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303" r:id="rId5"/>
    <p:sldId id="304" r:id="rId6"/>
    <p:sldId id="305" r:id="rId7"/>
    <p:sldId id="306" r:id="rId8"/>
    <p:sldId id="307" r:id="rId9"/>
    <p:sldId id="308" r:id="rId10"/>
    <p:sldId id="309" r:id="rId11"/>
    <p:sldId id="312" r:id="rId12"/>
    <p:sldId id="310" r:id="rId13"/>
    <p:sldId id="311" r:id="rId1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6405"/>
  </p:normalViewPr>
  <p:slideViewPr>
    <p:cSldViewPr snapToGrid="0" showGuides="1">
      <p:cViewPr varScale="1">
        <p:scale>
          <a:sx n="68" d="100"/>
          <a:sy n="68" d="100"/>
        </p:scale>
        <p:origin x="216" y="1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536A7-55FC-E848-9F0E-B9E242575F7F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9F7BB-8F55-724B-B17D-0DEE128CF0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321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3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CA34B5C-A420-3AC8-05B6-D34212085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4510088"/>
            <a:ext cx="676471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19" name="Plassholder for bilde 18">
            <a:extLst>
              <a:ext uri="{FF2B5EF4-FFF2-40B4-BE49-F238E27FC236}">
                <a16:creationId xmlns:a16="http://schemas.microsoft.com/office/drawing/2014/main" id="{AE51D2C3-6148-48EE-AF53-A1103377BC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0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2220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DA2B76-530F-8491-469B-A2F0B0B95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4FA2E4-25A1-A0EA-1A3B-2EB355897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375" y="1825625"/>
            <a:ext cx="5432426" cy="434022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2531C37-FD7E-CBAF-5018-C1B9917C9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432425" cy="434022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F193303-53AF-05D9-B244-93D636D1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1532C2B-9AE4-2C73-BADB-24B2AFFC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8F4E408-B42E-BBB6-B7FE-2094E6439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357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DA2B76-530F-8491-469B-A2F0B0B95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4FA2E4-25A1-A0EA-1A3B-2EB355897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375" y="1825624"/>
            <a:ext cx="3564000" cy="43402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2531C37-FD7E-CBAF-5018-C1B9917C9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4000" y="1825624"/>
            <a:ext cx="3567600" cy="43402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F193303-53AF-05D9-B244-93D636D1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1532C2B-9AE4-2C73-BADB-24B2AFFC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8F4E408-B42E-BBB6-B7FE-2094E6439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innhold 3">
            <a:extLst>
              <a:ext uri="{FF2B5EF4-FFF2-40B4-BE49-F238E27FC236}">
                <a16:creationId xmlns:a16="http://schemas.microsoft.com/office/drawing/2014/main" id="{00A64249-5071-B541-20C8-E170BC93E8F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040625" y="1825624"/>
            <a:ext cx="3564000" cy="43402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5910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A45EA22-9A9E-5551-22E5-52E0436E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5314"/>
            <a:ext cx="10042207" cy="82391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915E3EC-D7D1-04C0-770F-CD53FC10D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4" y="1585913"/>
            <a:ext cx="544925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66E7134-3E34-8313-2248-6E803BF14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374" y="2505075"/>
            <a:ext cx="5449255" cy="36607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3196B1E-AD27-BFE3-CF99-4E6BF8234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5913"/>
            <a:ext cx="543242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BFDE8BF-5570-B0CB-E3C3-DBF25CA8C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432425" cy="36607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2722819-A117-1CB4-BED6-7D51DA087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D2A70C0-A594-7A3C-603C-1340321D4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0FC6A1C-07EC-03C3-44C1-D224E4B0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6179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 x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A45EA22-9A9E-5551-22E5-52E0436E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3087"/>
            <a:ext cx="10042207" cy="82391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915E3EC-D7D1-04C0-770F-CD53FC10D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3" y="1585913"/>
            <a:ext cx="35640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66E7134-3E34-8313-2248-6E803BF14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373" y="2505075"/>
            <a:ext cx="3564000" cy="36607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3196B1E-AD27-BFE3-CF99-4E6BF8234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13999" y="1585913"/>
            <a:ext cx="35640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BFDE8BF-5570-B0CB-E3C3-DBF25CA8C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13999" y="2505075"/>
            <a:ext cx="3564000" cy="36607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2722819-A117-1CB4-BED6-7D51DA087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D2A70C0-A594-7A3C-603C-1340321D4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0FC6A1C-07EC-03C3-44C1-D224E4B0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tekst 4">
            <a:extLst>
              <a:ext uri="{FF2B5EF4-FFF2-40B4-BE49-F238E27FC236}">
                <a16:creationId xmlns:a16="http://schemas.microsoft.com/office/drawing/2014/main" id="{39986E38-5CED-47DE-4558-6D8758A166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40625" y="1585913"/>
            <a:ext cx="35640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innhold 5">
            <a:extLst>
              <a:ext uri="{FF2B5EF4-FFF2-40B4-BE49-F238E27FC236}">
                <a16:creationId xmlns:a16="http://schemas.microsoft.com/office/drawing/2014/main" id="{5EDD9B25-7916-9881-E120-2EB5A001989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40625" y="2505075"/>
            <a:ext cx="3564000" cy="36607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52954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nstrejustert 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DA2B76-530F-8491-469B-A2F0B0B95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5576888" cy="839211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4FA2E4-25A1-A0EA-1A3B-2EB355897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7644" y="1825625"/>
            <a:ext cx="5536349" cy="434022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F193303-53AF-05D9-B244-93D636D1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1532C2B-9AE4-2C73-BADB-24B2AFFC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8F4E408-B42E-BBB6-B7FE-2094E6439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139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5B11AA-731C-FBD0-C828-55055E3A3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5257192-5709-C2B2-3681-6D1C0E83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5BD3164-9D79-EC50-DF9E-EA7D22944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53DCB45-1A76-D67C-8D82-18BCF507F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0660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tel sentr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5B11AA-731C-FBD0-C828-55055E3A3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680" y="584200"/>
            <a:ext cx="8778240" cy="839211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5257192-5709-C2B2-3681-6D1C0E83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5BD3164-9D79-EC50-DF9E-EA7D22944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53DCB45-1A76-D67C-8D82-18BCF507F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0223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k 7">
            <a:extLst>
              <a:ext uri="{FF2B5EF4-FFF2-40B4-BE49-F238E27FC236}">
                <a16:creationId xmlns:a16="http://schemas.microsoft.com/office/drawing/2014/main" id="{A4781B51-E913-70D2-F886-18A4B44BD3A1}"/>
              </a:ext>
            </a:extLst>
          </p:cNvPr>
          <p:cNvSpPr>
            <a:spLocks noChangeAspect="1"/>
          </p:cNvSpPr>
          <p:nvPr/>
        </p:nvSpPr>
        <p:spPr>
          <a:xfrm>
            <a:off x="9152831" y="4303059"/>
            <a:ext cx="2596256" cy="2150128"/>
          </a:xfrm>
          <a:custGeom>
            <a:avLst/>
            <a:gdLst>
              <a:gd name="connsiteX0" fmla="*/ 7614365 w 7619944"/>
              <a:gd name="connsiteY0" fmla="*/ 2715164 h 6310567"/>
              <a:gd name="connsiteX1" fmla="*/ 7356237 w 7619944"/>
              <a:gd name="connsiteY1" fmla="*/ 3831124 h 6310567"/>
              <a:gd name="connsiteX2" fmla="*/ 7162689 w 7619944"/>
              <a:gd name="connsiteY2" fmla="*/ 4088264 h 6310567"/>
              <a:gd name="connsiteX3" fmla="*/ 5955586 w 7619944"/>
              <a:gd name="connsiteY3" fmla="*/ 4562086 h 6310567"/>
              <a:gd name="connsiteX4" fmla="*/ 3439081 w 7619944"/>
              <a:gd name="connsiteY4" fmla="*/ 4562086 h 6310567"/>
              <a:gd name="connsiteX5" fmla="*/ 1440260 w 7619944"/>
              <a:gd name="connsiteY5" fmla="*/ 4777337 h 6310567"/>
              <a:gd name="connsiteX6" fmla="*/ 1051163 w 7619944"/>
              <a:gd name="connsiteY6" fmla="*/ 5102072 h 6310567"/>
              <a:gd name="connsiteX7" fmla="*/ 873522 w 7619944"/>
              <a:gd name="connsiteY7" fmla="*/ 6310567 h 6310567"/>
              <a:gd name="connsiteX8" fmla="*/ 495665 w 7619944"/>
              <a:gd name="connsiteY8" fmla="*/ 5940517 h 6310567"/>
              <a:gd name="connsiteX9" fmla="*/ 11224 w 7619944"/>
              <a:gd name="connsiteY9" fmla="*/ 4369206 h 6310567"/>
              <a:gd name="connsiteX10" fmla="*/ 82376 w 7619944"/>
              <a:gd name="connsiteY10" fmla="*/ 2920610 h 6310567"/>
              <a:gd name="connsiteX11" fmla="*/ 471948 w 7619944"/>
              <a:gd name="connsiteY11" fmla="*/ 1634811 h 6310567"/>
              <a:gd name="connsiteX12" fmla="*/ 682927 w 7619944"/>
              <a:gd name="connsiteY12" fmla="*/ 1309410 h 6310567"/>
              <a:gd name="connsiteX13" fmla="*/ 4417775 w 7619944"/>
              <a:gd name="connsiteY13" fmla="*/ 0 h 6310567"/>
              <a:gd name="connsiteX14" fmla="*/ 7470823 w 7619944"/>
              <a:gd name="connsiteY14" fmla="*/ 0 h 6310567"/>
              <a:gd name="connsiteX15" fmla="*/ 7546261 w 7619944"/>
              <a:gd name="connsiteY15" fmla="*/ 404133 h 6310567"/>
              <a:gd name="connsiteX16" fmla="*/ 7617984 w 7619944"/>
              <a:gd name="connsiteY16" fmla="*/ 1793893 h 6310567"/>
              <a:gd name="connsiteX17" fmla="*/ 7619889 w 7619944"/>
              <a:gd name="connsiteY17" fmla="*/ 2333404 h 6310567"/>
              <a:gd name="connsiteX18" fmla="*/ 7614270 w 7619944"/>
              <a:gd name="connsiteY18" fmla="*/ 2715164 h 631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619944" h="6310567">
                <a:moveTo>
                  <a:pt x="7614365" y="2715164"/>
                </a:moveTo>
                <a:cubicBezTo>
                  <a:pt x="7598839" y="3101780"/>
                  <a:pt x="7543404" y="3501058"/>
                  <a:pt x="7356237" y="3831124"/>
                </a:cubicBezTo>
                <a:cubicBezTo>
                  <a:pt x="7303088" y="3924802"/>
                  <a:pt x="7238222" y="4011436"/>
                  <a:pt x="7162689" y="4088264"/>
                </a:cubicBezTo>
                <a:cubicBezTo>
                  <a:pt x="6886179" y="4369967"/>
                  <a:pt x="6483557" y="4527908"/>
                  <a:pt x="5955586" y="4562086"/>
                </a:cubicBezTo>
                <a:lnTo>
                  <a:pt x="3439081" y="4562086"/>
                </a:lnTo>
                <a:cubicBezTo>
                  <a:pt x="2426573" y="4562086"/>
                  <a:pt x="1761443" y="4633773"/>
                  <a:pt x="1440260" y="4777337"/>
                </a:cubicBezTo>
                <a:cubicBezTo>
                  <a:pt x="1206135" y="4883012"/>
                  <a:pt x="1085072" y="5056661"/>
                  <a:pt x="1051163" y="5102072"/>
                </a:cubicBezTo>
                <a:cubicBezTo>
                  <a:pt x="764080" y="5464601"/>
                  <a:pt x="631778" y="6076466"/>
                  <a:pt x="873522" y="6310567"/>
                </a:cubicBezTo>
                <a:cubicBezTo>
                  <a:pt x="733886" y="6200990"/>
                  <a:pt x="609108" y="6076466"/>
                  <a:pt x="495665" y="5940517"/>
                </a:cubicBezTo>
                <a:cubicBezTo>
                  <a:pt x="136097" y="5509537"/>
                  <a:pt x="42942" y="4912429"/>
                  <a:pt x="11224" y="4369206"/>
                </a:cubicBezTo>
                <a:cubicBezTo>
                  <a:pt x="-17065" y="3885674"/>
                  <a:pt x="8652" y="3399096"/>
                  <a:pt x="82376" y="2920610"/>
                </a:cubicBezTo>
                <a:cubicBezTo>
                  <a:pt x="150479" y="2478777"/>
                  <a:pt x="261255" y="2031899"/>
                  <a:pt x="471948" y="1634811"/>
                </a:cubicBezTo>
                <a:cubicBezTo>
                  <a:pt x="532622" y="1520473"/>
                  <a:pt x="602155" y="1410610"/>
                  <a:pt x="682927" y="1309410"/>
                </a:cubicBezTo>
                <a:cubicBezTo>
                  <a:pt x="1380252" y="436502"/>
                  <a:pt x="2625075" y="0"/>
                  <a:pt x="4417775" y="0"/>
                </a:cubicBezTo>
                <a:lnTo>
                  <a:pt x="7470823" y="0"/>
                </a:lnTo>
                <a:cubicBezTo>
                  <a:pt x="7497207" y="49124"/>
                  <a:pt x="7519877" y="185073"/>
                  <a:pt x="7546261" y="404133"/>
                </a:cubicBezTo>
                <a:cubicBezTo>
                  <a:pt x="7597030" y="825974"/>
                  <a:pt x="7615413" y="1144520"/>
                  <a:pt x="7617984" y="1793893"/>
                </a:cubicBezTo>
                <a:cubicBezTo>
                  <a:pt x="7618651" y="1973730"/>
                  <a:pt x="7619413" y="2153567"/>
                  <a:pt x="7619889" y="2333404"/>
                </a:cubicBezTo>
                <a:cubicBezTo>
                  <a:pt x="7620175" y="2457167"/>
                  <a:pt x="7619508" y="2585499"/>
                  <a:pt x="7614270" y="2715164"/>
                </a:cubicBezTo>
                <a:close/>
              </a:path>
            </a:pathLst>
          </a:custGeom>
          <a:solidFill>
            <a:schemeClr val="tx2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2D1FE01-3E6D-417B-56DA-61661443D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6" y="584200"/>
            <a:ext cx="1000545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9AE0BDF-8EE5-671A-E44B-013C6811F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5" y="3540125"/>
            <a:ext cx="1000545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969898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 fargevar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k 7">
            <a:extLst>
              <a:ext uri="{FF2B5EF4-FFF2-40B4-BE49-F238E27FC236}">
                <a16:creationId xmlns:a16="http://schemas.microsoft.com/office/drawing/2014/main" id="{A4781B51-E913-70D2-F886-18A4B44BD3A1}"/>
              </a:ext>
            </a:extLst>
          </p:cNvPr>
          <p:cNvSpPr>
            <a:spLocks noChangeAspect="1"/>
          </p:cNvSpPr>
          <p:nvPr/>
        </p:nvSpPr>
        <p:spPr>
          <a:xfrm>
            <a:off x="9152831" y="4303059"/>
            <a:ext cx="2596256" cy="2150128"/>
          </a:xfrm>
          <a:custGeom>
            <a:avLst/>
            <a:gdLst>
              <a:gd name="connsiteX0" fmla="*/ 7614365 w 7619944"/>
              <a:gd name="connsiteY0" fmla="*/ 2715164 h 6310567"/>
              <a:gd name="connsiteX1" fmla="*/ 7356237 w 7619944"/>
              <a:gd name="connsiteY1" fmla="*/ 3831124 h 6310567"/>
              <a:gd name="connsiteX2" fmla="*/ 7162689 w 7619944"/>
              <a:gd name="connsiteY2" fmla="*/ 4088264 h 6310567"/>
              <a:gd name="connsiteX3" fmla="*/ 5955586 w 7619944"/>
              <a:gd name="connsiteY3" fmla="*/ 4562086 h 6310567"/>
              <a:gd name="connsiteX4" fmla="*/ 3439081 w 7619944"/>
              <a:gd name="connsiteY4" fmla="*/ 4562086 h 6310567"/>
              <a:gd name="connsiteX5" fmla="*/ 1440260 w 7619944"/>
              <a:gd name="connsiteY5" fmla="*/ 4777337 h 6310567"/>
              <a:gd name="connsiteX6" fmla="*/ 1051163 w 7619944"/>
              <a:gd name="connsiteY6" fmla="*/ 5102072 h 6310567"/>
              <a:gd name="connsiteX7" fmla="*/ 873522 w 7619944"/>
              <a:gd name="connsiteY7" fmla="*/ 6310567 h 6310567"/>
              <a:gd name="connsiteX8" fmla="*/ 495665 w 7619944"/>
              <a:gd name="connsiteY8" fmla="*/ 5940517 h 6310567"/>
              <a:gd name="connsiteX9" fmla="*/ 11224 w 7619944"/>
              <a:gd name="connsiteY9" fmla="*/ 4369206 h 6310567"/>
              <a:gd name="connsiteX10" fmla="*/ 82376 w 7619944"/>
              <a:gd name="connsiteY10" fmla="*/ 2920610 h 6310567"/>
              <a:gd name="connsiteX11" fmla="*/ 471948 w 7619944"/>
              <a:gd name="connsiteY11" fmla="*/ 1634811 h 6310567"/>
              <a:gd name="connsiteX12" fmla="*/ 682927 w 7619944"/>
              <a:gd name="connsiteY12" fmla="*/ 1309410 h 6310567"/>
              <a:gd name="connsiteX13" fmla="*/ 4417775 w 7619944"/>
              <a:gd name="connsiteY13" fmla="*/ 0 h 6310567"/>
              <a:gd name="connsiteX14" fmla="*/ 7470823 w 7619944"/>
              <a:gd name="connsiteY14" fmla="*/ 0 h 6310567"/>
              <a:gd name="connsiteX15" fmla="*/ 7546261 w 7619944"/>
              <a:gd name="connsiteY15" fmla="*/ 404133 h 6310567"/>
              <a:gd name="connsiteX16" fmla="*/ 7617984 w 7619944"/>
              <a:gd name="connsiteY16" fmla="*/ 1793893 h 6310567"/>
              <a:gd name="connsiteX17" fmla="*/ 7619889 w 7619944"/>
              <a:gd name="connsiteY17" fmla="*/ 2333404 h 6310567"/>
              <a:gd name="connsiteX18" fmla="*/ 7614270 w 7619944"/>
              <a:gd name="connsiteY18" fmla="*/ 2715164 h 631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619944" h="6310567">
                <a:moveTo>
                  <a:pt x="7614365" y="2715164"/>
                </a:moveTo>
                <a:cubicBezTo>
                  <a:pt x="7598839" y="3101780"/>
                  <a:pt x="7543404" y="3501058"/>
                  <a:pt x="7356237" y="3831124"/>
                </a:cubicBezTo>
                <a:cubicBezTo>
                  <a:pt x="7303088" y="3924802"/>
                  <a:pt x="7238222" y="4011436"/>
                  <a:pt x="7162689" y="4088264"/>
                </a:cubicBezTo>
                <a:cubicBezTo>
                  <a:pt x="6886179" y="4369967"/>
                  <a:pt x="6483557" y="4527908"/>
                  <a:pt x="5955586" y="4562086"/>
                </a:cubicBezTo>
                <a:lnTo>
                  <a:pt x="3439081" y="4562086"/>
                </a:lnTo>
                <a:cubicBezTo>
                  <a:pt x="2426573" y="4562086"/>
                  <a:pt x="1761443" y="4633773"/>
                  <a:pt x="1440260" y="4777337"/>
                </a:cubicBezTo>
                <a:cubicBezTo>
                  <a:pt x="1206135" y="4883012"/>
                  <a:pt x="1085072" y="5056661"/>
                  <a:pt x="1051163" y="5102072"/>
                </a:cubicBezTo>
                <a:cubicBezTo>
                  <a:pt x="764080" y="5464601"/>
                  <a:pt x="631778" y="6076466"/>
                  <a:pt x="873522" y="6310567"/>
                </a:cubicBezTo>
                <a:cubicBezTo>
                  <a:pt x="733886" y="6200990"/>
                  <a:pt x="609108" y="6076466"/>
                  <a:pt x="495665" y="5940517"/>
                </a:cubicBezTo>
                <a:cubicBezTo>
                  <a:pt x="136097" y="5509537"/>
                  <a:pt x="42942" y="4912429"/>
                  <a:pt x="11224" y="4369206"/>
                </a:cubicBezTo>
                <a:cubicBezTo>
                  <a:pt x="-17065" y="3885674"/>
                  <a:pt x="8652" y="3399096"/>
                  <a:pt x="82376" y="2920610"/>
                </a:cubicBezTo>
                <a:cubicBezTo>
                  <a:pt x="150479" y="2478777"/>
                  <a:pt x="261255" y="2031899"/>
                  <a:pt x="471948" y="1634811"/>
                </a:cubicBezTo>
                <a:cubicBezTo>
                  <a:pt x="532622" y="1520473"/>
                  <a:pt x="602155" y="1410610"/>
                  <a:pt x="682927" y="1309410"/>
                </a:cubicBezTo>
                <a:cubicBezTo>
                  <a:pt x="1380252" y="436502"/>
                  <a:pt x="2625075" y="0"/>
                  <a:pt x="4417775" y="0"/>
                </a:cubicBezTo>
                <a:lnTo>
                  <a:pt x="7470823" y="0"/>
                </a:lnTo>
                <a:cubicBezTo>
                  <a:pt x="7497207" y="49124"/>
                  <a:pt x="7519877" y="185073"/>
                  <a:pt x="7546261" y="404133"/>
                </a:cubicBezTo>
                <a:cubicBezTo>
                  <a:pt x="7597030" y="825974"/>
                  <a:pt x="7615413" y="1144520"/>
                  <a:pt x="7617984" y="1793893"/>
                </a:cubicBezTo>
                <a:cubicBezTo>
                  <a:pt x="7618651" y="1973730"/>
                  <a:pt x="7619413" y="2153567"/>
                  <a:pt x="7619889" y="2333404"/>
                </a:cubicBezTo>
                <a:cubicBezTo>
                  <a:pt x="7620175" y="2457167"/>
                  <a:pt x="7619508" y="2585499"/>
                  <a:pt x="7614270" y="2715164"/>
                </a:cubicBezTo>
                <a:close/>
              </a:path>
            </a:pathLst>
          </a:custGeom>
          <a:solidFill>
            <a:schemeClr val="accent5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2D1FE01-3E6D-417B-56DA-61661443D2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576263"/>
            <a:ext cx="1000545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9AE0BDF-8EE5-671A-E44B-013C6811F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5" y="3532188"/>
            <a:ext cx="1000545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87137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4539E85-452C-4533-42B0-301794FC4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3660"/>
            <a:ext cx="4329112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A7DA41-9ACD-37D9-9DCA-0AEECF912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83660"/>
            <a:ext cx="6421437" cy="55821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1893FE3-2BB1-1F01-8252-F452C579C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5" y="2464847"/>
            <a:ext cx="4329111" cy="370100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FB938CF-A05C-F0DE-CBB7-B1750E629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50BAABA-7A2C-ED57-DF7E-DD9AF3FE4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7CA2592-B740-46F9-092D-E90BF0A9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35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614" y="3778250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9150" y="5668606"/>
            <a:ext cx="2125475" cy="497244"/>
          </a:xfrm>
          <a:prstGeom prst="rect">
            <a:avLst/>
          </a:prstGeom>
        </p:spPr>
      </p:pic>
      <p:pic>
        <p:nvPicPr>
          <p:cNvPr id="13" name="Grafikk 12">
            <a:extLst>
              <a:ext uri="{FF2B5EF4-FFF2-40B4-BE49-F238E27FC236}">
                <a16:creationId xmlns:a16="http://schemas.microsoft.com/office/drawing/2014/main" id="{39DFDC3D-3D92-9BA2-D829-691F6D88A57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4000" y="762000"/>
            <a:ext cx="7772400" cy="4533900"/>
          </a:xfrm>
          <a:prstGeom prst="rect">
            <a:avLst/>
          </a:prstGeom>
        </p:spPr>
      </p:pic>
      <p:sp>
        <p:nvSpPr>
          <p:cNvPr id="20" name="Plassholder for bilde 19">
            <a:extLst>
              <a:ext uri="{FF2B5EF4-FFF2-40B4-BE49-F238E27FC236}">
                <a16:creationId xmlns:a16="http://schemas.microsoft.com/office/drawing/2014/main" id="{A5A0BAC7-815F-B3CA-CD42-46CDF70ADB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0449533" cy="6165850"/>
          </a:xfrm>
          <a:custGeom>
            <a:avLst/>
            <a:gdLst>
              <a:gd name="connsiteX0" fmla="*/ 0 w 7368481"/>
              <a:gd name="connsiteY0" fmla="*/ 0 h 4347845"/>
              <a:gd name="connsiteX1" fmla="*/ 7367651 w 7368481"/>
              <a:gd name="connsiteY1" fmla="*/ 0 h 4347845"/>
              <a:gd name="connsiteX2" fmla="*/ 7368413 w 7368481"/>
              <a:gd name="connsiteY2" fmla="*/ 237011 h 4347845"/>
              <a:gd name="connsiteX3" fmla="*/ 7362647 w 7368481"/>
              <a:gd name="connsiteY3" fmla="*/ 631620 h 4347845"/>
              <a:gd name="connsiteX4" fmla="*/ 7267516 w 7368481"/>
              <a:gd name="connsiteY4" fmla="*/ 1351428 h 4347845"/>
              <a:gd name="connsiteX5" fmla="*/ 7266949 w 7368481"/>
              <a:gd name="connsiteY5" fmla="*/ 1353577 h 4347845"/>
              <a:gd name="connsiteX6" fmla="*/ 7095900 w 7368481"/>
              <a:gd name="connsiteY6" fmla="*/ 1785040 h 4347845"/>
              <a:gd name="connsiteX7" fmla="*/ 6895942 w 7368481"/>
              <a:gd name="connsiteY7" fmla="*/ 2050874 h 4347845"/>
              <a:gd name="connsiteX8" fmla="*/ 5648523 w 7368481"/>
              <a:gd name="connsiteY8" fmla="*/ 2540607 h 4347845"/>
              <a:gd name="connsiteX9" fmla="*/ 3048075 w 7368481"/>
              <a:gd name="connsiteY9" fmla="*/ 2540607 h 4347845"/>
              <a:gd name="connsiteX10" fmla="*/ 982588 w 7368481"/>
              <a:gd name="connsiteY10" fmla="*/ 2763139 h 4347845"/>
              <a:gd name="connsiteX11" fmla="*/ 580503 w 7368481"/>
              <a:gd name="connsiteY11" fmla="*/ 3098773 h 4347845"/>
              <a:gd name="connsiteX12" fmla="*/ 348196 w 7368481"/>
              <a:gd name="connsiteY12" fmla="*/ 4288695 h 4347845"/>
              <a:gd name="connsiteX13" fmla="*/ 396905 w 7368481"/>
              <a:gd name="connsiteY13" fmla="*/ 4347845 h 4347845"/>
              <a:gd name="connsiteX14" fmla="*/ 6450 w 7368481"/>
              <a:gd name="connsiteY14" fmla="*/ 3965313 h 4347845"/>
              <a:gd name="connsiteX15" fmla="*/ 0 w 7368481"/>
              <a:gd name="connsiteY15" fmla="*/ 3957516 h 4347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8481" h="4347845">
                <a:moveTo>
                  <a:pt x="0" y="0"/>
                </a:moveTo>
                <a:lnTo>
                  <a:pt x="7367651" y="0"/>
                </a:lnTo>
                <a:cubicBezTo>
                  <a:pt x="7367944" y="79004"/>
                  <a:pt x="7368198" y="158008"/>
                  <a:pt x="7368413" y="237011"/>
                </a:cubicBezTo>
                <a:cubicBezTo>
                  <a:pt x="7368745" y="364945"/>
                  <a:pt x="7368022" y="497550"/>
                  <a:pt x="7362647" y="631620"/>
                </a:cubicBezTo>
                <a:cubicBezTo>
                  <a:pt x="7352972" y="873008"/>
                  <a:pt x="7328226" y="1119165"/>
                  <a:pt x="7267516" y="1351428"/>
                </a:cubicBezTo>
                <a:cubicBezTo>
                  <a:pt x="7267340" y="1352151"/>
                  <a:pt x="7267144" y="1352854"/>
                  <a:pt x="7266949" y="1353577"/>
                </a:cubicBezTo>
                <a:cubicBezTo>
                  <a:pt x="7227211" y="1505058"/>
                  <a:pt x="7172130" y="1650598"/>
                  <a:pt x="7095900" y="1785040"/>
                </a:cubicBezTo>
                <a:cubicBezTo>
                  <a:pt x="7041034" y="1881845"/>
                  <a:pt x="6973912" y="1971460"/>
                  <a:pt x="6895942" y="2050874"/>
                </a:cubicBezTo>
                <a:cubicBezTo>
                  <a:pt x="6610157" y="2342013"/>
                  <a:pt x="6194155" y="2505258"/>
                  <a:pt x="5648523" y="2540607"/>
                </a:cubicBezTo>
                <a:lnTo>
                  <a:pt x="3048075" y="2540607"/>
                </a:lnTo>
                <a:cubicBezTo>
                  <a:pt x="2001786" y="2540607"/>
                  <a:pt x="1314502" y="2614745"/>
                  <a:pt x="982588" y="2763139"/>
                </a:cubicBezTo>
                <a:cubicBezTo>
                  <a:pt x="740645" y="2872333"/>
                  <a:pt x="615588" y="3051875"/>
                  <a:pt x="580503" y="3098773"/>
                </a:cubicBezTo>
                <a:cubicBezTo>
                  <a:pt x="305566" y="3446053"/>
                  <a:pt x="168019" y="4014693"/>
                  <a:pt x="348196" y="4288695"/>
                </a:cubicBezTo>
                <a:cubicBezTo>
                  <a:pt x="362426" y="4310327"/>
                  <a:pt x="378630" y="4330141"/>
                  <a:pt x="396905" y="4347845"/>
                </a:cubicBezTo>
                <a:cubicBezTo>
                  <a:pt x="252576" y="4234626"/>
                  <a:pt x="123708" y="4105890"/>
                  <a:pt x="6450" y="3965313"/>
                </a:cubicBezTo>
                <a:cubicBezTo>
                  <a:pt x="4281" y="3962714"/>
                  <a:pt x="2131" y="3960135"/>
                  <a:pt x="0" y="3957516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tx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740441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og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A7DA41-9ACD-37D9-9DCA-0AEECF912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2465387"/>
            <a:ext cx="6565898" cy="37004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8D75A8E6-BEDE-3248-0AA9-6250AB97B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6565898" cy="1652587"/>
          </a:xfrm>
        </p:spPr>
        <p:txBody>
          <a:bodyPr anchor="b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6" name="Plassholder for bilde 15">
            <a:extLst>
              <a:ext uri="{FF2B5EF4-FFF2-40B4-BE49-F238E27FC236}">
                <a16:creationId xmlns:a16="http://schemas.microsoft.com/office/drawing/2014/main" id="{CD6DDBD0-3534-8665-B6ED-618480C5EC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54396" y="0"/>
            <a:ext cx="5637604" cy="6858000"/>
          </a:xfrm>
          <a:custGeom>
            <a:avLst/>
            <a:gdLst>
              <a:gd name="connsiteX0" fmla="*/ 0 w 2452285"/>
              <a:gd name="connsiteY0" fmla="*/ 0 h 2983141"/>
              <a:gd name="connsiteX1" fmla="*/ 2452285 w 2452285"/>
              <a:gd name="connsiteY1" fmla="*/ 0 h 2983141"/>
              <a:gd name="connsiteX2" fmla="*/ 2452285 w 2452285"/>
              <a:gd name="connsiteY2" fmla="*/ 2983141 h 2983141"/>
              <a:gd name="connsiteX3" fmla="*/ 1095921 w 2452285"/>
              <a:gd name="connsiteY3" fmla="*/ 2983141 h 2983141"/>
              <a:gd name="connsiteX4" fmla="*/ 765372 w 2452285"/>
              <a:gd name="connsiteY4" fmla="*/ 2873438 h 2983141"/>
              <a:gd name="connsiteX5" fmla="*/ 732482 w 2452285"/>
              <a:gd name="connsiteY5" fmla="*/ 2849358 h 2983141"/>
              <a:gd name="connsiteX6" fmla="*/ 589408 w 2452285"/>
              <a:gd name="connsiteY6" fmla="*/ 2677807 h 2983141"/>
              <a:gd name="connsiteX7" fmla="*/ 494513 w 2452285"/>
              <a:gd name="connsiteY7" fmla="*/ 1796676 h 2983141"/>
              <a:gd name="connsiteX8" fmla="*/ 494513 w 2452285"/>
              <a:gd name="connsiteY8" fmla="*/ 687299 h 2983141"/>
              <a:gd name="connsiteX9" fmla="*/ 490615 w 2452285"/>
              <a:gd name="connsiteY9" fmla="*/ 639930 h 2983141"/>
              <a:gd name="connsiteX10" fmla="*/ 436042 w 2452285"/>
              <a:gd name="connsiteY10" fmla="*/ 392847 h 2983141"/>
              <a:gd name="connsiteX11" fmla="*/ 285720 w 2452285"/>
              <a:gd name="connsiteY11" fmla="*/ 155121 h 2983141"/>
              <a:gd name="connsiteX12" fmla="*/ 172401 w 2452285"/>
              <a:gd name="connsiteY12" fmla="*/ 69833 h 2983141"/>
              <a:gd name="connsiteX13" fmla="*/ 0 w 2452285"/>
              <a:gd name="connsiteY13" fmla="*/ 0 h 2983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2285" h="2983141">
                <a:moveTo>
                  <a:pt x="0" y="0"/>
                </a:moveTo>
                <a:lnTo>
                  <a:pt x="2452285" y="0"/>
                </a:lnTo>
                <a:lnTo>
                  <a:pt x="2452285" y="2983141"/>
                </a:lnTo>
                <a:lnTo>
                  <a:pt x="1095921" y="2983141"/>
                </a:lnTo>
                <a:cubicBezTo>
                  <a:pt x="989606" y="2981830"/>
                  <a:pt x="862917" y="2939492"/>
                  <a:pt x="765372" y="2873438"/>
                </a:cubicBezTo>
                <a:cubicBezTo>
                  <a:pt x="753982" y="2865726"/>
                  <a:pt x="742988" y="2857710"/>
                  <a:pt x="732482" y="2849358"/>
                </a:cubicBezTo>
                <a:cubicBezTo>
                  <a:pt x="712504" y="2834361"/>
                  <a:pt x="635942" y="2781018"/>
                  <a:pt x="589408" y="2677807"/>
                </a:cubicBezTo>
                <a:cubicBezTo>
                  <a:pt x="526125" y="2536220"/>
                  <a:pt x="494513" y="2242987"/>
                  <a:pt x="494513" y="1796676"/>
                </a:cubicBezTo>
                <a:lnTo>
                  <a:pt x="494513" y="687299"/>
                </a:lnTo>
                <a:cubicBezTo>
                  <a:pt x="493509" y="671265"/>
                  <a:pt x="492169" y="655446"/>
                  <a:pt x="490615" y="639930"/>
                </a:cubicBezTo>
                <a:cubicBezTo>
                  <a:pt x="481418" y="548394"/>
                  <a:pt x="463268" y="466033"/>
                  <a:pt x="436042" y="392847"/>
                </a:cubicBezTo>
                <a:cubicBezTo>
                  <a:pt x="400928" y="298354"/>
                  <a:pt x="350831" y="219102"/>
                  <a:pt x="285720" y="155121"/>
                </a:cubicBezTo>
                <a:cubicBezTo>
                  <a:pt x="251886" y="121896"/>
                  <a:pt x="213666" y="93243"/>
                  <a:pt x="172401" y="69833"/>
                </a:cubicBezTo>
                <a:cubicBezTo>
                  <a:pt x="118497" y="39260"/>
                  <a:pt x="60451" y="16673"/>
                  <a:pt x="0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2891708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og 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A7DA41-9ACD-37D9-9DCA-0AEECF912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2465387"/>
            <a:ext cx="6421435" cy="37004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8D75A8E6-BEDE-3248-0AA9-6250AB97B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190" y="584200"/>
            <a:ext cx="5446392" cy="1652587"/>
          </a:xfrm>
        </p:spPr>
        <p:txBody>
          <a:bodyPr anchor="b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AABB3034-118D-6C5E-C786-98B4CED7CD8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637607" cy="6858000"/>
          </a:xfrm>
          <a:custGeom>
            <a:avLst/>
            <a:gdLst>
              <a:gd name="connsiteX0" fmla="*/ 0 w 2464240"/>
              <a:gd name="connsiteY0" fmla="*/ 0 h 2997683"/>
              <a:gd name="connsiteX1" fmla="*/ 2464240 w 2464240"/>
              <a:gd name="connsiteY1" fmla="*/ 0 h 2997683"/>
              <a:gd name="connsiteX2" fmla="*/ 2290999 w 2464240"/>
              <a:gd name="connsiteY2" fmla="*/ 70174 h 2997683"/>
              <a:gd name="connsiteX3" fmla="*/ 2177127 w 2464240"/>
              <a:gd name="connsiteY3" fmla="*/ 155877 h 2997683"/>
              <a:gd name="connsiteX4" fmla="*/ 2026073 w 2464240"/>
              <a:gd name="connsiteY4" fmla="*/ 394762 h 2997683"/>
              <a:gd name="connsiteX5" fmla="*/ 1971233 w 2464240"/>
              <a:gd name="connsiteY5" fmla="*/ 643050 h 2997683"/>
              <a:gd name="connsiteX6" fmla="*/ 1967316 w 2464240"/>
              <a:gd name="connsiteY6" fmla="*/ 690649 h 2997683"/>
              <a:gd name="connsiteX7" fmla="*/ 1967316 w 2464240"/>
              <a:gd name="connsiteY7" fmla="*/ 1805434 h 2997683"/>
              <a:gd name="connsiteX8" fmla="*/ 1871958 w 2464240"/>
              <a:gd name="connsiteY8" fmla="*/ 2690861 h 2997683"/>
              <a:gd name="connsiteX9" fmla="*/ 1728188 w 2464240"/>
              <a:gd name="connsiteY9" fmla="*/ 2863248 h 2997683"/>
              <a:gd name="connsiteX10" fmla="*/ 1695137 w 2464240"/>
              <a:gd name="connsiteY10" fmla="*/ 2887445 h 2997683"/>
              <a:gd name="connsiteX11" fmla="*/ 1362977 w 2464240"/>
              <a:gd name="connsiteY11" fmla="*/ 2997683 h 2997683"/>
              <a:gd name="connsiteX12" fmla="*/ 0 w 2464240"/>
              <a:gd name="connsiteY12" fmla="*/ 2997683 h 299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64240" h="2997683">
                <a:moveTo>
                  <a:pt x="0" y="0"/>
                </a:moveTo>
                <a:lnTo>
                  <a:pt x="2464240" y="0"/>
                </a:lnTo>
                <a:cubicBezTo>
                  <a:pt x="2403494" y="16755"/>
                  <a:pt x="2345165" y="39452"/>
                  <a:pt x="2290999" y="70174"/>
                </a:cubicBezTo>
                <a:cubicBezTo>
                  <a:pt x="2249533" y="93698"/>
                  <a:pt x="2211126" y="122490"/>
                  <a:pt x="2177127" y="155877"/>
                </a:cubicBezTo>
                <a:cubicBezTo>
                  <a:pt x="2111699" y="220170"/>
                  <a:pt x="2061357" y="299808"/>
                  <a:pt x="2026073" y="394762"/>
                </a:cubicBezTo>
                <a:cubicBezTo>
                  <a:pt x="1998714" y="468305"/>
                  <a:pt x="1980475" y="551067"/>
                  <a:pt x="1971233" y="643050"/>
                </a:cubicBezTo>
                <a:cubicBezTo>
                  <a:pt x="1969672" y="658641"/>
                  <a:pt x="1968326" y="674538"/>
                  <a:pt x="1967316" y="690649"/>
                </a:cubicBezTo>
                <a:lnTo>
                  <a:pt x="1967316" y="1805434"/>
                </a:lnTo>
                <a:cubicBezTo>
                  <a:pt x="1967316" y="2253921"/>
                  <a:pt x="1935550" y="2548584"/>
                  <a:pt x="1871958" y="2690861"/>
                </a:cubicBezTo>
                <a:cubicBezTo>
                  <a:pt x="1825198" y="2794575"/>
                  <a:pt x="1748263" y="2848177"/>
                  <a:pt x="1728188" y="2863248"/>
                </a:cubicBezTo>
                <a:cubicBezTo>
                  <a:pt x="1717630" y="2871640"/>
                  <a:pt x="1706582" y="2879696"/>
                  <a:pt x="1695137" y="2887445"/>
                </a:cubicBezTo>
                <a:cubicBezTo>
                  <a:pt x="1597117" y="2953821"/>
                  <a:pt x="1469810" y="2996366"/>
                  <a:pt x="1362977" y="2997683"/>
                </a:cubicBezTo>
                <a:lnTo>
                  <a:pt x="0" y="2997683"/>
                </a:ln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84239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tekst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3660"/>
            <a:ext cx="4606794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5" y="2464846"/>
            <a:ext cx="4608000" cy="3704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dato 14">
            <a:extLst>
              <a:ext uri="{FF2B5EF4-FFF2-40B4-BE49-F238E27FC236}">
                <a16:creationId xmlns:a16="http://schemas.microsoft.com/office/drawing/2014/main" id="{AC7A022E-D3EE-EDA4-0BD4-22871BEE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16" name="Plassholder for bunntekst 15">
            <a:extLst>
              <a:ext uri="{FF2B5EF4-FFF2-40B4-BE49-F238E27FC236}">
                <a16:creationId xmlns:a16="http://schemas.microsoft.com/office/drawing/2014/main" id="{43B8D6A7-3341-FCA8-D13B-B2DAC527C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7" name="Plassholder for lysbildenummer 16">
            <a:extLst>
              <a:ext uri="{FF2B5EF4-FFF2-40B4-BE49-F238E27FC236}">
                <a16:creationId xmlns:a16="http://schemas.microsoft.com/office/drawing/2014/main" id="{5FEF0CC3-AA9D-99AC-729F-F843245D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2B8F34FC-947B-80D1-5805-282CEECB6D3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43563" y="584200"/>
            <a:ext cx="5961062" cy="5585046"/>
          </a:xfrm>
          <a:custGeom>
            <a:avLst/>
            <a:gdLst>
              <a:gd name="connsiteX0" fmla="*/ 930860 w 5961062"/>
              <a:gd name="connsiteY0" fmla="*/ 0 h 5585046"/>
              <a:gd name="connsiteX1" fmla="*/ 5961062 w 5961062"/>
              <a:gd name="connsiteY1" fmla="*/ 0 h 5585046"/>
              <a:gd name="connsiteX2" fmla="*/ 5961062 w 5961062"/>
              <a:gd name="connsiteY2" fmla="*/ 4654186 h 5585046"/>
              <a:gd name="connsiteX3" fmla="*/ 5030202 w 5961062"/>
              <a:gd name="connsiteY3" fmla="*/ 5585046 h 5585046"/>
              <a:gd name="connsiteX4" fmla="*/ 0 w 5961062"/>
              <a:gd name="connsiteY4" fmla="*/ 5585046 h 5585046"/>
              <a:gd name="connsiteX5" fmla="*/ 0 w 5961062"/>
              <a:gd name="connsiteY5" fmla="*/ 930860 h 5585046"/>
              <a:gd name="connsiteX6" fmla="*/ 930860 w 5961062"/>
              <a:gd name="connsiteY6" fmla="*/ 0 h 5585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61062" h="5585046">
                <a:moveTo>
                  <a:pt x="930860" y="0"/>
                </a:moveTo>
                <a:lnTo>
                  <a:pt x="5961062" y="0"/>
                </a:lnTo>
                <a:lnTo>
                  <a:pt x="5961062" y="4654186"/>
                </a:lnTo>
                <a:cubicBezTo>
                  <a:pt x="5961062" y="5168286"/>
                  <a:pt x="5544302" y="5585046"/>
                  <a:pt x="5030202" y="5585046"/>
                </a:cubicBezTo>
                <a:lnTo>
                  <a:pt x="0" y="5585046"/>
                </a:lnTo>
                <a:lnTo>
                  <a:pt x="0" y="930860"/>
                </a:lnTo>
                <a:cubicBezTo>
                  <a:pt x="0" y="416760"/>
                  <a:pt x="416760" y="0"/>
                  <a:pt x="930860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3929301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7989" y="602514"/>
            <a:ext cx="3641593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87988" y="2483701"/>
            <a:ext cx="4608000" cy="368214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411CF08-3714-DF7B-32D7-12A5751AB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9B2EDA3-1795-BEF0-A4F2-2904D92A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7F97E5-42C7-6B1F-B7B5-32826298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764FD6E0-7B3B-085F-D094-2998F94DA03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96012" y="584200"/>
            <a:ext cx="5961062" cy="5585046"/>
          </a:xfrm>
          <a:custGeom>
            <a:avLst/>
            <a:gdLst>
              <a:gd name="connsiteX0" fmla="*/ 930860 w 5961062"/>
              <a:gd name="connsiteY0" fmla="*/ 0 h 5585046"/>
              <a:gd name="connsiteX1" fmla="*/ 5961062 w 5961062"/>
              <a:gd name="connsiteY1" fmla="*/ 0 h 5585046"/>
              <a:gd name="connsiteX2" fmla="*/ 5961062 w 5961062"/>
              <a:gd name="connsiteY2" fmla="*/ 4654186 h 5585046"/>
              <a:gd name="connsiteX3" fmla="*/ 5030202 w 5961062"/>
              <a:gd name="connsiteY3" fmla="*/ 5585046 h 5585046"/>
              <a:gd name="connsiteX4" fmla="*/ 0 w 5961062"/>
              <a:gd name="connsiteY4" fmla="*/ 5585046 h 5585046"/>
              <a:gd name="connsiteX5" fmla="*/ 0 w 5961062"/>
              <a:gd name="connsiteY5" fmla="*/ 930860 h 5585046"/>
              <a:gd name="connsiteX6" fmla="*/ 930860 w 5961062"/>
              <a:gd name="connsiteY6" fmla="*/ 0 h 5585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61062" h="5585046">
                <a:moveTo>
                  <a:pt x="930860" y="0"/>
                </a:moveTo>
                <a:lnTo>
                  <a:pt x="5961062" y="0"/>
                </a:lnTo>
                <a:lnTo>
                  <a:pt x="5961062" y="4654186"/>
                </a:lnTo>
                <a:cubicBezTo>
                  <a:pt x="5961062" y="5168286"/>
                  <a:pt x="5544302" y="5585046"/>
                  <a:pt x="5030202" y="5585046"/>
                </a:cubicBezTo>
                <a:lnTo>
                  <a:pt x="0" y="5585046"/>
                </a:lnTo>
                <a:lnTo>
                  <a:pt x="0" y="930860"/>
                </a:lnTo>
                <a:cubicBezTo>
                  <a:pt x="0" y="416760"/>
                  <a:pt x="416760" y="0"/>
                  <a:pt x="930860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21090279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e med tekst høy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4" y="583660"/>
            <a:ext cx="5507183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4" y="2464846"/>
            <a:ext cx="5504400" cy="3704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dato 14">
            <a:extLst>
              <a:ext uri="{FF2B5EF4-FFF2-40B4-BE49-F238E27FC236}">
                <a16:creationId xmlns:a16="http://schemas.microsoft.com/office/drawing/2014/main" id="{AC7A022E-D3EE-EDA4-0BD4-22871BEE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16" name="Plassholder for bunntekst 15">
            <a:extLst>
              <a:ext uri="{FF2B5EF4-FFF2-40B4-BE49-F238E27FC236}">
                <a16:creationId xmlns:a16="http://schemas.microsoft.com/office/drawing/2014/main" id="{43B8D6A7-3341-FCA8-D13B-B2DAC527C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7" name="Plassholder for lysbildenummer 16">
            <a:extLst>
              <a:ext uri="{FF2B5EF4-FFF2-40B4-BE49-F238E27FC236}">
                <a16:creationId xmlns:a16="http://schemas.microsoft.com/office/drawing/2014/main" id="{5FEF0CC3-AA9D-99AC-729F-F843245D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E99CDB5B-73A8-A218-2A3C-9EC926620E9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9252" y="583660"/>
            <a:ext cx="4657460" cy="5582190"/>
          </a:xfrm>
          <a:custGeom>
            <a:avLst/>
            <a:gdLst>
              <a:gd name="connsiteX0" fmla="*/ 776259 w 4657460"/>
              <a:gd name="connsiteY0" fmla="*/ 0 h 5582190"/>
              <a:gd name="connsiteX1" fmla="*/ 4657460 w 4657460"/>
              <a:gd name="connsiteY1" fmla="*/ 0 h 5582190"/>
              <a:gd name="connsiteX2" fmla="*/ 4657460 w 4657460"/>
              <a:gd name="connsiteY2" fmla="*/ 4805931 h 5582190"/>
              <a:gd name="connsiteX3" fmla="*/ 3881201 w 4657460"/>
              <a:gd name="connsiteY3" fmla="*/ 5582190 h 5582190"/>
              <a:gd name="connsiteX4" fmla="*/ 0 w 4657460"/>
              <a:gd name="connsiteY4" fmla="*/ 5582190 h 5582190"/>
              <a:gd name="connsiteX5" fmla="*/ 0 w 4657460"/>
              <a:gd name="connsiteY5" fmla="*/ 776259 h 5582190"/>
              <a:gd name="connsiteX6" fmla="*/ 776259 w 4657460"/>
              <a:gd name="connsiteY6" fmla="*/ 0 h 5582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57460" h="5582190">
                <a:moveTo>
                  <a:pt x="776259" y="0"/>
                </a:moveTo>
                <a:lnTo>
                  <a:pt x="4657460" y="0"/>
                </a:lnTo>
                <a:lnTo>
                  <a:pt x="4657460" y="4805931"/>
                </a:lnTo>
                <a:cubicBezTo>
                  <a:pt x="4657460" y="5234647"/>
                  <a:pt x="4309917" y="5582190"/>
                  <a:pt x="3881201" y="5582190"/>
                </a:cubicBezTo>
                <a:lnTo>
                  <a:pt x="0" y="5582190"/>
                </a:lnTo>
                <a:lnTo>
                  <a:pt x="0" y="776259"/>
                </a:lnTo>
                <a:cubicBezTo>
                  <a:pt x="0" y="347543"/>
                  <a:pt x="347543" y="0"/>
                  <a:pt x="776259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6323899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e med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589" y="602514"/>
            <a:ext cx="4537993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1588" y="2483701"/>
            <a:ext cx="5504400" cy="368214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411CF08-3714-DF7B-32D7-12A5751AB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9B2EDA3-1795-BEF0-A4F2-2904D92A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7F97E5-42C7-6B1F-B7B5-32826298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1E3E89B9-3E50-7934-94F1-1E34CBB3E4E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96012" y="583660"/>
            <a:ext cx="4657460" cy="5582190"/>
          </a:xfrm>
          <a:custGeom>
            <a:avLst/>
            <a:gdLst>
              <a:gd name="connsiteX0" fmla="*/ 776259 w 4657460"/>
              <a:gd name="connsiteY0" fmla="*/ 0 h 5582190"/>
              <a:gd name="connsiteX1" fmla="*/ 4657460 w 4657460"/>
              <a:gd name="connsiteY1" fmla="*/ 0 h 5582190"/>
              <a:gd name="connsiteX2" fmla="*/ 4657460 w 4657460"/>
              <a:gd name="connsiteY2" fmla="*/ 4805931 h 5582190"/>
              <a:gd name="connsiteX3" fmla="*/ 3881201 w 4657460"/>
              <a:gd name="connsiteY3" fmla="*/ 5582190 h 5582190"/>
              <a:gd name="connsiteX4" fmla="*/ 0 w 4657460"/>
              <a:gd name="connsiteY4" fmla="*/ 5582190 h 5582190"/>
              <a:gd name="connsiteX5" fmla="*/ 0 w 4657460"/>
              <a:gd name="connsiteY5" fmla="*/ 776259 h 5582190"/>
              <a:gd name="connsiteX6" fmla="*/ 776259 w 4657460"/>
              <a:gd name="connsiteY6" fmla="*/ 0 h 5582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57460" h="5582190">
                <a:moveTo>
                  <a:pt x="776259" y="0"/>
                </a:moveTo>
                <a:lnTo>
                  <a:pt x="4657460" y="0"/>
                </a:lnTo>
                <a:lnTo>
                  <a:pt x="4657460" y="4805931"/>
                </a:lnTo>
                <a:cubicBezTo>
                  <a:pt x="4657460" y="5234647"/>
                  <a:pt x="4309917" y="5582190"/>
                  <a:pt x="3881201" y="5582190"/>
                </a:cubicBezTo>
                <a:lnTo>
                  <a:pt x="0" y="5582190"/>
                </a:lnTo>
                <a:lnTo>
                  <a:pt x="0" y="776259"/>
                </a:lnTo>
                <a:cubicBezTo>
                  <a:pt x="0" y="347543"/>
                  <a:pt x="347543" y="0"/>
                  <a:pt x="776259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25282699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i element med tekst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5313"/>
            <a:ext cx="4587940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5" y="2476500"/>
            <a:ext cx="4590000" cy="36893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dato 14">
            <a:extLst>
              <a:ext uri="{FF2B5EF4-FFF2-40B4-BE49-F238E27FC236}">
                <a16:creationId xmlns:a16="http://schemas.microsoft.com/office/drawing/2014/main" id="{AC7A022E-D3EE-EDA4-0BD4-22871BEE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16" name="Plassholder for bunntekst 15">
            <a:extLst>
              <a:ext uri="{FF2B5EF4-FFF2-40B4-BE49-F238E27FC236}">
                <a16:creationId xmlns:a16="http://schemas.microsoft.com/office/drawing/2014/main" id="{43B8D6A7-3341-FCA8-D13B-B2DAC527C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7" name="Plassholder for lysbildenummer 16">
            <a:extLst>
              <a:ext uri="{FF2B5EF4-FFF2-40B4-BE49-F238E27FC236}">
                <a16:creationId xmlns:a16="http://schemas.microsoft.com/office/drawing/2014/main" id="{5FEF0CC3-AA9D-99AC-729F-F843245D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5" name="Plassholder for bilde 12">
            <a:extLst>
              <a:ext uri="{FF2B5EF4-FFF2-40B4-BE49-F238E27FC236}">
                <a16:creationId xmlns:a16="http://schemas.microsoft.com/office/drawing/2014/main" id="{C2CACEB4-62C9-B616-D7B8-6A2C814587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05817" y="1517714"/>
            <a:ext cx="5449101" cy="4512751"/>
          </a:xfrm>
          <a:custGeom>
            <a:avLst/>
            <a:gdLst>
              <a:gd name="connsiteX0" fmla="*/ 4325552 w 7460876"/>
              <a:gd name="connsiteY0" fmla="*/ 0 h 6178832"/>
              <a:gd name="connsiteX1" fmla="*/ 7314867 w 7460876"/>
              <a:gd name="connsiteY1" fmla="*/ 0 h 6178832"/>
              <a:gd name="connsiteX2" fmla="*/ 7388731 w 7460876"/>
              <a:gd name="connsiteY2" fmla="*/ 395697 h 6178832"/>
              <a:gd name="connsiteX3" fmla="*/ 7458956 w 7460876"/>
              <a:gd name="connsiteY3" fmla="*/ 1756445 h 6178832"/>
              <a:gd name="connsiteX4" fmla="*/ 7460822 w 7460876"/>
              <a:gd name="connsiteY4" fmla="*/ 2284693 h 6178832"/>
              <a:gd name="connsiteX5" fmla="*/ 7455319 w 7460876"/>
              <a:gd name="connsiteY5" fmla="*/ 2658485 h 6178832"/>
              <a:gd name="connsiteX6" fmla="*/ 7455412 w 7460876"/>
              <a:gd name="connsiteY6" fmla="*/ 2658485 h 6178832"/>
              <a:gd name="connsiteX7" fmla="*/ 7202673 w 7460876"/>
              <a:gd name="connsiteY7" fmla="*/ 3751148 h 6178832"/>
              <a:gd name="connsiteX8" fmla="*/ 7013166 w 7460876"/>
              <a:gd name="connsiteY8" fmla="*/ 4002920 h 6178832"/>
              <a:gd name="connsiteX9" fmla="*/ 5831261 w 7460876"/>
              <a:gd name="connsiteY9" fmla="*/ 4466851 h 6178832"/>
              <a:gd name="connsiteX10" fmla="*/ 3367289 w 7460876"/>
              <a:gd name="connsiteY10" fmla="*/ 4466851 h 6178832"/>
              <a:gd name="connsiteX11" fmla="*/ 1410194 w 7460876"/>
              <a:gd name="connsiteY11" fmla="*/ 4677609 h 6178832"/>
              <a:gd name="connsiteX12" fmla="*/ 1029220 w 7460876"/>
              <a:gd name="connsiteY12" fmla="*/ 4995564 h 6178832"/>
              <a:gd name="connsiteX13" fmla="*/ 855287 w 7460876"/>
              <a:gd name="connsiteY13" fmla="*/ 6178832 h 6178832"/>
              <a:gd name="connsiteX14" fmla="*/ 485318 w 7460876"/>
              <a:gd name="connsiteY14" fmla="*/ 5816506 h 6178832"/>
              <a:gd name="connsiteX15" fmla="*/ 10990 w 7460876"/>
              <a:gd name="connsiteY15" fmla="*/ 4277997 h 6178832"/>
              <a:gd name="connsiteX16" fmla="*/ 80656 w 7460876"/>
              <a:gd name="connsiteY16" fmla="*/ 2859642 h 6178832"/>
              <a:gd name="connsiteX17" fmla="*/ 462096 w 7460876"/>
              <a:gd name="connsiteY17" fmla="*/ 1600684 h 6178832"/>
              <a:gd name="connsiteX18" fmla="*/ 668671 w 7460876"/>
              <a:gd name="connsiteY18" fmla="*/ 1282075 h 6178832"/>
              <a:gd name="connsiteX19" fmla="*/ 4325552 w 7460876"/>
              <a:gd name="connsiteY19" fmla="*/ 0 h 61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60876" h="6178832">
                <a:moveTo>
                  <a:pt x="4325552" y="0"/>
                </a:moveTo>
                <a:lnTo>
                  <a:pt x="7314867" y="0"/>
                </a:lnTo>
                <a:cubicBezTo>
                  <a:pt x="7340701" y="48099"/>
                  <a:pt x="7362897" y="181209"/>
                  <a:pt x="7388731" y="395697"/>
                </a:cubicBezTo>
                <a:cubicBezTo>
                  <a:pt x="7438439" y="808731"/>
                  <a:pt x="7456439" y="1120628"/>
                  <a:pt x="7458956" y="1756445"/>
                </a:cubicBezTo>
                <a:cubicBezTo>
                  <a:pt x="7459609" y="1932528"/>
                  <a:pt x="7460355" y="2108611"/>
                  <a:pt x="7460822" y="2284693"/>
                </a:cubicBezTo>
                <a:cubicBezTo>
                  <a:pt x="7461102" y="2405873"/>
                  <a:pt x="7460449" y="2531526"/>
                  <a:pt x="7455319" y="2658485"/>
                </a:cubicBezTo>
                <a:lnTo>
                  <a:pt x="7455412" y="2658485"/>
                </a:lnTo>
                <a:cubicBezTo>
                  <a:pt x="7440211" y="3037029"/>
                  <a:pt x="7385933" y="3427972"/>
                  <a:pt x="7202673" y="3751148"/>
                </a:cubicBezTo>
                <a:cubicBezTo>
                  <a:pt x="7150633" y="3842871"/>
                  <a:pt x="7087122" y="3927696"/>
                  <a:pt x="7013166" y="4002920"/>
                </a:cubicBezTo>
                <a:cubicBezTo>
                  <a:pt x="6742428" y="4278743"/>
                  <a:pt x="6348211" y="4433386"/>
                  <a:pt x="5831261" y="4466851"/>
                </a:cubicBezTo>
                <a:lnTo>
                  <a:pt x="3367289" y="4466851"/>
                </a:lnTo>
                <a:cubicBezTo>
                  <a:pt x="2375918" y="4466851"/>
                  <a:pt x="1724672" y="4537041"/>
                  <a:pt x="1410194" y="4677609"/>
                </a:cubicBezTo>
                <a:cubicBezTo>
                  <a:pt x="1180957" y="4781077"/>
                  <a:pt x="1062421" y="4951101"/>
                  <a:pt x="1029220" y="4995564"/>
                </a:cubicBezTo>
                <a:cubicBezTo>
                  <a:pt x="748129" y="5350526"/>
                  <a:pt x="618589" y="5949617"/>
                  <a:pt x="855287" y="6178832"/>
                </a:cubicBezTo>
                <a:cubicBezTo>
                  <a:pt x="718566" y="6071542"/>
                  <a:pt x="596393" y="5949617"/>
                  <a:pt x="485318" y="5816506"/>
                </a:cubicBezTo>
                <a:cubicBezTo>
                  <a:pt x="133256" y="5394523"/>
                  <a:pt x="42046" y="4809881"/>
                  <a:pt x="10990" y="4277997"/>
                </a:cubicBezTo>
                <a:cubicBezTo>
                  <a:pt x="-16709" y="3804560"/>
                  <a:pt x="8471" y="3328139"/>
                  <a:pt x="80656" y="2859642"/>
                </a:cubicBezTo>
                <a:cubicBezTo>
                  <a:pt x="147338" y="2427032"/>
                  <a:pt x="255801" y="1989482"/>
                  <a:pt x="462096" y="1600684"/>
                </a:cubicBezTo>
                <a:cubicBezTo>
                  <a:pt x="521504" y="1488733"/>
                  <a:pt x="589585" y="1381163"/>
                  <a:pt x="668671" y="1282075"/>
                </a:cubicBezTo>
                <a:cubicBezTo>
                  <a:pt x="1351439" y="427390"/>
                  <a:pt x="2570275" y="0"/>
                  <a:pt x="4325552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  <p:sp>
        <p:nvSpPr>
          <p:cNvPr id="7" name="Grafikk 7">
            <a:extLst>
              <a:ext uri="{FF2B5EF4-FFF2-40B4-BE49-F238E27FC236}">
                <a16:creationId xmlns:a16="http://schemas.microsoft.com/office/drawing/2014/main" id="{E305F6C0-F1BE-ACAC-1B11-2AC4DE574986}"/>
              </a:ext>
            </a:extLst>
          </p:cNvPr>
          <p:cNvSpPr>
            <a:spLocks noChangeAspect="1"/>
          </p:cNvSpPr>
          <p:nvPr userDrawn="1"/>
        </p:nvSpPr>
        <p:spPr>
          <a:xfrm>
            <a:off x="6344080" y="5133370"/>
            <a:ext cx="1083234" cy="897096"/>
          </a:xfrm>
          <a:custGeom>
            <a:avLst/>
            <a:gdLst>
              <a:gd name="connsiteX0" fmla="*/ 7614365 w 7619944"/>
              <a:gd name="connsiteY0" fmla="*/ 2715164 h 6310567"/>
              <a:gd name="connsiteX1" fmla="*/ 7356237 w 7619944"/>
              <a:gd name="connsiteY1" fmla="*/ 3831124 h 6310567"/>
              <a:gd name="connsiteX2" fmla="*/ 7162689 w 7619944"/>
              <a:gd name="connsiteY2" fmla="*/ 4088264 h 6310567"/>
              <a:gd name="connsiteX3" fmla="*/ 5955586 w 7619944"/>
              <a:gd name="connsiteY3" fmla="*/ 4562086 h 6310567"/>
              <a:gd name="connsiteX4" fmla="*/ 3439081 w 7619944"/>
              <a:gd name="connsiteY4" fmla="*/ 4562086 h 6310567"/>
              <a:gd name="connsiteX5" fmla="*/ 1440260 w 7619944"/>
              <a:gd name="connsiteY5" fmla="*/ 4777337 h 6310567"/>
              <a:gd name="connsiteX6" fmla="*/ 1051163 w 7619944"/>
              <a:gd name="connsiteY6" fmla="*/ 5102072 h 6310567"/>
              <a:gd name="connsiteX7" fmla="*/ 873522 w 7619944"/>
              <a:gd name="connsiteY7" fmla="*/ 6310567 h 6310567"/>
              <a:gd name="connsiteX8" fmla="*/ 495665 w 7619944"/>
              <a:gd name="connsiteY8" fmla="*/ 5940517 h 6310567"/>
              <a:gd name="connsiteX9" fmla="*/ 11224 w 7619944"/>
              <a:gd name="connsiteY9" fmla="*/ 4369206 h 6310567"/>
              <a:gd name="connsiteX10" fmla="*/ 82376 w 7619944"/>
              <a:gd name="connsiteY10" fmla="*/ 2920610 h 6310567"/>
              <a:gd name="connsiteX11" fmla="*/ 471948 w 7619944"/>
              <a:gd name="connsiteY11" fmla="*/ 1634811 h 6310567"/>
              <a:gd name="connsiteX12" fmla="*/ 682927 w 7619944"/>
              <a:gd name="connsiteY12" fmla="*/ 1309410 h 6310567"/>
              <a:gd name="connsiteX13" fmla="*/ 4417775 w 7619944"/>
              <a:gd name="connsiteY13" fmla="*/ 0 h 6310567"/>
              <a:gd name="connsiteX14" fmla="*/ 7470823 w 7619944"/>
              <a:gd name="connsiteY14" fmla="*/ 0 h 6310567"/>
              <a:gd name="connsiteX15" fmla="*/ 7546261 w 7619944"/>
              <a:gd name="connsiteY15" fmla="*/ 404133 h 6310567"/>
              <a:gd name="connsiteX16" fmla="*/ 7617984 w 7619944"/>
              <a:gd name="connsiteY16" fmla="*/ 1793893 h 6310567"/>
              <a:gd name="connsiteX17" fmla="*/ 7619889 w 7619944"/>
              <a:gd name="connsiteY17" fmla="*/ 2333404 h 6310567"/>
              <a:gd name="connsiteX18" fmla="*/ 7614270 w 7619944"/>
              <a:gd name="connsiteY18" fmla="*/ 2715164 h 631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619944" h="6310567">
                <a:moveTo>
                  <a:pt x="7614365" y="2715164"/>
                </a:moveTo>
                <a:cubicBezTo>
                  <a:pt x="7598839" y="3101780"/>
                  <a:pt x="7543404" y="3501058"/>
                  <a:pt x="7356237" y="3831124"/>
                </a:cubicBezTo>
                <a:cubicBezTo>
                  <a:pt x="7303088" y="3924802"/>
                  <a:pt x="7238222" y="4011436"/>
                  <a:pt x="7162689" y="4088264"/>
                </a:cubicBezTo>
                <a:cubicBezTo>
                  <a:pt x="6886179" y="4369967"/>
                  <a:pt x="6483557" y="4527908"/>
                  <a:pt x="5955586" y="4562086"/>
                </a:cubicBezTo>
                <a:lnTo>
                  <a:pt x="3439081" y="4562086"/>
                </a:lnTo>
                <a:cubicBezTo>
                  <a:pt x="2426573" y="4562086"/>
                  <a:pt x="1761443" y="4633773"/>
                  <a:pt x="1440260" y="4777337"/>
                </a:cubicBezTo>
                <a:cubicBezTo>
                  <a:pt x="1206135" y="4883012"/>
                  <a:pt x="1085072" y="5056661"/>
                  <a:pt x="1051163" y="5102072"/>
                </a:cubicBezTo>
                <a:cubicBezTo>
                  <a:pt x="764080" y="5464601"/>
                  <a:pt x="631778" y="6076466"/>
                  <a:pt x="873522" y="6310567"/>
                </a:cubicBezTo>
                <a:cubicBezTo>
                  <a:pt x="733886" y="6200990"/>
                  <a:pt x="609108" y="6076466"/>
                  <a:pt x="495665" y="5940517"/>
                </a:cubicBezTo>
                <a:cubicBezTo>
                  <a:pt x="136097" y="5509537"/>
                  <a:pt x="42942" y="4912429"/>
                  <a:pt x="11224" y="4369206"/>
                </a:cubicBezTo>
                <a:cubicBezTo>
                  <a:pt x="-17065" y="3885674"/>
                  <a:pt x="8652" y="3399096"/>
                  <a:pt x="82376" y="2920610"/>
                </a:cubicBezTo>
                <a:cubicBezTo>
                  <a:pt x="150479" y="2478777"/>
                  <a:pt x="261255" y="2031899"/>
                  <a:pt x="471948" y="1634811"/>
                </a:cubicBezTo>
                <a:cubicBezTo>
                  <a:pt x="532622" y="1520473"/>
                  <a:pt x="602155" y="1410610"/>
                  <a:pt x="682927" y="1309410"/>
                </a:cubicBezTo>
                <a:cubicBezTo>
                  <a:pt x="1380252" y="436502"/>
                  <a:pt x="2625075" y="0"/>
                  <a:pt x="4417775" y="0"/>
                </a:cubicBezTo>
                <a:lnTo>
                  <a:pt x="7470823" y="0"/>
                </a:lnTo>
                <a:cubicBezTo>
                  <a:pt x="7497207" y="49124"/>
                  <a:pt x="7519877" y="185073"/>
                  <a:pt x="7546261" y="404133"/>
                </a:cubicBezTo>
                <a:cubicBezTo>
                  <a:pt x="7597030" y="825974"/>
                  <a:pt x="7615413" y="1144520"/>
                  <a:pt x="7617984" y="1793893"/>
                </a:cubicBezTo>
                <a:cubicBezTo>
                  <a:pt x="7618651" y="1973730"/>
                  <a:pt x="7619413" y="2153567"/>
                  <a:pt x="7619889" y="2333404"/>
                </a:cubicBezTo>
                <a:cubicBezTo>
                  <a:pt x="7620175" y="2457167"/>
                  <a:pt x="7619508" y="2585499"/>
                  <a:pt x="7614270" y="2715164"/>
                </a:cubicBez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83830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i element med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4625" y="595313"/>
            <a:ext cx="3614957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14625" y="2476500"/>
            <a:ext cx="4590000" cy="36893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411CF08-3714-DF7B-32D7-12A5751AB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9B2EDA3-1795-BEF0-A4F2-2904D92A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7F97E5-42C7-6B1F-B7B5-32826298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8" name="Plassholder for bilde 12">
            <a:extLst>
              <a:ext uri="{FF2B5EF4-FFF2-40B4-BE49-F238E27FC236}">
                <a16:creationId xmlns:a16="http://schemas.microsoft.com/office/drawing/2014/main" id="{BCC8EA5A-A5FF-E4F5-E2F5-0C3942E4F2D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7375" y="1517714"/>
            <a:ext cx="5449101" cy="4512751"/>
          </a:xfrm>
          <a:custGeom>
            <a:avLst/>
            <a:gdLst>
              <a:gd name="connsiteX0" fmla="*/ 4325552 w 7460876"/>
              <a:gd name="connsiteY0" fmla="*/ 0 h 6178832"/>
              <a:gd name="connsiteX1" fmla="*/ 7314867 w 7460876"/>
              <a:gd name="connsiteY1" fmla="*/ 0 h 6178832"/>
              <a:gd name="connsiteX2" fmla="*/ 7388731 w 7460876"/>
              <a:gd name="connsiteY2" fmla="*/ 395697 h 6178832"/>
              <a:gd name="connsiteX3" fmla="*/ 7458956 w 7460876"/>
              <a:gd name="connsiteY3" fmla="*/ 1756445 h 6178832"/>
              <a:gd name="connsiteX4" fmla="*/ 7460822 w 7460876"/>
              <a:gd name="connsiteY4" fmla="*/ 2284693 h 6178832"/>
              <a:gd name="connsiteX5" fmla="*/ 7455319 w 7460876"/>
              <a:gd name="connsiteY5" fmla="*/ 2658485 h 6178832"/>
              <a:gd name="connsiteX6" fmla="*/ 7455412 w 7460876"/>
              <a:gd name="connsiteY6" fmla="*/ 2658485 h 6178832"/>
              <a:gd name="connsiteX7" fmla="*/ 7202673 w 7460876"/>
              <a:gd name="connsiteY7" fmla="*/ 3751148 h 6178832"/>
              <a:gd name="connsiteX8" fmla="*/ 7013166 w 7460876"/>
              <a:gd name="connsiteY8" fmla="*/ 4002920 h 6178832"/>
              <a:gd name="connsiteX9" fmla="*/ 5831261 w 7460876"/>
              <a:gd name="connsiteY9" fmla="*/ 4466851 h 6178832"/>
              <a:gd name="connsiteX10" fmla="*/ 3367289 w 7460876"/>
              <a:gd name="connsiteY10" fmla="*/ 4466851 h 6178832"/>
              <a:gd name="connsiteX11" fmla="*/ 1410194 w 7460876"/>
              <a:gd name="connsiteY11" fmla="*/ 4677609 h 6178832"/>
              <a:gd name="connsiteX12" fmla="*/ 1029220 w 7460876"/>
              <a:gd name="connsiteY12" fmla="*/ 4995564 h 6178832"/>
              <a:gd name="connsiteX13" fmla="*/ 855287 w 7460876"/>
              <a:gd name="connsiteY13" fmla="*/ 6178832 h 6178832"/>
              <a:gd name="connsiteX14" fmla="*/ 485318 w 7460876"/>
              <a:gd name="connsiteY14" fmla="*/ 5816506 h 6178832"/>
              <a:gd name="connsiteX15" fmla="*/ 10990 w 7460876"/>
              <a:gd name="connsiteY15" fmla="*/ 4277997 h 6178832"/>
              <a:gd name="connsiteX16" fmla="*/ 80656 w 7460876"/>
              <a:gd name="connsiteY16" fmla="*/ 2859642 h 6178832"/>
              <a:gd name="connsiteX17" fmla="*/ 462096 w 7460876"/>
              <a:gd name="connsiteY17" fmla="*/ 1600684 h 6178832"/>
              <a:gd name="connsiteX18" fmla="*/ 668671 w 7460876"/>
              <a:gd name="connsiteY18" fmla="*/ 1282075 h 6178832"/>
              <a:gd name="connsiteX19" fmla="*/ 4325552 w 7460876"/>
              <a:gd name="connsiteY19" fmla="*/ 0 h 61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60876" h="6178832">
                <a:moveTo>
                  <a:pt x="4325552" y="0"/>
                </a:moveTo>
                <a:lnTo>
                  <a:pt x="7314867" y="0"/>
                </a:lnTo>
                <a:cubicBezTo>
                  <a:pt x="7340701" y="48099"/>
                  <a:pt x="7362897" y="181209"/>
                  <a:pt x="7388731" y="395697"/>
                </a:cubicBezTo>
                <a:cubicBezTo>
                  <a:pt x="7438439" y="808731"/>
                  <a:pt x="7456439" y="1120628"/>
                  <a:pt x="7458956" y="1756445"/>
                </a:cubicBezTo>
                <a:cubicBezTo>
                  <a:pt x="7459609" y="1932528"/>
                  <a:pt x="7460355" y="2108611"/>
                  <a:pt x="7460822" y="2284693"/>
                </a:cubicBezTo>
                <a:cubicBezTo>
                  <a:pt x="7461102" y="2405873"/>
                  <a:pt x="7460449" y="2531526"/>
                  <a:pt x="7455319" y="2658485"/>
                </a:cubicBezTo>
                <a:lnTo>
                  <a:pt x="7455412" y="2658485"/>
                </a:lnTo>
                <a:cubicBezTo>
                  <a:pt x="7440211" y="3037029"/>
                  <a:pt x="7385933" y="3427972"/>
                  <a:pt x="7202673" y="3751148"/>
                </a:cubicBezTo>
                <a:cubicBezTo>
                  <a:pt x="7150633" y="3842871"/>
                  <a:pt x="7087122" y="3927696"/>
                  <a:pt x="7013166" y="4002920"/>
                </a:cubicBezTo>
                <a:cubicBezTo>
                  <a:pt x="6742428" y="4278743"/>
                  <a:pt x="6348211" y="4433386"/>
                  <a:pt x="5831261" y="4466851"/>
                </a:cubicBezTo>
                <a:lnTo>
                  <a:pt x="3367289" y="4466851"/>
                </a:lnTo>
                <a:cubicBezTo>
                  <a:pt x="2375918" y="4466851"/>
                  <a:pt x="1724672" y="4537041"/>
                  <a:pt x="1410194" y="4677609"/>
                </a:cubicBezTo>
                <a:cubicBezTo>
                  <a:pt x="1180957" y="4781077"/>
                  <a:pt x="1062421" y="4951101"/>
                  <a:pt x="1029220" y="4995564"/>
                </a:cubicBezTo>
                <a:cubicBezTo>
                  <a:pt x="748129" y="5350526"/>
                  <a:pt x="618589" y="5949617"/>
                  <a:pt x="855287" y="6178832"/>
                </a:cubicBezTo>
                <a:cubicBezTo>
                  <a:pt x="718566" y="6071542"/>
                  <a:pt x="596393" y="5949617"/>
                  <a:pt x="485318" y="5816506"/>
                </a:cubicBezTo>
                <a:cubicBezTo>
                  <a:pt x="133256" y="5394523"/>
                  <a:pt x="42046" y="4809881"/>
                  <a:pt x="10990" y="4277997"/>
                </a:cubicBezTo>
                <a:cubicBezTo>
                  <a:pt x="-16709" y="3804560"/>
                  <a:pt x="8471" y="3328139"/>
                  <a:pt x="80656" y="2859642"/>
                </a:cubicBezTo>
                <a:cubicBezTo>
                  <a:pt x="147338" y="2427032"/>
                  <a:pt x="255801" y="1989482"/>
                  <a:pt x="462096" y="1600684"/>
                </a:cubicBezTo>
                <a:cubicBezTo>
                  <a:pt x="521504" y="1488733"/>
                  <a:pt x="589585" y="1381163"/>
                  <a:pt x="668671" y="1282075"/>
                </a:cubicBezTo>
                <a:cubicBezTo>
                  <a:pt x="1351439" y="427390"/>
                  <a:pt x="2570275" y="0"/>
                  <a:pt x="4325552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  <p:sp>
        <p:nvSpPr>
          <p:cNvPr id="9" name="Grafikk 7">
            <a:extLst>
              <a:ext uri="{FF2B5EF4-FFF2-40B4-BE49-F238E27FC236}">
                <a16:creationId xmlns:a16="http://schemas.microsoft.com/office/drawing/2014/main" id="{BDBA958D-EDF6-5AC1-C2AE-86C3F8021CB8}"/>
              </a:ext>
            </a:extLst>
          </p:cNvPr>
          <p:cNvSpPr>
            <a:spLocks noChangeAspect="1"/>
          </p:cNvSpPr>
          <p:nvPr userDrawn="1"/>
        </p:nvSpPr>
        <p:spPr>
          <a:xfrm>
            <a:off x="1325638" y="5133370"/>
            <a:ext cx="1083234" cy="897096"/>
          </a:xfrm>
          <a:custGeom>
            <a:avLst/>
            <a:gdLst>
              <a:gd name="connsiteX0" fmla="*/ 7614365 w 7619944"/>
              <a:gd name="connsiteY0" fmla="*/ 2715164 h 6310567"/>
              <a:gd name="connsiteX1" fmla="*/ 7356237 w 7619944"/>
              <a:gd name="connsiteY1" fmla="*/ 3831124 h 6310567"/>
              <a:gd name="connsiteX2" fmla="*/ 7162689 w 7619944"/>
              <a:gd name="connsiteY2" fmla="*/ 4088264 h 6310567"/>
              <a:gd name="connsiteX3" fmla="*/ 5955586 w 7619944"/>
              <a:gd name="connsiteY3" fmla="*/ 4562086 h 6310567"/>
              <a:gd name="connsiteX4" fmla="*/ 3439081 w 7619944"/>
              <a:gd name="connsiteY4" fmla="*/ 4562086 h 6310567"/>
              <a:gd name="connsiteX5" fmla="*/ 1440260 w 7619944"/>
              <a:gd name="connsiteY5" fmla="*/ 4777337 h 6310567"/>
              <a:gd name="connsiteX6" fmla="*/ 1051163 w 7619944"/>
              <a:gd name="connsiteY6" fmla="*/ 5102072 h 6310567"/>
              <a:gd name="connsiteX7" fmla="*/ 873522 w 7619944"/>
              <a:gd name="connsiteY7" fmla="*/ 6310567 h 6310567"/>
              <a:gd name="connsiteX8" fmla="*/ 495665 w 7619944"/>
              <a:gd name="connsiteY8" fmla="*/ 5940517 h 6310567"/>
              <a:gd name="connsiteX9" fmla="*/ 11224 w 7619944"/>
              <a:gd name="connsiteY9" fmla="*/ 4369206 h 6310567"/>
              <a:gd name="connsiteX10" fmla="*/ 82376 w 7619944"/>
              <a:gd name="connsiteY10" fmla="*/ 2920610 h 6310567"/>
              <a:gd name="connsiteX11" fmla="*/ 471948 w 7619944"/>
              <a:gd name="connsiteY11" fmla="*/ 1634811 h 6310567"/>
              <a:gd name="connsiteX12" fmla="*/ 682927 w 7619944"/>
              <a:gd name="connsiteY12" fmla="*/ 1309410 h 6310567"/>
              <a:gd name="connsiteX13" fmla="*/ 4417775 w 7619944"/>
              <a:gd name="connsiteY13" fmla="*/ 0 h 6310567"/>
              <a:gd name="connsiteX14" fmla="*/ 7470823 w 7619944"/>
              <a:gd name="connsiteY14" fmla="*/ 0 h 6310567"/>
              <a:gd name="connsiteX15" fmla="*/ 7546261 w 7619944"/>
              <a:gd name="connsiteY15" fmla="*/ 404133 h 6310567"/>
              <a:gd name="connsiteX16" fmla="*/ 7617984 w 7619944"/>
              <a:gd name="connsiteY16" fmla="*/ 1793893 h 6310567"/>
              <a:gd name="connsiteX17" fmla="*/ 7619889 w 7619944"/>
              <a:gd name="connsiteY17" fmla="*/ 2333404 h 6310567"/>
              <a:gd name="connsiteX18" fmla="*/ 7614270 w 7619944"/>
              <a:gd name="connsiteY18" fmla="*/ 2715164 h 631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619944" h="6310567">
                <a:moveTo>
                  <a:pt x="7614365" y="2715164"/>
                </a:moveTo>
                <a:cubicBezTo>
                  <a:pt x="7598839" y="3101780"/>
                  <a:pt x="7543404" y="3501058"/>
                  <a:pt x="7356237" y="3831124"/>
                </a:cubicBezTo>
                <a:cubicBezTo>
                  <a:pt x="7303088" y="3924802"/>
                  <a:pt x="7238222" y="4011436"/>
                  <a:pt x="7162689" y="4088264"/>
                </a:cubicBezTo>
                <a:cubicBezTo>
                  <a:pt x="6886179" y="4369967"/>
                  <a:pt x="6483557" y="4527908"/>
                  <a:pt x="5955586" y="4562086"/>
                </a:cubicBezTo>
                <a:lnTo>
                  <a:pt x="3439081" y="4562086"/>
                </a:lnTo>
                <a:cubicBezTo>
                  <a:pt x="2426573" y="4562086"/>
                  <a:pt x="1761443" y="4633773"/>
                  <a:pt x="1440260" y="4777337"/>
                </a:cubicBezTo>
                <a:cubicBezTo>
                  <a:pt x="1206135" y="4883012"/>
                  <a:pt x="1085072" y="5056661"/>
                  <a:pt x="1051163" y="5102072"/>
                </a:cubicBezTo>
                <a:cubicBezTo>
                  <a:pt x="764080" y="5464601"/>
                  <a:pt x="631778" y="6076466"/>
                  <a:pt x="873522" y="6310567"/>
                </a:cubicBezTo>
                <a:cubicBezTo>
                  <a:pt x="733886" y="6200990"/>
                  <a:pt x="609108" y="6076466"/>
                  <a:pt x="495665" y="5940517"/>
                </a:cubicBezTo>
                <a:cubicBezTo>
                  <a:pt x="136097" y="5509537"/>
                  <a:pt x="42942" y="4912429"/>
                  <a:pt x="11224" y="4369206"/>
                </a:cubicBezTo>
                <a:cubicBezTo>
                  <a:pt x="-17065" y="3885674"/>
                  <a:pt x="8652" y="3399096"/>
                  <a:pt x="82376" y="2920610"/>
                </a:cubicBezTo>
                <a:cubicBezTo>
                  <a:pt x="150479" y="2478777"/>
                  <a:pt x="261255" y="2031899"/>
                  <a:pt x="471948" y="1634811"/>
                </a:cubicBezTo>
                <a:cubicBezTo>
                  <a:pt x="532622" y="1520473"/>
                  <a:pt x="602155" y="1410610"/>
                  <a:pt x="682927" y="1309410"/>
                </a:cubicBezTo>
                <a:cubicBezTo>
                  <a:pt x="1380252" y="436502"/>
                  <a:pt x="2625075" y="0"/>
                  <a:pt x="4417775" y="0"/>
                </a:cubicBezTo>
                <a:lnTo>
                  <a:pt x="7470823" y="0"/>
                </a:lnTo>
                <a:cubicBezTo>
                  <a:pt x="7497207" y="49124"/>
                  <a:pt x="7519877" y="185073"/>
                  <a:pt x="7546261" y="404133"/>
                </a:cubicBezTo>
                <a:cubicBezTo>
                  <a:pt x="7597030" y="825974"/>
                  <a:pt x="7615413" y="1144520"/>
                  <a:pt x="7617984" y="1793893"/>
                </a:cubicBezTo>
                <a:cubicBezTo>
                  <a:pt x="7618651" y="1973730"/>
                  <a:pt x="7619413" y="2153567"/>
                  <a:pt x="7619889" y="2333404"/>
                </a:cubicBezTo>
                <a:cubicBezTo>
                  <a:pt x="7620175" y="2457167"/>
                  <a:pt x="7619508" y="2585499"/>
                  <a:pt x="7614270" y="2715164"/>
                </a:cubicBezTo>
                <a:close/>
              </a:path>
            </a:pathLst>
          </a:custGeom>
          <a:solidFill>
            <a:schemeClr val="accent4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49396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ert list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8A90D50-154D-4036-A837-D3C6D28C0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1241793"/>
            <a:ext cx="11020894" cy="6985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9" name="Grafikk 8">
            <a:extLst>
              <a:ext uri="{FF2B5EF4-FFF2-40B4-BE49-F238E27FC236}">
                <a16:creationId xmlns:a16="http://schemas.microsoft.com/office/drawing/2014/main" id="{78BCF25E-060B-3102-FDEF-804DFCFBF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6929" y="404813"/>
            <a:ext cx="538141" cy="591955"/>
          </a:xfrm>
          <a:prstGeom prst="rect">
            <a:avLst/>
          </a:prstGeom>
        </p:spPr>
      </p:pic>
      <p:cxnSp>
        <p:nvCxnSpPr>
          <p:cNvPr id="11" name="Rett linje 10">
            <a:extLst>
              <a:ext uri="{FF2B5EF4-FFF2-40B4-BE49-F238E27FC236}">
                <a16:creationId xmlns:a16="http://schemas.microsoft.com/office/drawing/2014/main" id="{A6271789-F255-A64D-6487-E16606E66FCE}"/>
              </a:ext>
            </a:extLst>
          </p:cNvPr>
          <p:cNvCxnSpPr>
            <a:cxnSpLocks/>
          </p:cNvCxnSpPr>
          <p:nvPr userDrawn="1"/>
        </p:nvCxnSpPr>
        <p:spPr>
          <a:xfrm>
            <a:off x="587375" y="2185319"/>
            <a:ext cx="11017250" cy="0"/>
          </a:xfrm>
          <a:prstGeom prst="line">
            <a:avLst/>
          </a:prstGeom>
          <a:ln w="2540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5EDB5327-8B17-F843-3CC5-E4AF54A4DE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7376" y="2393950"/>
            <a:ext cx="11017250" cy="3771900"/>
          </a:xfrm>
        </p:spPr>
        <p:txBody>
          <a:bodyPr/>
          <a:lstStyle>
            <a:lvl1pPr marL="457200" indent="-457200">
              <a:buFont typeface="+mj-lt"/>
              <a:buAutoNum type="romanUcPeriod"/>
              <a:defRPr/>
            </a:lvl1pPr>
            <a:lvl2pPr marL="820738" indent="-457200">
              <a:buFont typeface="+mj-lt"/>
              <a:buAutoNum type="romanUcPeriod"/>
              <a:defRPr/>
            </a:lvl2pPr>
            <a:lvl3pPr marL="1157287" indent="-457200">
              <a:buFont typeface="+mj-lt"/>
              <a:buAutoNum type="romanUcPeriod"/>
              <a:defRPr/>
            </a:lvl3pPr>
            <a:lvl4pPr marL="1512888" indent="-457200">
              <a:buFont typeface="+mj-lt"/>
              <a:buAutoNum type="romanUcPeriod"/>
              <a:defRPr/>
            </a:lvl4pPr>
            <a:lvl5pPr marL="1870075" indent="-457200">
              <a:buFont typeface="+mj-lt"/>
              <a:buAutoNum type="romanUcPeriod"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31850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ert liste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8A90D50-154D-4036-A837-D3C6D28C0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508" y="1241793"/>
            <a:ext cx="11020117" cy="6985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9" name="Grafikk 8">
            <a:extLst>
              <a:ext uri="{FF2B5EF4-FFF2-40B4-BE49-F238E27FC236}">
                <a16:creationId xmlns:a16="http://schemas.microsoft.com/office/drawing/2014/main" id="{78BCF25E-060B-3102-FDEF-804DFCFBF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6929" y="404813"/>
            <a:ext cx="538141" cy="591955"/>
          </a:xfrm>
          <a:prstGeom prst="rect">
            <a:avLst/>
          </a:prstGeom>
        </p:spPr>
      </p:pic>
      <p:cxnSp>
        <p:nvCxnSpPr>
          <p:cNvPr id="11" name="Rett linje 10">
            <a:extLst>
              <a:ext uri="{FF2B5EF4-FFF2-40B4-BE49-F238E27FC236}">
                <a16:creationId xmlns:a16="http://schemas.microsoft.com/office/drawing/2014/main" id="{A6271789-F255-A64D-6487-E16606E66FCE}"/>
              </a:ext>
            </a:extLst>
          </p:cNvPr>
          <p:cNvCxnSpPr>
            <a:cxnSpLocks/>
          </p:cNvCxnSpPr>
          <p:nvPr userDrawn="1"/>
        </p:nvCxnSpPr>
        <p:spPr>
          <a:xfrm>
            <a:off x="587375" y="2185319"/>
            <a:ext cx="11017250" cy="0"/>
          </a:xfrm>
          <a:prstGeom prst="line">
            <a:avLst/>
          </a:prstGeom>
          <a:ln w="2540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5EDB5327-8B17-F843-3CC5-E4AF54A4DE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2" y="2393950"/>
            <a:ext cx="11020163" cy="3771900"/>
          </a:xfrm>
        </p:spPr>
        <p:txBody>
          <a:bodyPr/>
          <a:lstStyle>
            <a:lvl1pPr marL="457200" indent="-457200">
              <a:buFont typeface="+mj-lt"/>
              <a:buAutoNum type="romanUcPeriod"/>
              <a:defRPr/>
            </a:lvl1pPr>
            <a:lvl2pPr marL="820738" indent="-457200">
              <a:buFont typeface="+mj-lt"/>
              <a:buAutoNum type="romanUcPeriod"/>
              <a:defRPr/>
            </a:lvl2pPr>
            <a:lvl3pPr marL="1157287" indent="-457200">
              <a:buFont typeface="+mj-lt"/>
              <a:buAutoNum type="romanUcPeriod"/>
              <a:defRPr/>
            </a:lvl3pPr>
            <a:lvl4pPr marL="1512888" indent="-457200">
              <a:buFont typeface="+mj-lt"/>
              <a:buAutoNum type="romanUcPeriod"/>
              <a:defRPr/>
            </a:lvl4pPr>
            <a:lvl5pPr marL="1870075" indent="-457200">
              <a:buFont typeface="+mj-lt"/>
              <a:buAutoNum type="romanUcPeriod"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337752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614" y="3778250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9150" y="5668606"/>
            <a:ext cx="2125475" cy="497244"/>
          </a:xfrm>
          <a:prstGeom prst="rect">
            <a:avLst/>
          </a:prstGeom>
        </p:spPr>
      </p:pic>
      <p:pic>
        <p:nvPicPr>
          <p:cNvPr id="7" name="Grafikk 6">
            <a:extLst>
              <a:ext uri="{FF2B5EF4-FFF2-40B4-BE49-F238E27FC236}">
                <a16:creationId xmlns:a16="http://schemas.microsoft.com/office/drawing/2014/main" id="{00F7C4F8-0878-A63F-E436-0E68612752C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4000" y="762000"/>
            <a:ext cx="7772400" cy="4533900"/>
          </a:xfrm>
          <a:prstGeom prst="rect">
            <a:avLst/>
          </a:prstGeom>
        </p:spPr>
      </p:pic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8D8C9CE7-BC9D-EA18-A5E2-02ADC7300E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0449533" cy="6165850"/>
          </a:xfrm>
          <a:custGeom>
            <a:avLst/>
            <a:gdLst>
              <a:gd name="connsiteX0" fmla="*/ 0 w 7368481"/>
              <a:gd name="connsiteY0" fmla="*/ 0 h 4347845"/>
              <a:gd name="connsiteX1" fmla="*/ 7367651 w 7368481"/>
              <a:gd name="connsiteY1" fmla="*/ 0 h 4347845"/>
              <a:gd name="connsiteX2" fmla="*/ 7368413 w 7368481"/>
              <a:gd name="connsiteY2" fmla="*/ 237011 h 4347845"/>
              <a:gd name="connsiteX3" fmla="*/ 7362647 w 7368481"/>
              <a:gd name="connsiteY3" fmla="*/ 631620 h 4347845"/>
              <a:gd name="connsiteX4" fmla="*/ 7267516 w 7368481"/>
              <a:gd name="connsiteY4" fmla="*/ 1351428 h 4347845"/>
              <a:gd name="connsiteX5" fmla="*/ 7266949 w 7368481"/>
              <a:gd name="connsiteY5" fmla="*/ 1353577 h 4347845"/>
              <a:gd name="connsiteX6" fmla="*/ 7095900 w 7368481"/>
              <a:gd name="connsiteY6" fmla="*/ 1785040 h 4347845"/>
              <a:gd name="connsiteX7" fmla="*/ 6895942 w 7368481"/>
              <a:gd name="connsiteY7" fmla="*/ 2050874 h 4347845"/>
              <a:gd name="connsiteX8" fmla="*/ 5648523 w 7368481"/>
              <a:gd name="connsiteY8" fmla="*/ 2540607 h 4347845"/>
              <a:gd name="connsiteX9" fmla="*/ 3048075 w 7368481"/>
              <a:gd name="connsiteY9" fmla="*/ 2540607 h 4347845"/>
              <a:gd name="connsiteX10" fmla="*/ 982588 w 7368481"/>
              <a:gd name="connsiteY10" fmla="*/ 2763139 h 4347845"/>
              <a:gd name="connsiteX11" fmla="*/ 580503 w 7368481"/>
              <a:gd name="connsiteY11" fmla="*/ 3098773 h 4347845"/>
              <a:gd name="connsiteX12" fmla="*/ 348196 w 7368481"/>
              <a:gd name="connsiteY12" fmla="*/ 4288695 h 4347845"/>
              <a:gd name="connsiteX13" fmla="*/ 396905 w 7368481"/>
              <a:gd name="connsiteY13" fmla="*/ 4347845 h 4347845"/>
              <a:gd name="connsiteX14" fmla="*/ 6450 w 7368481"/>
              <a:gd name="connsiteY14" fmla="*/ 3965313 h 4347845"/>
              <a:gd name="connsiteX15" fmla="*/ 0 w 7368481"/>
              <a:gd name="connsiteY15" fmla="*/ 3957516 h 4347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8481" h="4347845">
                <a:moveTo>
                  <a:pt x="0" y="0"/>
                </a:moveTo>
                <a:lnTo>
                  <a:pt x="7367651" y="0"/>
                </a:lnTo>
                <a:cubicBezTo>
                  <a:pt x="7367944" y="79004"/>
                  <a:pt x="7368198" y="158008"/>
                  <a:pt x="7368413" y="237011"/>
                </a:cubicBezTo>
                <a:cubicBezTo>
                  <a:pt x="7368745" y="364945"/>
                  <a:pt x="7368022" y="497550"/>
                  <a:pt x="7362647" y="631620"/>
                </a:cubicBezTo>
                <a:cubicBezTo>
                  <a:pt x="7352972" y="873008"/>
                  <a:pt x="7328226" y="1119165"/>
                  <a:pt x="7267516" y="1351428"/>
                </a:cubicBezTo>
                <a:cubicBezTo>
                  <a:pt x="7267340" y="1352151"/>
                  <a:pt x="7267144" y="1352854"/>
                  <a:pt x="7266949" y="1353577"/>
                </a:cubicBezTo>
                <a:cubicBezTo>
                  <a:pt x="7227211" y="1505058"/>
                  <a:pt x="7172130" y="1650598"/>
                  <a:pt x="7095900" y="1785040"/>
                </a:cubicBezTo>
                <a:cubicBezTo>
                  <a:pt x="7041034" y="1881845"/>
                  <a:pt x="6973912" y="1971460"/>
                  <a:pt x="6895942" y="2050874"/>
                </a:cubicBezTo>
                <a:cubicBezTo>
                  <a:pt x="6610157" y="2342013"/>
                  <a:pt x="6194155" y="2505258"/>
                  <a:pt x="5648523" y="2540607"/>
                </a:cubicBezTo>
                <a:lnTo>
                  <a:pt x="3048075" y="2540607"/>
                </a:lnTo>
                <a:cubicBezTo>
                  <a:pt x="2001786" y="2540607"/>
                  <a:pt x="1314502" y="2614745"/>
                  <a:pt x="982588" y="2763139"/>
                </a:cubicBezTo>
                <a:cubicBezTo>
                  <a:pt x="740645" y="2872333"/>
                  <a:pt x="615588" y="3051875"/>
                  <a:pt x="580503" y="3098773"/>
                </a:cubicBezTo>
                <a:cubicBezTo>
                  <a:pt x="305566" y="3446053"/>
                  <a:pt x="168019" y="4014693"/>
                  <a:pt x="348196" y="4288695"/>
                </a:cubicBezTo>
                <a:cubicBezTo>
                  <a:pt x="362426" y="4310327"/>
                  <a:pt x="378630" y="4330141"/>
                  <a:pt x="396905" y="4347845"/>
                </a:cubicBezTo>
                <a:cubicBezTo>
                  <a:pt x="252576" y="4234626"/>
                  <a:pt x="123708" y="4105890"/>
                  <a:pt x="6450" y="3965313"/>
                </a:cubicBezTo>
                <a:cubicBezTo>
                  <a:pt x="4281" y="3962714"/>
                  <a:pt x="2131" y="3960135"/>
                  <a:pt x="0" y="3957516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tx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35231237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ntr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DA8FA468-C0AC-57BF-8425-BD12D32822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584200"/>
            <a:ext cx="11017250" cy="558165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nb-NO" dirty="0"/>
              <a:t>Klikk for å legge til mellomtittel</a:t>
            </a:r>
          </a:p>
        </p:txBody>
      </p:sp>
    </p:spTree>
    <p:extLst>
      <p:ext uri="{BB962C8B-B14F-4D97-AF65-F5344CB8AC3E}">
        <p14:creationId xmlns:p14="http://schemas.microsoft.com/office/powerpoint/2010/main" val="2004732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ntrert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DA8FA468-C0AC-57BF-8425-BD12D32822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587380"/>
            <a:ext cx="11017250" cy="557847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nb-NO" dirty="0"/>
              <a:t>Klikk for å legge til mellomtittel</a:t>
            </a:r>
          </a:p>
        </p:txBody>
      </p:sp>
    </p:spTree>
    <p:extLst>
      <p:ext uri="{BB962C8B-B14F-4D97-AF65-F5344CB8AC3E}">
        <p14:creationId xmlns:p14="http://schemas.microsoft.com/office/powerpoint/2010/main" val="116170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A1C497F5-D031-BCC1-E712-79A4A83F40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25904808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932800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556805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102805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ørsmål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rafikk 13">
            <a:extLst>
              <a:ext uri="{FF2B5EF4-FFF2-40B4-BE49-F238E27FC236}">
                <a16:creationId xmlns:a16="http://schemas.microsoft.com/office/drawing/2014/main" id="{BDD0D87E-A6BD-10FE-28AE-F0F11EE7DF8C}"/>
              </a:ext>
            </a:extLst>
          </p:cNvPr>
          <p:cNvSpPr/>
          <p:nvPr/>
        </p:nvSpPr>
        <p:spPr>
          <a:xfrm>
            <a:off x="7984770" y="0"/>
            <a:ext cx="4207230" cy="6856173"/>
          </a:xfrm>
          <a:custGeom>
            <a:avLst/>
            <a:gdLst>
              <a:gd name="connsiteX0" fmla="*/ 4207231 w 4207230"/>
              <a:gd name="connsiteY0" fmla="*/ 0 h 6856173"/>
              <a:gd name="connsiteX1" fmla="*/ 4207231 w 4207230"/>
              <a:gd name="connsiteY1" fmla="*/ 6856174 h 6856173"/>
              <a:gd name="connsiteX2" fmla="*/ 37262 w 4207230"/>
              <a:gd name="connsiteY2" fmla="*/ 6856174 h 6856173"/>
              <a:gd name="connsiteX3" fmla="*/ 0 w 4207230"/>
              <a:gd name="connsiteY3" fmla="*/ 5926576 h 6856173"/>
              <a:gd name="connsiteX4" fmla="*/ 7391 w 4207230"/>
              <a:gd name="connsiteY4" fmla="*/ 5514106 h 6856173"/>
              <a:gd name="connsiteX5" fmla="*/ 136779 w 4207230"/>
              <a:gd name="connsiteY5" fmla="*/ 3972160 h 6856173"/>
              <a:gd name="connsiteX6" fmla="*/ 399212 w 4207230"/>
              <a:gd name="connsiteY6" fmla="*/ 2447111 h 6856173"/>
              <a:gd name="connsiteX7" fmla="*/ 1357579 w 4207230"/>
              <a:gd name="connsiteY7" fmla="*/ 0 h 6856173"/>
              <a:gd name="connsiteX8" fmla="*/ 4207231 w 4207230"/>
              <a:gd name="connsiteY8" fmla="*/ 0 h 685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07230" h="6856173">
                <a:moveTo>
                  <a:pt x="4207231" y="0"/>
                </a:moveTo>
                <a:lnTo>
                  <a:pt x="4207231" y="6856174"/>
                </a:lnTo>
                <a:lnTo>
                  <a:pt x="37262" y="6856174"/>
                </a:lnTo>
                <a:cubicBezTo>
                  <a:pt x="12497" y="6546993"/>
                  <a:pt x="0" y="6236746"/>
                  <a:pt x="0" y="5926576"/>
                </a:cubicBezTo>
                <a:cubicBezTo>
                  <a:pt x="0" y="5789035"/>
                  <a:pt x="2438" y="5651571"/>
                  <a:pt x="7391" y="5514106"/>
                </a:cubicBezTo>
                <a:cubicBezTo>
                  <a:pt x="26060" y="4997435"/>
                  <a:pt x="75895" y="4482514"/>
                  <a:pt x="136779" y="3972160"/>
                </a:cubicBezTo>
                <a:cubicBezTo>
                  <a:pt x="197815" y="3459751"/>
                  <a:pt x="282550" y="2949853"/>
                  <a:pt x="399212" y="2447111"/>
                </a:cubicBezTo>
                <a:cubicBezTo>
                  <a:pt x="628269" y="1459589"/>
                  <a:pt x="949833" y="639065"/>
                  <a:pt x="1357579" y="0"/>
                </a:cubicBezTo>
                <a:lnTo>
                  <a:pt x="4207231" y="0"/>
                </a:lnTo>
                <a:close/>
              </a:path>
            </a:pathLst>
          </a:custGeom>
          <a:solidFill>
            <a:srgbClr val="2C3C72"/>
          </a:solidFill>
          <a:ln w="761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67018A3-B877-1C79-2914-B2925140A4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1423756"/>
            <a:ext cx="6549558" cy="4010487"/>
          </a:xfrm>
        </p:spPr>
        <p:txBody>
          <a:bodyPr anchor="ctr"/>
          <a:lstStyle/>
          <a:p>
            <a:r>
              <a:rPr lang="nb-NO" dirty="0"/>
              <a:t>Klikk for å legge til spørsmål</a:t>
            </a:r>
          </a:p>
        </p:txBody>
      </p:sp>
      <p:grpSp>
        <p:nvGrpSpPr>
          <p:cNvPr id="10" name="Gruppe 9">
            <a:extLst>
              <a:ext uri="{FF2B5EF4-FFF2-40B4-BE49-F238E27FC236}">
                <a16:creationId xmlns:a16="http://schemas.microsoft.com/office/drawing/2014/main" id="{AF05F338-E9CC-95D4-42BD-646F870DDAFD}"/>
              </a:ext>
            </a:extLst>
          </p:cNvPr>
          <p:cNvGrpSpPr/>
          <p:nvPr userDrawn="1"/>
        </p:nvGrpSpPr>
        <p:grpSpPr>
          <a:xfrm>
            <a:off x="9438178" y="1895445"/>
            <a:ext cx="1910915" cy="3069869"/>
            <a:chOff x="9438178" y="1895445"/>
            <a:chExt cx="1910915" cy="3069869"/>
          </a:xfrm>
          <a:solidFill>
            <a:schemeClr val="accent3"/>
          </a:solidFill>
        </p:grpSpPr>
        <p:sp>
          <p:nvSpPr>
            <p:cNvPr id="8" name="Friform 7">
              <a:extLst>
                <a:ext uri="{FF2B5EF4-FFF2-40B4-BE49-F238E27FC236}">
                  <a16:creationId xmlns:a16="http://schemas.microsoft.com/office/drawing/2014/main" id="{4C407181-FE2A-313E-6EAC-38F21DEBC698}"/>
                </a:ext>
              </a:extLst>
            </p:cNvPr>
            <p:cNvSpPr/>
            <p:nvPr/>
          </p:nvSpPr>
          <p:spPr>
            <a:xfrm>
              <a:off x="9438178" y="1895445"/>
              <a:ext cx="1910915" cy="2254421"/>
            </a:xfrm>
            <a:custGeom>
              <a:avLst/>
              <a:gdLst>
                <a:gd name="connsiteX0" fmla="*/ 1904540 w 1910915"/>
                <a:gd name="connsiteY0" fmla="*/ 844537 h 2254421"/>
                <a:gd name="connsiteX1" fmla="*/ 844440 w 1910915"/>
                <a:gd name="connsiteY1" fmla="*/ 6568 h 2254421"/>
                <a:gd name="connsiteX2" fmla="*/ 0 w 1910915"/>
                <a:gd name="connsiteY2" fmla="*/ 952341 h 2254421"/>
                <a:gd name="connsiteX3" fmla="*/ 449652 w 1910915"/>
                <a:gd name="connsiteY3" fmla="*/ 952341 h 2254421"/>
                <a:gd name="connsiteX4" fmla="*/ 955301 w 1910915"/>
                <a:gd name="connsiteY4" fmla="*/ 446647 h 2254421"/>
                <a:gd name="connsiteX5" fmla="*/ 1460996 w 1910915"/>
                <a:gd name="connsiteY5" fmla="*/ 952300 h 2254421"/>
                <a:gd name="connsiteX6" fmla="*/ 1223879 w 1910915"/>
                <a:gd name="connsiteY6" fmla="*/ 1380785 h 2254421"/>
                <a:gd name="connsiteX7" fmla="*/ 730385 w 1910915"/>
                <a:gd name="connsiteY7" fmla="*/ 2254422 h 2254421"/>
                <a:gd name="connsiteX8" fmla="*/ 1180038 w 1910915"/>
                <a:gd name="connsiteY8" fmla="*/ 2254422 h 2254421"/>
                <a:gd name="connsiteX9" fmla="*/ 1463244 w 1910915"/>
                <a:gd name="connsiteY9" fmla="*/ 1761416 h 2254421"/>
                <a:gd name="connsiteX10" fmla="*/ 1904540 w 1910915"/>
                <a:gd name="connsiteY10" fmla="*/ 844537 h 225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10915" h="2254421">
                  <a:moveTo>
                    <a:pt x="1904540" y="844537"/>
                  </a:moveTo>
                  <a:cubicBezTo>
                    <a:pt x="1843200" y="320400"/>
                    <a:pt x="1368577" y="-54772"/>
                    <a:pt x="844440" y="6568"/>
                  </a:cubicBezTo>
                  <a:cubicBezTo>
                    <a:pt x="364215" y="62769"/>
                    <a:pt x="1649" y="468841"/>
                    <a:pt x="0" y="952341"/>
                  </a:cubicBezTo>
                  <a:lnTo>
                    <a:pt x="449652" y="952341"/>
                  </a:lnTo>
                  <a:cubicBezTo>
                    <a:pt x="449641" y="673066"/>
                    <a:pt x="676030" y="446658"/>
                    <a:pt x="955301" y="446647"/>
                  </a:cubicBezTo>
                  <a:cubicBezTo>
                    <a:pt x="1234577" y="446636"/>
                    <a:pt x="1460984" y="673024"/>
                    <a:pt x="1460996" y="952300"/>
                  </a:cubicBezTo>
                  <a:cubicBezTo>
                    <a:pt x="1461003" y="1126428"/>
                    <a:pt x="1371421" y="1288310"/>
                    <a:pt x="1223879" y="1380785"/>
                  </a:cubicBezTo>
                  <a:cubicBezTo>
                    <a:pt x="919393" y="1567083"/>
                    <a:pt x="732765" y="1897473"/>
                    <a:pt x="730385" y="2254422"/>
                  </a:cubicBezTo>
                  <a:lnTo>
                    <a:pt x="1180038" y="2254422"/>
                  </a:lnTo>
                  <a:cubicBezTo>
                    <a:pt x="1182904" y="2052191"/>
                    <a:pt x="1289993" y="1865772"/>
                    <a:pt x="1463244" y="1761416"/>
                  </a:cubicBezTo>
                  <a:cubicBezTo>
                    <a:pt x="1775157" y="1566739"/>
                    <a:pt x="1946969" y="1209760"/>
                    <a:pt x="1904540" y="844537"/>
                  </a:cubicBezTo>
                  <a:close/>
                </a:path>
              </a:pathLst>
            </a:custGeom>
            <a:grpFill/>
            <a:ln w="37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iform 8">
              <a:extLst>
                <a:ext uri="{FF2B5EF4-FFF2-40B4-BE49-F238E27FC236}">
                  <a16:creationId xmlns:a16="http://schemas.microsoft.com/office/drawing/2014/main" id="{850F9273-DD32-A393-0239-705CA7B34893}"/>
                </a:ext>
              </a:extLst>
            </p:cNvPr>
            <p:cNvSpPr/>
            <p:nvPr/>
          </p:nvSpPr>
          <p:spPr>
            <a:xfrm>
              <a:off x="10125730" y="4415300"/>
              <a:ext cx="549594" cy="550014"/>
            </a:xfrm>
            <a:custGeom>
              <a:avLst/>
              <a:gdLst>
                <a:gd name="connsiteX0" fmla="*/ 469217 w 549594"/>
                <a:gd name="connsiteY0" fmla="*/ 80650 h 550014"/>
                <a:gd name="connsiteX1" fmla="*/ 469217 w 549594"/>
                <a:gd name="connsiteY1" fmla="*/ 80650 h 550014"/>
                <a:gd name="connsiteX2" fmla="*/ 80784 w 549594"/>
                <a:gd name="connsiteY2" fmla="*/ 80245 h 550014"/>
                <a:gd name="connsiteX3" fmla="*/ 80380 w 549594"/>
                <a:gd name="connsiteY3" fmla="*/ 80650 h 550014"/>
                <a:gd name="connsiteX4" fmla="*/ 21475 w 549594"/>
                <a:gd name="connsiteY4" fmla="*/ 168557 h 550014"/>
                <a:gd name="connsiteX5" fmla="*/ 4 w 549594"/>
                <a:gd name="connsiteY5" fmla="*/ 275761 h 550014"/>
                <a:gd name="connsiteX6" fmla="*/ 21550 w 549594"/>
                <a:gd name="connsiteY6" fmla="*/ 382479 h 550014"/>
                <a:gd name="connsiteX7" fmla="*/ 168287 w 549594"/>
                <a:gd name="connsiteY7" fmla="*/ 528429 h 550014"/>
                <a:gd name="connsiteX8" fmla="*/ 275454 w 549594"/>
                <a:gd name="connsiteY8" fmla="*/ 550012 h 550014"/>
                <a:gd name="connsiteX9" fmla="*/ 382171 w 549594"/>
                <a:gd name="connsiteY9" fmla="*/ 528466 h 550014"/>
                <a:gd name="connsiteX10" fmla="*/ 528009 w 549594"/>
                <a:gd name="connsiteY10" fmla="*/ 382591 h 550014"/>
                <a:gd name="connsiteX11" fmla="*/ 549592 w 549594"/>
                <a:gd name="connsiteY11" fmla="*/ 275874 h 550014"/>
                <a:gd name="connsiteX12" fmla="*/ 528084 w 549594"/>
                <a:gd name="connsiteY12" fmla="*/ 168669 h 550014"/>
                <a:gd name="connsiteX13" fmla="*/ 469217 w 549594"/>
                <a:gd name="connsiteY13" fmla="*/ 80650 h 550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9594" h="550014">
                  <a:moveTo>
                    <a:pt x="469217" y="80650"/>
                  </a:moveTo>
                  <a:lnTo>
                    <a:pt x="469217" y="80650"/>
                  </a:lnTo>
                  <a:cubicBezTo>
                    <a:pt x="362064" y="-26724"/>
                    <a:pt x="188161" y="-26907"/>
                    <a:pt x="80784" y="80245"/>
                  </a:cubicBezTo>
                  <a:cubicBezTo>
                    <a:pt x="80649" y="80380"/>
                    <a:pt x="80515" y="80515"/>
                    <a:pt x="80380" y="80650"/>
                  </a:cubicBezTo>
                  <a:cubicBezTo>
                    <a:pt x="55252" y="105871"/>
                    <a:pt x="35246" y="135725"/>
                    <a:pt x="21475" y="168557"/>
                  </a:cubicBezTo>
                  <a:cubicBezTo>
                    <a:pt x="7139" y="202472"/>
                    <a:pt x="-164" y="238942"/>
                    <a:pt x="4" y="275761"/>
                  </a:cubicBezTo>
                  <a:cubicBezTo>
                    <a:pt x="-202" y="312434"/>
                    <a:pt x="7131" y="348758"/>
                    <a:pt x="21550" y="382479"/>
                  </a:cubicBezTo>
                  <a:cubicBezTo>
                    <a:pt x="49571" y="448394"/>
                    <a:pt x="102222" y="500764"/>
                    <a:pt x="168287" y="528429"/>
                  </a:cubicBezTo>
                  <a:cubicBezTo>
                    <a:pt x="202194" y="542761"/>
                    <a:pt x="238642" y="550102"/>
                    <a:pt x="275454" y="550012"/>
                  </a:cubicBezTo>
                  <a:cubicBezTo>
                    <a:pt x="312123" y="550192"/>
                    <a:pt x="348444" y="542862"/>
                    <a:pt x="382171" y="528466"/>
                  </a:cubicBezTo>
                  <a:cubicBezTo>
                    <a:pt x="447768" y="500452"/>
                    <a:pt x="500014" y="448195"/>
                    <a:pt x="528009" y="382591"/>
                  </a:cubicBezTo>
                  <a:cubicBezTo>
                    <a:pt x="542420" y="348867"/>
                    <a:pt x="549764" y="312546"/>
                    <a:pt x="549592" y="275874"/>
                  </a:cubicBezTo>
                  <a:cubicBezTo>
                    <a:pt x="549731" y="239055"/>
                    <a:pt x="542413" y="202588"/>
                    <a:pt x="528084" y="168669"/>
                  </a:cubicBezTo>
                  <a:cubicBezTo>
                    <a:pt x="514324" y="135807"/>
                    <a:pt x="494333" y="105916"/>
                    <a:pt x="469217" y="80650"/>
                  </a:cubicBezTo>
                  <a:close/>
                </a:path>
              </a:pathLst>
            </a:custGeom>
            <a:grpFill/>
            <a:ln w="37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659408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ørsmål fargevar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rafikk 13">
            <a:extLst>
              <a:ext uri="{FF2B5EF4-FFF2-40B4-BE49-F238E27FC236}">
                <a16:creationId xmlns:a16="http://schemas.microsoft.com/office/drawing/2014/main" id="{BDD0D87E-A6BD-10FE-28AE-F0F11EE7DF8C}"/>
              </a:ext>
            </a:extLst>
          </p:cNvPr>
          <p:cNvSpPr/>
          <p:nvPr/>
        </p:nvSpPr>
        <p:spPr>
          <a:xfrm>
            <a:off x="7984770" y="0"/>
            <a:ext cx="4207230" cy="6856173"/>
          </a:xfrm>
          <a:custGeom>
            <a:avLst/>
            <a:gdLst>
              <a:gd name="connsiteX0" fmla="*/ 4207231 w 4207230"/>
              <a:gd name="connsiteY0" fmla="*/ 0 h 6856173"/>
              <a:gd name="connsiteX1" fmla="*/ 4207231 w 4207230"/>
              <a:gd name="connsiteY1" fmla="*/ 6856174 h 6856173"/>
              <a:gd name="connsiteX2" fmla="*/ 37262 w 4207230"/>
              <a:gd name="connsiteY2" fmla="*/ 6856174 h 6856173"/>
              <a:gd name="connsiteX3" fmla="*/ 0 w 4207230"/>
              <a:gd name="connsiteY3" fmla="*/ 5926576 h 6856173"/>
              <a:gd name="connsiteX4" fmla="*/ 7391 w 4207230"/>
              <a:gd name="connsiteY4" fmla="*/ 5514106 h 6856173"/>
              <a:gd name="connsiteX5" fmla="*/ 136779 w 4207230"/>
              <a:gd name="connsiteY5" fmla="*/ 3972160 h 6856173"/>
              <a:gd name="connsiteX6" fmla="*/ 399212 w 4207230"/>
              <a:gd name="connsiteY6" fmla="*/ 2447111 h 6856173"/>
              <a:gd name="connsiteX7" fmla="*/ 1357579 w 4207230"/>
              <a:gd name="connsiteY7" fmla="*/ 0 h 6856173"/>
              <a:gd name="connsiteX8" fmla="*/ 4207231 w 4207230"/>
              <a:gd name="connsiteY8" fmla="*/ 0 h 685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07230" h="6856173">
                <a:moveTo>
                  <a:pt x="4207231" y="0"/>
                </a:moveTo>
                <a:lnTo>
                  <a:pt x="4207231" y="6856174"/>
                </a:lnTo>
                <a:lnTo>
                  <a:pt x="37262" y="6856174"/>
                </a:lnTo>
                <a:cubicBezTo>
                  <a:pt x="12497" y="6546993"/>
                  <a:pt x="0" y="6236746"/>
                  <a:pt x="0" y="5926576"/>
                </a:cubicBezTo>
                <a:cubicBezTo>
                  <a:pt x="0" y="5789035"/>
                  <a:pt x="2438" y="5651571"/>
                  <a:pt x="7391" y="5514106"/>
                </a:cubicBezTo>
                <a:cubicBezTo>
                  <a:pt x="26060" y="4997435"/>
                  <a:pt x="75895" y="4482514"/>
                  <a:pt x="136779" y="3972160"/>
                </a:cubicBezTo>
                <a:cubicBezTo>
                  <a:pt x="197815" y="3459751"/>
                  <a:pt x="282550" y="2949853"/>
                  <a:pt x="399212" y="2447111"/>
                </a:cubicBezTo>
                <a:cubicBezTo>
                  <a:pt x="628269" y="1459589"/>
                  <a:pt x="949833" y="639065"/>
                  <a:pt x="1357579" y="0"/>
                </a:cubicBezTo>
                <a:lnTo>
                  <a:pt x="4207231" y="0"/>
                </a:lnTo>
                <a:close/>
              </a:path>
            </a:pathLst>
          </a:custGeom>
          <a:solidFill>
            <a:schemeClr val="tx2"/>
          </a:solidFill>
          <a:ln w="761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67018A3-B877-1C79-2914-B2925140A4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1423756"/>
            <a:ext cx="6549558" cy="4010487"/>
          </a:xfrm>
        </p:spPr>
        <p:txBody>
          <a:bodyPr anchor="ctr"/>
          <a:lstStyle/>
          <a:p>
            <a:r>
              <a:rPr lang="nb-NO" dirty="0"/>
              <a:t>Klikk for legge til spørsmål</a:t>
            </a:r>
          </a:p>
        </p:txBody>
      </p:sp>
      <p:grpSp>
        <p:nvGrpSpPr>
          <p:cNvPr id="10" name="Gruppe 9">
            <a:extLst>
              <a:ext uri="{FF2B5EF4-FFF2-40B4-BE49-F238E27FC236}">
                <a16:creationId xmlns:a16="http://schemas.microsoft.com/office/drawing/2014/main" id="{AF05F338-E9CC-95D4-42BD-646F870DDAFD}"/>
              </a:ext>
            </a:extLst>
          </p:cNvPr>
          <p:cNvGrpSpPr/>
          <p:nvPr userDrawn="1"/>
        </p:nvGrpSpPr>
        <p:grpSpPr>
          <a:xfrm>
            <a:off x="9438178" y="1895445"/>
            <a:ext cx="1910915" cy="3069869"/>
            <a:chOff x="9438178" y="1895445"/>
            <a:chExt cx="1910915" cy="3069869"/>
          </a:xfrm>
          <a:solidFill>
            <a:schemeClr val="accent1"/>
          </a:solidFill>
        </p:grpSpPr>
        <p:sp>
          <p:nvSpPr>
            <p:cNvPr id="8" name="Friform 7">
              <a:extLst>
                <a:ext uri="{FF2B5EF4-FFF2-40B4-BE49-F238E27FC236}">
                  <a16:creationId xmlns:a16="http://schemas.microsoft.com/office/drawing/2014/main" id="{4C407181-FE2A-313E-6EAC-38F21DEBC698}"/>
                </a:ext>
              </a:extLst>
            </p:cNvPr>
            <p:cNvSpPr/>
            <p:nvPr/>
          </p:nvSpPr>
          <p:spPr>
            <a:xfrm>
              <a:off x="9438178" y="1895445"/>
              <a:ext cx="1910915" cy="2254421"/>
            </a:xfrm>
            <a:custGeom>
              <a:avLst/>
              <a:gdLst>
                <a:gd name="connsiteX0" fmla="*/ 1904540 w 1910915"/>
                <a:gd name="connsiteY0" fmla="*/ 844537 h 2254421"/>
                <a:gd name="connsiteX1" fmla="*/ 844440 w 1910915"/>
                <a:gd name="connsiteY1" fmla="*/ 6568 h 2254421"/>
                <a:gd name="connsiteX2" fmla="*/ 0 w 1910915"/>
                <a:gd name="connsiteY2" fmla="*/ 952341 h 2254421"/>
                <a:gd name="connsiteX3" fmla="*/ 449652 w 1910915"/>
                <a:gd name="connsiteY3" fmla="*/ 952341 h 2254421"/>
                <a:gd name="connsiteX4" fmla="*/ 955301 w 1910915"/>
                <a:gd name="connsiteY4" fmla="*/ 446647 h 2254421"/>
                <a:gd name="connsiteX5" fmla="*/ 1460996 w 1910915"/>
                <a:gd name="connsiteY5" fmla="*/ 952300 h 2254421"/>
                <a:gd name="connsiteX6" fmla="*/ 1223879 w 1910915"/>
                <a:gd name="connsiteY6" fmla="*/ 1380785 h 2254421"/>
                <a:gd name="connsiteX7" fmla="*/ 730385 w 1910915"/>
                <a:gd name="connsiteY7" fmla="*/ 2254422 h 2254421"/>
                <a:gd name="connsiteX8" fmla="*/ 1180038 w 1910915"/>
                <a:gd name="connsiteY8" fmla="*/ 2254422 h 2254421"/>
                <a:gd name="connsiteX9" fmla="*/ 1463244 w 1910915"/>
                <a:gd name="connsiteY9" fmla="*/ 1761416 h 2254421"/>
                <a:gd name="connsiteX10" fmla="*/ 1904540 w 1910915"/>
                <a:gd name="connsiteY10" fmla="*/ 844537 h 225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10915" h="2254421">
                  <a:moveTo>
                    <a:pt x="1904540" y="844537"/>
                  </a:moveTo>
                  <a:cubicBezTo>
                    <a:pt x="1843200" y="320400"/>
                    <a:pt x="1368577" y="-54772"/>
                    <a:pt x="844440" y="6568"/>
                  </a:cubicBezTo>
                  <a:cubicBezTo>
                    <a:pt x="364215" y="62769"/>
                    <a:pt x="1649" y="468841"/>
                    <a:pt x="0" y="952341"/>
                  </a:cubicBezTo>
                  <a:lnTo>
                    <a:pt x="449652" y="952341"/>
                  </a:lnTo>
                  <a:cubicBezTo>
                    <a:pt x="449641" y="673066"/>
                    <a:pt x="676030" y="446658"/>
                    <a:pt x="955301" y="446647"/>
                  </a:cubicBezTo>
                  <a:cubicBezTo>
                    <a:pt x="1234577" y="446636"/>
                    <a:pt x="1460984" y="673024"/>
                    <a:pt x="1460996" y="952300"/>
                  </a:cubicBezTo>
                  <a:cubicBezTo>
                    <a:pt x="1461003" y="1126428"/>
                    <a:pt x="1371421" y="1288310"/>
                    <a:pt x="1223879" y="1380785"/>
                  </a:cubicBezTo>
                  <a:cubicBezTo>
                    <a:pt x="919393" y="1567083"/>
                    <a:pt x="732765" y="1897473"/>
                    <a:pt x="730385" y="2254422"/>
                  </a:cubicBezTo>
                  <a:lnTo>
                    <a:pt x="1180038" y="2254422"/>
                  </a:lnTo>
                  <a:cubicBezTo>
                    <a:pt x="1182904" y="2052191"/>
                    <a:pt x="1289993" y="1865772"/>
                    <a:pt x="1463244" y="1761416"/>
                  </a:cubicBezTo>
                  <a:cubicBezTo>
                    <a:pt x="1775157" y="1566739"/>
                    <a:pt x="1946969" y="1209760"/>
                    <a:pt x="1904540" y="844537"/>
                  </a:cubicBezTo>
                  <a:close/>
                </a:path>
              </a:pathLst>
            </a:custGeom>
            <a:grpFill/>
            <a:ln w="37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iform 8">
              <a:extLst>
                <a:ext uri="{FF2B5EF4-FFF2-40B4-BE49-F238E27FC236}">
                  <a16:creationId xmlns:a16="http://schemas.microsoft.com/office/drawing/2014/main" id="{850F9273-DD32-A393-0239-705CA7B34893}"/>
                </a:ext>
              </a:extLst>
            </p:cNvPr>
            <p:cNvSpPr/>
            <p:nvPr/>
          </p:nvSpPr>
          <p:spPr>
            <a:xfrm>
              <a:off x="10125730" y="4415300"/>
              <a:ext cx="549594" cy="550014"/>
            </a:xfrm>
            <a:custGeom>
              <a:avLst/>
              <a:gdLst>
                <a:gd name="connsiteX0" fmla="*/ 469217 w 549594"/>
                <a:gd name="connsiteY0" fmla="*/ 80650 h 550014"/>
                <a:gd name="connsiteX1" fmla="*/ 469217 w 549594"/>
                <a:gd name="connsiteY1" fmla="*/ 80650 h 550014"/>
                <a:gd name="connsiteX2" fmla="*/ 80784 w 549594"/>
                <a:gd name="connsiteY2" fmla="*/ 80245 h 550014"/>
                <a:gd name="connsiteX3" fmla="*/ 80380 w 549594"/>
                <a:gd name="connsiteY3" fmla="*/ 80650 h 550014"/>
                <a:gd name="connsiteX4" fmla="*/ 21475 w 549594"/>
                <a:gd name="connsiteY4" fmla="*/ 168557 h 550014"/>
                <a:gd name="connsiteX5" fmla="*/ 4 w 549594"/>
                <a:gd name="connsiteY5" fmla="*/ 275761 h 550014"/>
                <a:gd name="connsiteX6" fmla="*/ 21550 w 549594"/>
                <a:gd name="connsiteY6" fmla="*/ 382479 h 550014"/>
                <a:gd name="connsiteX7" fmla="*/ 168287 w 549594"/>
                <a:gd name="connsiteY7" fmla="*/ 528429 h 550014"/>
                <a:gd name="connsiteX8" fmla="*/ 275454 w 549594"/>
                <a:gd name="connsiteY8" fmla="*/ 550012 h 550014"/>
                <a:gd name="connsiteX9" fmla="*/ 382171 w 549594"/>
                <a:gd name="connsiteY9" fmla="*/ 528466 h 550014"/>
                <a:gd name="connsiteX10" fmla="*/ 528009 w 549594"/>
                <a:gd name="connsiteY10" fmla="*/ 382591 h 550014"/>
                <a:gd name="connsiteX11" fmla="*/ 549592 w 549594"/>
                <a:gd name="connsiteY11" fmla="*/ 275874 h 550014"/>
                <a:gd name="connsiteX12" fmla="*/ 528084 w 549594"/>
                <a:gd name="connsiteY12" fmla="*/ 168669 h 550014"/>
                <a:gd name="connsiteX13" fmla="*/ 469217 w 549594"/>
                <a:gd name="connsiteY13" fmla="*/ 80650 h 550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9594" h="550014">
                  <a:moveTo>
                    <a:pt x="469217" y="80650"/>
                  </a:moveTo>
                  <a:lnTo>
                    <a:pt x="469217" y="80650"/>
                  </a:lnTo>
                  <a:cubicBezTo>
                    <a:pt x="362064" y="-26724"/>
                    <a:pt x="188161" y="-26907"/>
                    <a:pt x="80784" y="80245"/>
                  </a:cubicBezTo>
                  <a:cubicBezTo>
                    <a:pt x="80649" y="80380"/>
                    <a:pt x="80515" y="80515"/>
                    <a:pt x="80380" y="80650"/>
                  </a:cubicBezTo>
                  <a:cubicBezTo>
                    <a:pt x="55252" y="105871"/>
                    <a:pt x="35246" y="135725"/>
                    <a:pt x="21475" y="168557"/>
                  </a:cubicBezTo>
                  <a:cubicBezTo>
                    <a:pt x="7139" y="202472"/>
                    <a:pt x="-164" y="238942"/>
                    <a:pt x="4" y="275761"/>
                  </a:cubicBezTo>
                  <a:cubicBezTo>
                    <a:pt x="-202" y="312434"/>
                    <a:pt x="7131" y="348758"/>
                    <a:pt x="21550" y="382479"/>
                  </a:cubicBezTo>
                  <a:cubicBezTo>
                    <a:pt x="49571" y="448394"/>
                    <a:pt x="102222" y="500764"/>
                    <a:pt x="168287" y="528429"/>
                  </a:cubicBezTo>
                  <a:cubicBezTo>
                    <a:pt x="202194" y="542761"/>
                    <a:pt x="238642" y="550102"/>
                    <a:pt x="275454" y="550012"/>
                  </a:cubicBezTo>
                  <a:cubicBezTo>
                    <a:pt x="312123" y="550192"/>
                    <a:pt x="348444" y="542862"/>
                    <a:pt x="382171" y="528466"/>
                  </a:cubicBezTo>
                  <a:cubicBezTo>
                    <a:pt x="447768" y="500452"/>
                    <a:pt x="500014" y="448195"/>
                    <a:pt x="528009" y="382591"/>
                  </a:cubicBezTo>
                  <a:cubicBezTo>
                    <a:pt x="542420" y="348867"/>
                    <a:pt x="549764" y="312546"/>
                    <a:pt x="549592" y="275874"/>
                  </a:cubicBezTo>
                  <a:cubicBezTo>
                    <a:pt x="549731" y="239055"/>
                    <a:pt x="542413" y="202588"/>
                    <a:pt x="528084" y="168669"/>
                  </a:cubicBezTo>
                  <a:cubicBezTo>
                    <a:pt x="514324" y="135807"/>
                    <a:pt x="494333" y="105916"/>
                    <a:pt x="469217" y="80650"/>
                  </a:cubicBezTo>
                  <a:close/>
                </a:path>
              </a:pathLst>
            </a:custGeom>
            <a:grpFill/>
            <a:ln w="37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22984877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k 16">
            <a:extLst>
              <a:ext uri="{FF2B5EF4-FFF2-40B4-BE49-F238E27FC236}">
                <a16:creationId xmlns:a16="http://schemas.microsoft.com/office/drawing/2014/main" id="{D81B1D6F-E0CB-3141-D0BA-86AB61B10C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73751" y="584090"/>
            <a:ext cx="7244499" cy="6000860"/>
          </a:xfrm>
          <a:prstGeom prst="rect">
            <a:avLst/>
          </a:prstGeom>
        </p:spPr>
      </p:pic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1CBD527-9284-108E-E105-A6BD3F59E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8E49DE0-F9DB-CA35-A958-90A01745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07D8F04-EDE7-36A0-3A9E-FE5300596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90FBE6BD-E346-B56E-A008-FDA9D62608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30493" y="1250577"/>
            <a:ext cx="6731014" cy="3631986"/>
          </a:xfrm>
        </p:spPr>
        <p:txBody>
          <a:bodyPr anchor="ctr"/>
          <a:lstStyle>
            <a:lvl1pPr marL="0" indent="0" algn="ctr">
              <a:buNone/>
              <a:defRPr i="1"/>
            </a:lvl1pPr>
            <a:lvl2pPr algn="ctr">
              <a:defRPr i="1"/>
            </a:lvl2pPr>
            <a:lvl3pPr algn="ctr">
              <a:defRPr i="1"/>
            </a:lvl3pPr>
            <a:lvl4pPr algn="ctr">
              <a:defRPr i="1"/>
            </a:lvl4pPr>
            <a:lvl5pPr algn="ctr">
              <a:defRPr i="1"/>
            </a:lvl5pPr>
          </a:lstStyle>
          <a:p>
            <a:pPr lvl="0"/>
            <a:r>
              <a:rPr lang="nb-NO" dirty="0"/>
              <a:t>Klikk for å legge til sitat</a:t>
            </a:r>
          </a:p>
        </p:txBody>
      </p:sp>
      <p:sp>
        <p:nvSpPr>
          <p:cNvPr id="15" name="Plassholder for tekst 15">
            <a:extLst>
              <a:ext uri="{FF2B5EF4-FFF2-40B4-BE49-F238E27FC236}">
                <a16:creationId xmlns:a16="http://schemas.microsoft.com/office/drawing/2014/main" id="{D605E775-0A7D-7240-AFA0-30869364AA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78603" y="5411881"/>
            <a:ext cx="5339647" cy="415150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latin typeface="+mn-lt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 dirty="0"/>
              <a:t>Navn</a:t>
            </a:r>
          </a:p>
        </p:txBody>
      </p:sp>
    </p:spTree>
    <p:extLst>
      <p:ext uri="{BB962C8B-B14F-4D97-AF65-F5344CB8AC3E}">
        <p14:creationId xmlns:p14="http://schemas.microsoft.com/office/powerpoint/2010/main" val="3964756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fargevar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k 16">
            <a:extLst>
              <a:ext uri="{FF2B5EF4-FFF2-40B4-BE49-F238E27FC236}">
                <a16:creationId xmlns:a16="http://schemas.microsoft.com/office/drawing/2014/main" id="{D81B1D6F-E0CB-3141-D0BA-86AB61B10C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79666" y="593889"/>
            <a:ext cx="7232669" cy="5991061"/>
          </a:xfrm>
          <a:prstGeom prst="rect">
            <a:avLst/>
          </a:prstGeom>
        </p:spPr>
      </p:pic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1CBD527-9284-108E-E105-A6BD3F59E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8E49DE0-F9DB-CA35-A958-90A01745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07D8F04-EDE7-36A0-3A9E-FE5300596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90FBE6BD-E346-B56E-A008-FDA9D62608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75284" y="1250577"/>
            <a:ext cx="6641432" cy="3631986"/>
          </a:xfrm>
        </p:spPr>
        <p:txBody>
          <a:bodyPr anchor="ctr"/>
          <a:lstStyle>
            <a:lvl1pPr marL="0" indent="0" algn="ctr">
              <a:buNone/>
              <a:defRPr i="1">
                <a:solidFill>
                  <a:schemeClr val="bg1"/>
                </a:solidFill>
              </a:defRPr>
            </a:lvl1pPr>
            <a:lvl2pPr algn="ctr">
              <a:defRPr i="1"/>
            </a:lvl2pPr>
            <a:lvl3pPr algn="ctr">
              <a:defRPr i="1"/>
            </a:lvl3pPr>
            <a:lvl4pPr algn="ctr">
              <a:defRPr i="1"/>
            </a:lvl4pPr>
            <a:lvl5pPr algn="ctr">
              <a:defRPr i="1"/>
            </a:lvl5pPr>
          </a:lstStyle>
          <a:p>
            <a:pPr lvl="0"/>
            <a:r>
              <a:rPr lang="nb-NO" dirty="0"/>
              <a:t>Klikk for å legge til sitat</a:t>
            </a:r>
          </a:p>
        </p:txBody>
      </p:sp>
      <p:sp>
        <p:nvSpPr>
          <p:cNvPr id="15" name="Plassholder for tekst 15">
            <a:extLst>
              <a:ext uri="{FF2B5EF4-FFF2-40B4-BE49-F238E27FC236}">
                <a16:creationId xmlns:a16="http://schemas.microsoft.com/office/drawing/2014/main" id="{D605E775-0A7D-7240-AFA0-30869364AA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72688" y="5411881"/>
            <a:ext cx="5339647" cy="415150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latin typeface="+mn-lt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 dirty="0"/>
              <a:t>Navn</a:t>
            </a:r>
          </a:p>
        </p:txBody>
      </p:sp>
    </p:spTree>
    <p:extLst>
      <p:ext uri="{BB962C8B-B14F-4D97-AF65-F5344CB8AC3E}">
        <p14:creationId xmlns:p14="http://schemas.microsoft.com/office/powerpoint/2010/main" val="889332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fargevar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614" y="3778250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9150" y="5668606"/>
            <a:ext cx="2125475" cy="497244"/>
          </a:xfrm>
          <a:prstGeom prst="rect">
            <a:avLst/>
          </a:prstGeom>
        </p:spPr>
      </p:pic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03F1D88-786C-E5B0-155E-9679642809E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0449533" cy="6165850"/>
          </a:xfrm>
          <a:custGeom>
            <a:avLst/>
            <a:gdLst>
              <a:gd name="connsiteX0" fmla="*/ 0 w 7368481"/>
              <a:gd name="connsiteY0" fmla="*/ 0 h 4347845"/>
              <a:gd name="connsiteX1" fmla="*/ 7367651 w 7368481"/>
              <a:gd name="connsiteY1" fmla="*/ 0 h 4347845"/>
              <a:gd name="connsiteX2" fmla="*/ 7368413 w 7368481"/>
              <a:gd name="connsiteY2" fmla="*/ 237011 h 4347845"/>
              <a:gd name="connsiteX3" fmla="*/ 7362647 w 7368481"/>
              <a:gd name="connsiteY3" fmla="*/ 631620 h 4347845"/>
              <a:gd name="connsiteX4" fmla="*/ 7267516 w 7368481"/>
              <a:gd name="connsiteY4" fmla="*/ 1351428 h 4347845"/>
              <a:gd name="connsiteX5" fmla="*/ 7266949 w 7368481"/>
              <a:gd name="connsiteY5" fmla="*/ 1353577 h 4347845"/>
              <a:gd name="connsiteX6" fmla="*/ 7095900 w 7368481"/>
              <a:gd name="connsiteY6" fmla="*/ 1785040 h 4347845"/>
              <a:gd name="connsiteX7" fmla="*/ 6895942 w 7368481"/>
              <a:gd name="connsiteY7" fmla="*/ 2050874 h 4347845"/>
              <a:gd name="connsiteX8" fmla="*/ 5648523 w 7368481"/>
              <a:gd name="connsiteY8" fmla="*/ 2540607 h 4347845"/>
              <a:gd name="connsiteX9" fmla="*/ 3048075 w 7368481"/>
              <a:gd name="connsiteY9" fmla="*/ 2540607 h 4347845"/>
              <a:gd name="connsiteX10" fmla="*/ 982588 w 7368481"/>
              <a:gd name="connsiteY10" fmla="*/ 2763139 h 4347845"/>
              <a:gd name="connsiteX11" fmla="*/ 580503 w 7368481"/>
              <a:gd name="connsiteY11" fmla="*/ 3098773 h 4347845"/>
              <a:gd name="connsiteX12" fmla="*/ 348196 w 7368481"/>
              <a:gd name="connsiteY12" fmla="*/ 4288695 h 4347845"/>
              <a:gd name="connsiteX13" fmla="*/ 396905 w 7368481"/>
              <a:gd name="connsiteY13" fmla="*/ 4347845 h 4347845"/>
              <a:gd name="connsiteX14" fmla="*/ 6450 w 7368481"/>
              <a:gd name="connsiteY14" fmla="*/ 3965313 h 4347845"/>
              <a:gd name="connsiteX15" fmla="*/ 0 w 7368481"/>
              <a:gd name="connsiteY15" fmla="*/ 3957516 h 4347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8481" h="4347845">
                <a:moveTo>
                  <a:pt x="0" y="0"/>
                </a:moveTo>
                <a:lnTo>
                  <a:pt x="7367651" y="0"/>
                </a:lnTo>
                <a:cubicBezTo>
                  <a:pt x="7367944" y="79004"/>
                  <a:pt x="7368198" y="158008"/>
                  <a:pt x="7368413" y="237011"/>
                </a:cubicBezTo>
                <a:cubicBezTo>
                  <a:pt x="7368745" y="364945"/>
                  <a:pt x="7368022" y="497550"/>
                  <a:pt x="7362647" y="631620"/>
                </a:cubicBezTo>
                <a:cubicBezTo>
                  <a:pt x="7352972" y="873008"/>
                  <a:pt x="7328226" y="1119165"/>
                  <a:pt x="7267516" y="1351428"/>
                </a:cubicBezTo>
                <a:cubicBezTo>
                  <a:pt x="7267340" y="1352151"/>
                  <a:pt x="7267144" y="1352854"/>
                  <a:pt x="7266949" y="1353577"/>
                </a:cubicBezTo>
                <a:cubicBezTo>
                  <a:pt x="7227211" y="1505058"/>
                  <a:pt x="7172130" y="1650598"/>
                  <a:pt x="7095900" y="1785040"/>
                </a:cubicBezTo>
                <a:cubicBezTo>
                  <a:pt x="7041034" y="1881845"/>
                  <a:pt x="6973912" y="1971460"/>
                  <a:pt x="6895942" y="2050874"/>
                </a:cubicBezTo>
                <a:cubicBezTo>
                  <a:pt x="6610157" y="2342013"/>
                  <a:pt x="6194155" y="2505258"/>
                  <a:pt x="5648523" y="2540607"/>
                </a:cubicBezTo>
                <a:lnTo>
                  <a:pt x="3048075" y="2540607"/>
                </a:lnTo>
                <a:cubicBezTo>
                  <a:pt x="2001786" y="2540607"/>
                  <a:pt x="1314502" y="2614745"/>
                  <a:pt x="982588" y="2763139"/>
                </a:cubicBezTo>
                <a:cubicBezTo>
                  <a:pt x="740645" y="2872333"/>
                  <a:pt x="615588" y="3051875"/>
                  <a:pt x="580503" y="3098773"/>
                </a:cubicBezTo>
                <a:cubicBezTo>
                  <a:pt x="305566" y="3446053"/>
                  <a:pt x="168019" y="4014693"/>
                  <a:pt x="348196" y="4288695"/>
                </a:cubicBezTo>
                <a:cubicBezTo>
                  <a:pt x="362426" y="4310327"/>
                  <a:pt x="378630" y="4330141"/>
                  <a:pt x="396905" y="4347845"/>
                </a:cubicBezTo>
                <a:cubicBezTo>
                  <a:pt x="252576" y="4234626"/>
                  <a:pt x="123708" y="4105890"/>
                  <a:pt x="6450" y="3965313"/>
                </a:cubicBezTo>
                <a:cubicBezTo>
                  <a:pt x="4281" y="3962714"/>
                  <a:pt x="2131" y="3960135"/>
                  <a:pt x="0" y="3957516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tx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922290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bilde i element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12">
            <a:extLst>
              <a:ext uri="{FF2B5EF4-FFF2-40B4-BE49-F238E27FC236}">
                <a16:creationId xmlns:a16="http://schemas.microsoft.com/office/drawing/2014/main" id="{44A09023-76D1-C5AF-2A78-3352C788EEC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85407" y="603315"/>
            <a:ext cx="7221187" cy="5980330"/>
          </a:xfrm>
          <a:custGeom>
            <a:avLst/>
            <a:gdLst>
              <a:gd name="connsiteX0" fmla="*/ 4325552 w 7460876"/>
              <a:gd name="connsiteY0" fmla="*/ 0 h 6178832"/>
              <a:gd name="connsiteX1" fmla="*/ 7314867 w 7460876"/>
              <a:gd name="connsiteY1" fmla="*/ 0 h 6178832"/>
              <a:gd name="connsiteX2" fmla="*/ 7388731 w 7460876"/>
              <a:gd name="connsiteY2" fmla="*/ 395697 h 6178832"/>
              <a:gd name="connsiteX3" fmla="*/ 7458956 w 7460876"/>
              <a:gd name="connsiteY3" fmla="*/ 1756445 h 6178832"/>
              <a:gd name="connsiteX4" fmla="*/ 7460822 w 7460876"/>
              <a:gd name="connsiteY4" fmla="*/ 2284693 h 6178832"/>
              <a:gd name="connsiteX5" fmla="*/ 7455319 w 7460876"/>
              <a:gd name="connsiteY5" fmla="*/ 2658485 h 6178832"/>
              <a:gd name="connsiteX6" fmla="*/ 7455412 w 7460876"/>
              <a:gd name="connsiteY6" fmla="*/ 2658485 h 6178832"/>
              <a:gd name="connsiteX7" fmla="*/ 7202673 w 7460876"/>
              <a:gd name="connsiteY7" fmla="*/ 3751148 h 6178832"/>
              <a:gd name="connsiteX8" fmla="*/ 7013166 w 7460876"/>
              <a:gd name="connsiteY8" fmla="*/ 4002920 h 6178832"/>
              <a:gd name="connsiteX9" fmla="*/ 5831261 w 7460876"/>
              <a:gd name="connsiteY9" fmla="*/ 4466851 h 6178832"/>
              <a:gd name="connsiteX10" fmla="*/ 3367289 w 7460876"/>
              <a:gd name="connsiteY10" fmla="*/ 4466851 h 6178832"/>
              <a:gd name="connsiteX11" fmla="*/ 1410194 w 7460876"/>
              <a:gd name="connsiteY11" fmla="*/ 4677609 h 6178832"/>
              <a:gd name="connsiteX12" fmla="*/ 1029220 w 7460876"/>
              <a:gd name="connsiteY12" fmla="*/ 4995564 h 6178832"/>
              <a:gd name="connsiteX13" fmla="*/ 855287 w 7460876"/>
              <a:gd name="connsiteY13" fmla="*/ 6178832 h 6178832"/>
              <a:gd name="connsiteX14" fmla="*/ 485318 w 7460876"/>
              <a:gd name="connsiteY14" fmla="*/ 5816506 h 6178832"/>
              <a:gd name="connsiteX15" fmla="*/ 10990 w 7460876"/>
              <a:gd name="connsiteY15" fmla="*/ 4277997 h 6178832"/>
              <a:gd name="connsiteX16" fmla="*/ 80656 w 7460876"/>
              <a:gd name="connsiteY16" fmla="*/ 2859642 h 6178832"/>
              <a:gd name="connsiteX17" fmla="*/ 462096 w 7460876"/>
              <a:gd name="connsiteY17" fmla="*/ 1600684 h 6178832"/>
              <a:gd name="connsiteX18" fmla="*/ 668671 w 7460876"/>
              <a:gd name="connsiteY18" fmla="*/ 1282075 h 6178832"/>
              <a:gd name="connsiteX19" fmla="*/ 4325552 w 7460876"/>
              <a:gd name="connsiteY19" fmla="*/ 0 h 61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60876" h="6178832">
                <a:moveTo>
                  <a:pt x="4325552" y="0"/>
                </a:moveTo>
                <a:lnTo>
                  <a:pt x="7314867" y="0"/>
                </a:lnTo>
                <a:cubicBezTo>
                  <a:pt x="7340701" y="48099"/>
                  <a:pt x="7362897" y="181209"/>
                  <a:pt x="7388731" y="395697"/>
                </a:cubicBezTo>
                <a:cubicBezTo>
                  <a:pt x="7438439" y="808731"/>
                  <a:pt x="7456439" y="1120628"/>
                  <a:pt x="7458956" y="1756445"/>
                </a:cubicBezTo>
                <a:cubicBezTo>
                  <a:pt x="7459609" y="1932528"/>
                  <a:pt x="7460355" y="2108611"/>
                  <a:pt x="7460822" y="2284693"/>
                </a:cubicBezTo>
                <a:cubicBezTo>
                  <a:pt x="7461102" y="2405873"/>
                  <a:pt x="7460449" y="2531526"/>
                  <a:pt x="7455319" y="2658485"/>
                </a:cubicBezTo>
                <a:lnTo>
                  <a:pt x="7455412" y="2658485"/>
                </a:lnTo>
                <a:cubicBezTo>
                  <a:pt x="7440211" y="3037029"/>
                  <a:pt x="7385933" y="3427972"/>
                  <a:pt x="7202673" y="3751148"/>
                </a:cubicBezTo>
                <a:cubicBezTo>
                  <a:pt x="7150633" y="3842871"/>
                  <a:pt x="7087122" y="3927696"/>
                  <a:pt x="7013166" y="4002920"/>
                </a:cubicBezTo>
                <a:cubicBezTo>
                  <a:pt x="6742428" y="4278743"/>
                  <a:pt x="6348211" y="4433386"/>
                  <a:pt x="5831261" y="4466851"/>
                </a:cubicBezTo>
                <a:lnTo>
                  <a:pt x="3367289" y="4466851"/>
                </a:lnTo>
                <a:cubicBezTo>
                  <a:pt x="2375918" y="4466851"/>
                  <a:pt x="1724672" y="4537041"/>
                  <a:pt x="1410194" y="4677609"/>
                </a:cubicBezTo>
                <a:cubicBezTo>
                  <a:pt x="1180957" y="4781077"/>
                  <a:pt x="1062421" y="4951101"/>
                  <a:pt x="1029220" y="4995564"/>
                </a:cubicBezTo>
                <a:cubicBezTo>
                  <a:pt x="748129" y="5350526"/>
                  <a:pt x="618589" y="5949617"/>
                  <a:pt x="855287" y="6178832"/>
                </a:cubicBezTo>
                <a:cubicBezTo>
                  <a:pt x="718566" y="6071542"/>
                  <a:pt x="596393" y="5949617"/>
                  <a:pt x="485318" y="5816506"/>
                </a:cubicBezTo>
                <a:cubicBezTo>
                  <a:pt x="133256" y="5394523"/>
                  <a:pt x="42046" y="4809881"/>
                  <a:pt x="10990" y="4277997"/>
                </a:cubicBezTo>
                <a:cubicBezTo>
                  <a:pt x="-16709" y="3804560"/>
                  <a:pt x="8471" y="3328139"/>
                  <a:pt x="80656" y="2859642"/>
                </a:cubicBezTo>
                <a:cubicBezTo>
                  <a:pt x="147338" y="2427032"/>
                  <a:pt x="255801" y="1989482"/>
                  <a:pt x="462096" y="1600684"/>
                </a:cubicBezTo>
                <a:cubicBezTo>
                  <a:pt x="521504" y="1488733"/>
                  <a:pt x="589585" y="1381163"/>
                  <a:pt x="668671" y="1282075"/>
                </a:cubicBezTo>
                <a:cubicBezTo>
                  <a:pt x="1351439" y="427390"/>
                  <a:pt x="2570275" y="0"/>
                  <a:pt x="4325552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8506079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bilde i element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bilde 12">
            <a:extLst>
              <a:ext uri="{FF2B5EF4-FFF2-40B4-BE49-F238E27FC236}">
                <a16:creationId xmlns:a16="http://schemas.microsoft.com/office/drawing/2014/main" id="{2E9655E1-C7EA-4EA6-8C8F-59350E41B7C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85407" y="603315"/>
            <a:ext cx="7221187" cy="5980330"/>
          </a:xfrm>
          <a:custGeom>
            <a:avLst/>
            <a:gdLst>
              <a:gd name="connsiteX0" fmla="*/ 4325552 w 7460876"/>
              <a:gd name="connsiteY0" fmla="*/ 0 h 6178832"/>
              <a:gd name="connsiteX1" fmla="*/ 7314867 w 7460876"/>
              <a:gd name="connsiteY1" fmla="*/ 0 h 6178832"/>
              <a:gd name="connsiteX2" fmla="*/ 7388731 w 7460876"/>
              <a:gd name="connsiteY2" fmla="*/ 395697 h 6178832"/>
              <a:gd name="connsiteX3" fmla="*/ 7458956 w 7460876"/>
              <a:gd name="connsiteY3" fmla="*/ 1756445 h 6178832"/>
              <a:gd name="connsiteX4" fmla="*/ 7460822 w 7460876"/>
              <a:gd name="connsiteY4" fmla="*/ 2284693 h 6178832"/>
              <a:gd name="connsiteX5" fmla="*/ 7455319 w 7460876"/>
              <a:gd name="connsiteY5" fmla="*/ 2658485 h 6178832"/>
              <a:gd name="connsiteX6" fmla="*/ 7455412 w 7460876"/>
              <a:gd name="connsiteY6" fmla="*/ 2658485 h 6178832"/>
              <a:gd name="connsiteX7" fmla="*/ 7202673 w 7460876"/>
              <a:gd name="connsiteY7" fmla="*/ 3751148 h 6178832"/>
              <a:gd name="connsiteX8" fmla="*/ 7013166 w 7460876"/>
              <a:gd name="connsiteY8" fmla="*/ 4002920 h 6178832"/>
              <a:gd name="connsiteX9" fmla="*/ 5831261 w 7460876"/>
              <a:gd name="connsiteY9" fmla="*/ 4466851 h 6178832"/>
              <a:gd name="connsiteX10" fmla="*/ 3367289 w 7460876"/>
              <a:gd name="connsiteY10" fmla="*/ 4466851 h 6178832"/>
              <a:gd name="connsiteX11" fmla="*/ 1410194 w 7460876"/>
              <a:gd name="connsiteY11" fmla="*/ 4677609 h 6178832"/>
              <a:gd name="connsiteX12" fmla="*/ 1029220 w 7460876"/>
              <a:gd name="connsiteY12" fmla="*/ 4995564 h 6178832"/>
              <a:gd name="connsiteX13" fmla="*/ 855287 w 7460876"/>
              <a:gd name="connsiteY13" fmla="*/ 6178832 h 6178832"/>
              <a:gd name="connsiteX14" fmla="*/ 485318 w 7460876"/>
              <a:gd name="connsiteY14" fmla="*/ 5816506 h 6178832"/>
              <a:gd name="connsiteX15" fmla="*/ 10990 w 7460876"/>
              <a:gd name="connsiteY15" fmla="*/ 4277997 h 6178832"/>
              <a:gd name="connsiteX16" fmla="*/ 80656 w 7460876"/>
              <a:gd name="connsiteY16" fmla="*/ 2859642 h 6178832"/>
              <a:gd name="connsiteX17" fmla="*/ 462096 w 7460876"/>
              <a:gd name="connsiteY17" fmla="*/ 1600684 h 6178832"/>
              <a:gd name="connsiteX18" fmla="*/ 668671 w 7460876"/>
              <a:gd name="connsiteY18" fmla="*/ 1282075 h 6178832"/>
              <a:gd name="connsiteX19" fmla="*/ 4325552 w 7460876"/>
              <a:gd name="connsiteY19" fmla="*/ 0 h 61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60876" h="6178832">
                <a:moveTo>
                  <a:pt x="4325552" y="0"/>
                </a:moveTo>
                <a:lnTo>
                  <a:pt x="7314867" y="0"/>
                </a:lnTo>
                <a:cubicBezTo>
                  <a:pt x="7340701" y="48099"/>
                  <a:pt x="7362897" y="181209"/>
                  <a:pt x="7388731" y="395697"/>
                </a:cubicBezTo>
                <a:cubicBezTo>
                  <a:pt x="7438439" y="808731"/>
                  <a:pt x="7456439" y="1120628"/>
                  <a:pt x="7458956" y="1756445"/>
                </a:cubicBezTo>
                <a:cubicBezTo>
                  <a:pt x="7459609" y="1932528"/>
                  <a:pt x="7460355" y="2108611"/>
                  <a:pt x="7460822" y="2284693"/>
                </a:cubicBezTo>
                <a:cubicBezTo>
                  <a:pt x="7461102" y="2405873"/>
                  <a:pt x="7460449" y="2531526"/>
                  <a:pt x="7455319" y="2658485"/>
                </a:cubicBezTo>
                <a:lnTo>
                  <a:pt x="7455412" y="2658485"/>
                </a:lnTo>
                <a:cubicBezTo>
                  <a:pt x="7440211" y="3037029"/>
                  <a:pt x="7385933" y="3427972"/>
                  <a:pt x="7202673" y="3751148"/>
                </a:cubicBezTo>
                <a:cubicBezTo>
                  <a:pt x="7150633" y="3842871"/>
                  <a:pt x="7087122" y="3927696"/>
                  <a:pt x="7013166" y="4002920"/>
                </a:cubicBezTo>
                <a:cubicBezTo>
                  <a:pt x="6742428" y="4278743"/>
                  <a:pt x="6348211" y="4433386"/>
                  <a:pt x="5831261" y="4466851"/>
                </a:cubicBezTo>
                <a:lnTo>
                  <a:pt x="3367289" y="4466851"/>
                </a:lnTo>
                <a:cubicBezTo>
                  <a:pt x="2375918" y="4466851"/>
                  <a:pt x="1724672" y="4537041"/>
                  <a:pt x="1410194" y="4677609"/>
                </a:cubicBezTo>
                <a:cubicBezTo>
                  <a:pt x="1180957" y="4781077"/>
                  <a:pt x="1062421" y="4951101"/>
                  <a:pt x="1029220" y="4995564"/>
                </a:cubicBezTo>
                <a:cubicBezTo>
                  <a:pt x="748129" y="5350526"/>
                  <a:pt x="618589" y="5949617"/>
                  <a:pt x="855287" y="6178832"/>
                </a:cubicBezTo>
                <a:cubicBezTo>
                  <a:pt x="718566" y="6071542"/>
                  <a:pt x="596393" y="5949617"/>
                  <a:pt x="485318" y="5816506"/>
                </a:cubicBezTo>
                <a:cubicBezTo>
                  <a:pt x="133256" y="5394523"/>
                  <a:pt x="42046" y="4809881"/>
                  <a:pt x="10990" y="4277997"/>
                </a:cubicBezTo>
                <a:cubicBezTo>
                  <a:pt x="-16709" y="3804560"/>
                  <a:pt x="8471" y="3328139"/>
                  <a:pt x="80656" y="2859642"/>
                </a:cubicBezTo>
                <a:cubicBezTo>
                  <a:pt x="147338" y="2427032"/>
                  <a:pt x="255801" y="1989482"/>
                  <a:pt x="462096" y="1600684"/>
                </a:cubicBezTo>
                <a:cubicBezTo>
                  <a:pt x="521504" y="1488733"/>
                  <a:pt x="589585" y="1381163"/>
                  <a:pt x="668671" y="1282075"/>
                </a:cubicBezTo>
                <a:cubicBezTo>
                  <a:pt x="1351439" y="427390"/>
                  <a:pt x="2570275" y="0"/>
                  <a:pt x="4325552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9329354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 i 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8C89A1D5-181E-5E5A-059C-7C9A6966B41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63646" y="593889"/>
            <a:ext cx="9864707" cy="6264111"/>
          </a:xfrm>
          <a:custGeom>
            <a:avLst/>
            <a:gdLst>
              <a:gd name="connsiteX0" fmla="*/ 5891815 w 10162463"/>
              <a:gd name="connsiteY0" fmla="*/ 0 h 6453187"/>
              <a:gd name="connsiteX1" fmla="*/ 9963548 w 10162463"/>
              <a:gd name="connsiteY1" fmla="*/ 0 h 6453187"/>
              <a:gd name="connsiteX2" fmla="*/ 10064156 w 10162463"/>
              <a:gd name="connsiteY2" fmla="*/ 539248 h 6453187"/>
              <a:gd name="connsiteX3" fmla="*/ 10159937 w 10162463"/>
              <a:gd name="connsiteY3" fmla="*/ 2393523 h 6453187"/>
              <a:gd name="connsiteX4" fmla="*/ 10162351 w 10162463"/>
              <a:gd name="connsiteY4" fmla="*/ 3113536 h 6453187"/>
              <a:gd name="connsiteX5" fmla="*/ 10154983 w 10162463"/>
              <a:gd name="connsiteY5" fmla="*/ 3622931 h 6453187"/>
              <a:gd name="connsiteX6" fmla="*/ 9810729 w 10162463"/>
              <a:gd name="connsiteY6" fmla="*/ 5111864 h 6453187"/>
              <a:gd name="connsiteX7" fmla="*/ 9552601 w 10162463"/>
              <a:gd name="connsiteY7" fmla="*/ 5455103 h 6453187"/>
              <a:gd name="connsiteX8" fmla="*/ 7942735 w 10162463"/>
              <a:gd name="connsiteY8" fmla="*/ 6087337 h 6453187"/>
              <a:gd name="connsiteX9" fmla="*/ 4586569 w 10162463"/>
              <a:gd name="connsiteY9" fmla="*/ 6087337 h 6453187"/>
              <a:gd name="connsiteX10" fmla="*/ 1920819 w 10162463"/>
              <a:gd name="connsiteY10" fmla="*/ 6374555 h 6453187"/>
              <a:gd name="connsiteX11" fmla="*/ 1774479 w 10162463"/>
              <a:gd name="connsiteY11" fmla="*/ 6453187 h 6453187"/>
              <a:gd name="connsiteX12" fmla="*/ 76325 w 10162463"/>
              <a:gd name="connsiteY12" fmla="*/ 6453187 h 6453187"/>
              <a:gd name="connsiteX13" fmla="*/ 14969 w 10162463"/>
              <a:gd name="connsiteY13" fmla="*/ 5829972 h 6453187"/>
              <a:gd name="connsiteX14" fmla="*/ 109861 w 10162463"/>
              <a:gd name="connsiteY14" fmla="*/ 3897192 h 6453187"/>
              <a:gd name="connsiteX15" fmla="*/ 629419 w 10162463"/>
              <a:gd name="connsiteY15" fmla="*/ 2181508 h 6453187"/>
              <a:gd name="connsiteX16" fmla="*/ 910793 w 10162463"/>
              <a:gd name="connsiteY16" fmla="*/ 1747315 h 6453187"/>
              <a:gd name="connsiteX17" fmla="*/ 5891815 w 10162463"/>
              <a:gd name="connsiteY17" fmla="*/ 0 h 6453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162463" h="6453187">
                <a:moveTo>
                  <a:pt x="5891815" y="0"/>
                </a:moveTo>
                <a:lnTo>
                  <a:pt x="9963548" y="0"/>
                </a:lnTo>
                <a:cubicBezTo>
                  <a:pt x="9998735" y="65548"/>
                  <a:pt x="10028968" y="246949"/>
                  <a:pt x="10064156" y="539248"/>
                </a:cubicBezTo>
                <a:cubicBezTo>
                  <a:pt x="10131864" y="1101996"/>
                  <a:pt x="10156381" y="1527043"/>
                  <a:pt x="10159937" y="2393523"/>
                </a:cubicBezTo>
                <a:cubicBezTo>
                  <a:pt x="10160827" y="2633612"/>
                  <a:pt x="10161716" y="2873574"/>
                  <a:pt x="10162351" y="3113536"/>
                </a:cubicBezTo>
                <a:cubicBezTo>
                  <a:pt x="10162860" y="3278677"/>
                  <a:pt x="10161843" y="3449788"/>
                  <a:pt x="10154983" y="3622931"/>
                </a:cubicBezTo>
                <a:cubicBezTo>
                  <a:pt x="10134278" y="4138805"/>
                  <a:pt x="10060345" y="4671574"/>
                  <a:pt x="9810729" y="5111864"/>
                </a:cubicBezTo>
                <a:cubicBezTo>
                  <a:pt x="9739845" y="5236863"/>
                  <a:pt x="9653210" y="5352588"/>
                  <a:pt x="9552601" y="5455103"/>
                </a:cubicBezTo>
                <a:cubicBezTo>
                  <a:pt x="9183830" y="5830988"/>
                  <a:pt x="8646868" y="6041733"/>
                  <a:pt x="7942735" y="6087337"/>
                </a:cubicBezTo>
                <a:lnTo>
                  <a:pt x="4586569" y="6087337"/>
                </a:lnTo>
                <a:cubicBezTo>
                  <a:pt x="3236227" y="6087337"/>
                  <a:pt x="2349168" y="6182992"/>
                  <a:pt x="1920819" y="6374555"/>
                </a:cubicBezTo>
                <a:cubicBezTo>
                  <a:pt x="1867719" y="6398564"/>
                  <a:pt x="1819066" y="6425113"/>
                  <a:pt x="1774479" y="6453187"/>
                </a:cubicBezTo>
                <a:lnTo>
                  <a:pt x="76325" y="6453187"/>
                </a:lnTo>
                <a:cubicBezTo>
                  <a:pt x="45329" y="6244094"/>
                  <a:pt x="26910" y="6034238"/>
                  <a:pt x="14969" y="5829972"/>
                </a:cubicBezTo>
                <a:cubicBezTo>
                  <a:pt x="-22759" y="5184907"/>
                  <a:pt x="11539" y="4535524"/>
                  <a:pt x="109861" y="3897192"/>
                </a:cubicBezTo>
                <a:cubicBezTo>
                  <a:pt x="200689" y="3307512"/>
                  <a:pt x="348426" y="2711355"/>
                  <a:pt x="629419" y="2181508"/>
                </a:cubicBezTo>
                <a:cubicBezTo>
                  <a:pt x="710211" y="2028943"/>
                  <a:pt x="802944" y="1882349"/>
                  <a:pt x="910793" y="1747315"/>
                </a:cubicBezTo>
                <a:cubicBezTo>
                  <a:pt x="1840916" y="582438"/>
                  <a:pt x="3500960" y="0"/>
                  <a:pt x="5891815" y="0"/>
                </a:cubicBezTo>
                <a:close/>
              </a:path>
            </a:pathLst>
          </a:custGeom>
          <a:pattFill prst="pct90">
            <a:fgClr>
              <a:schemeClr val="bg2"/>
            </a:fgClr>
            <a:bgClr>
              <a:schemeClr val="tx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35288412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926397-94C7-79EB-2B3C-759D2AA86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584200"/>
            <a:ext cx="10042206" cy="839211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3745FC6-C79D-0AC0-2C03-7799BF050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70BE81C-495F-1C1F-4363-D4839C27D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4BC58B7-537A-E553-51B4-D5AC781EE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26AEFF7-8262-8075-5E0D-072714CD2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503528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2EA8AB0-E505-C195-1F95-F7605A2C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84199"/>
            <a:ext cx="2879725" cy="5592763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4D5CAC4-7D9A-E27E-337F-1AFBBD233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87375" y="584199"/>
            <a:ext cx="7985124" cy="5592763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2495D68-3E91-4924-598B-449FC5A8C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FFBF5D-5C04-37C2-922F-716616CA1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F05DB80-19B0-D1FC-E3E4-00490D30C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227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alternativ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2"/>
            <a:ext cx="6764711" cy="41354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19" name="Plassholder for bilde 18">
            <a:extLst>
              <a:ext uri="{FF2B5EF4-FFF2-40B4-BE49-F238E27FC236}">
                <a16:creationId xmlns:a16="http://schemas.microsoft.com/office/drawing/2014/main" id="{AE51D2C3-6148-48EE-AF53-A1103377BC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0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435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alternativ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2"/>
            <a:ext cx="6764711" cy="41354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19" name="Plassholder for bilde 18">
            <a:extLst>
              <a:ext uri="{FF2B5EF4-FFF2-40B4-BE49-F238E27FC236}">
                <a16:creationId xmlns:a16="http://schemas.microsoft.com/office/drawing/2014/main" id="{AE51D2C3-6148-48EE-AF53-A1103377BC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1826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2357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ed undertittel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3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CA34B5C-A420-3AC8-05B6-D34212085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4510088"/>
            <a:ext cx="676471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  <p:sp>
        <p:nvSpPr>
          <p:cNvPr id="10" name="Plassholder for bilde 9">
            <a:extLst>
              <a:ext uri="{FF2B5EF4-FFF2-40B4-BE49-F238E27FC236}">
                <a16:creationId xmlns:a16="http://schemas.microsoft.com/office/drawing/2014/main" id="{A10355E7-27B9-7890-844E-CBDD332DC8B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0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4147535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ed undertittel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3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CA34B5C-A420-3AC8-05B6-D34212085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4510088"/>
            <a:ext cx="676471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092D85D7-26DF-0B63-BE40-D83F2BE86A6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1826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067040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0E88B48-C5EA-2085-8E30-C5FFE23E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61D5E4-4071-DA78-34B0-F5DE5461E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FB9F5C3-09B7-E3F0-9942-F99AF0AA6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A06EA5B-7BBD-27E0-408F-67A7E7420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A383960-B8AD-20CD-C63B-935E8322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0551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8753A823-8725-78E6-DC9A-685243682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9512460-BDE5-6B5F-0989-9965EC172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6" y="1825625"/>
            <a:ext cx="11017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5B41EBE-6BC3-ECEB-771C-1B51561564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88638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6326AB-9E56-CBEE-B642-FF6E410F7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287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20152C1-72C4-3A86-2BD1-F8E9401B1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4918" y="6356350"/>
            <a:ext cx="644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982A54A-668B-284D-985D-5DB81DB000BA}" type="slidenum">
              <a:rPr lang="nb-NO" smtClean="0"/>
              <a:pPr/>
              <a:t>‹#›</a:t>
            </a:fld>
            <a:endParaRPr lang="nb-NO" dirty="0"/>
          </a:p>
        </p:txBody>
      </p:sp>
      <p:grpSp>
        <p:nvGrpSpPr>
          <p:cNvPr id="18" name="Gruppe 17">
            <a:extLst>
              <a:ext uri="{FF2B5EF4-FFF2-40B4-BE49-F238E27FC236}">
                <a16:creationId xmlns:a16="http://schemas.microsoft.com/office/drawing/2014/main" id="{98DEE479-3ECE-E2C7-26C1-54BB6240977C}"/>
              </a:ext>
            </a:extLst>
          </p:cNvPr>
          <p:cNvGrpSpPr/>
          <p:nvPr userDrawn="1"/>
        </p:nvGrpSpPr>
        <p:grpSpPr>
          <a:xfrm>
            <a:off x="10861635" y="584200"/>
            <a:ext cx="742990" cy="815426"/>
            <a:chOff x="11014243" y="428598"/>
            <a:chExt cx="742990" cy="815426"/>
          </a:xfrm>
          <a:solidFill>
            <a:schemeClr val="tx2"/>
          </a:solidFill>
        </p:grpSpPr>
        <p:sp>
          <p:nvSpPr>
            <p:cNvPr id="15" name="Friform 14">
              <a:extLst>
                <a:ext uri="{FF2B5EF4-FFF2-40B4-BE49-F238E27FC236}">
                  <a16:creationId xmlns:a16="http://schemas.microsoft.com/office/drawing/2014/main" id="{5E9ACE94-151F-67D4-F70D-09CEFFD3B2D4}"/>
                </a:ext>
              </a:extLst>
            </p:cNvPr>
            <p:cNvSpPr/>
            <p:nvPr/>
          </p:nvSpPr>
          <p:spPr>
            <a:xfrm>
              <a:off x="11239660" y="591616"/>
              <a:ext cx="366067" cy="509598"/>
            </a:xfrm>
            <a:custGeom>
              <a:avLst/>
              <a:gdLst>
                <a:gd name="connsiteX0" fmla="*/ 45060 w 366067"/>
                <a:gd name="connsiteY0" fmla="*/ 370280 h 509598"/>
                <a:gd name="connsiteX1" fmla="*/ 189751 w 366067"/>
                <a:gd name="connsiteY1" fmla="*/ 454825 h 509598"/>
                <a:gd name="connsiteX2" fmla="*/ 303536 w 366067"/>
                <a:gd name="connsiteY2" fmla="*/ 377210 h 509598"/>
                <a:gd name="connsiteX3" fmla="*/ 180297 w 366067"/>
                <a:gd name="connsiteY3" fmla="*/ 279913 h 509598"/>
                <a:gd name="connsiteX4" fmla="*/ 18522 w 366067"/>
                <a:gd name="connsiteY4" fmla="*/ 131946 h 509598"/>
                <a:gd name="connsiteX5" fmla="*/ 179910 w 366067"/>
                <a:gd name="connsiteY5" fmla="*/ 0 h 509598"/>
                <a:gd name="connsiteX6" fmla="*/ 352577 w 366067"/>
                <a:gd name="connsiteY6" fmla="*/ 94413 h 509598"/>
                <a:gd name="connsiteX7" fmla="*/ 305692 w 366067"/>
                <a:gd name="connsiteY7" fmla="*/ 128675 h 509598"/>
                <a:gd name="connsiteX8" fmla="*/ 179910 w 366067"/>
                <a:gd name="connsiteY8" fmla="*/ 55051 h 509598"/>
                <a:gd name="connsiteX9" fmla="*/ 81054 w 366067"/>
                <a:gd name="connsiteY9" fmla="*/ 131225 h 509598"/>
                <a:gd name="connsiteX10" fmla="*/ 199206 w 366067"/>
                <a:gd name="connsiteY10" fmla="*/ 221979 h 509598"/>
                <a:gd name="connsiteX11" fmla="*/ 366068 w 366067"/>
                <a:gd name="connsiteY11" fmla="*/ 376544 h 509598"/>
                <a:gd name="connsiteX12" fmla="*/ 189751 w 366067"/>
                <a:gd name="connsiteY12" fmla="*/ 509599 h 509598"/>
                <a:gd name="connsiteX13" fmla="*/ 0 w 366067"/>
                <a:gd name="connsiteY13" fmla="*/ 402823 h 509598"/>
                <a:gd name="connsiteX14" fmla="*/ 45060 w 366067"/>
                <a:gd name="connsiteY14" fmla="*/ 370391 h 509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6067" h="509598">
                  <a:moveTo>
                    <a:pt x="45060" y="370280"/>
                  </a:moveTo>
                  <a:cubicBezTo>
                    <a:pt x="70493" y="416184"/>
                    <a:pt x="117047" y="454825"/>
                    <a:pt x="189751" y="454825"/>
                  </a:cubicBezTo>
                  <a:cubicBezTo>
                    <a:pt x="256264" y="454825"/>
                    <a:pt x="303536" y="423113"/>
                    <a:pt x="303536" y="377210"/>
                  </a:cubicBezTo>
                  <a:cubicBezTo>
                    <a:pt x="303536" y="328367"/>
                    <a:pt x="262456" y="307578"/>
                    <a:pt x="180297" y="279913"/>
                  </a:cubicBezTo>
                  <a:cubicBezTo>
                    <a:pt x="88683" y="248923"/>
                    <a:pt x="18522" y="215770"/>
                    <a:pt x="18522" y="131946"/>
                  </a:cubicBezTo>
                  <a:cubicBezTo>
                    <a:pt x="18522" y="43742"/>
                    <a:pt x="102119" y="0"/>
                    <a:pt x="179910" y="0"/>
                  </a:cubicBezTo>
                  <a:cubicBezTo>
                    <a:pt x="275117" y="0"/>
                    <a:pt x="328582" y="53554"/>
                    <a:pt x="352577" y="94413"/>
                  </a:cubicBezTo>
                  <a:lnTo>
                    <a:pt x="305692" y="128675"/>
                  </a:lnTo>
                  <a:cubicBezTo>
                    <a:pt x="287170" y="99126"/>
                    <a:pt x="248247" y="55051"/>
                    <a:pt x="179910" y="55051"/>
                  </a:cubicBezTo>
                  <a:cubicBezTo>
                    <a:pt x="128270" y="55051"/>
                    <a:pt x="81054" y="80553"/>
                    <a:pt x="81054" y="131225"/>
                  </a:cubicBezTo>
                  <a:cubicBezTo>
                    <a:pt x="81054" y="181897"/>
                    <a:pt x="124289" y="196477"/>
                    <a:pt x="199206" y="221979"/>
                  </a:cubicBezTo>
                  <a:cubicBezTo>
                    <a:pt x="291870" y="253691"/>
                    <a:pt x="366068" y="286843"/>
                    <a:pt x="366068" y="376544"/>
                  </a:cubicBezTo>
                  <a:cubicBezTo>
                    <a:pt x="366068" y="454159"/>
                    <a:pt x="291538" y="509599"/>
                    <a:pt x="189751" y="509599"/>
                  </a:cubicBezTo>
                  <a:cubicBezTo>
                    <a:pt x="95263" y="509599"/>
                    <a:pt x="27644" y="461477"/>
                    <a:pt x="0" y="402823"/>
                  </a:cubicBezTo>
                  <a:lnTo>
                    <a:pt x="45060" y="370391"/>
                  </a:lnTo>
                  <a:close/>
                </a:path>
              </a:pathLst>
            </a:custGeom>
            <a:grpFill/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>
                <a:solidFill>
                  <a:schemeClr val="tx2"/>
                </a:solidFill>
              </a:endParaRPr>
            </a:p>
          </p:txBody>
        </p:sp>
        <p:sp>
          <p:nvSpPr>
            <p:cNvPr id="16" name="Friform 15">
              <a:extLst>
                <a:ext uri="{FF2B5EF4-FFF2-40B4-BE49-F238E27FC236}">
                  <a16:creationId xmlns:a16="http://schemas.microsoft.com/office/drawing/2014/main" id="{E9069C5B-E909-8D26-FBCA-D6ECCF404536}"/>
                </a:ext>
              </a:extLst>
            </p:cNvPr>
            <p:cNvSpPr/>
            <p:nvPr/>
          </p:nvSpPr>
          <p:spPr>
            <a:xfrm>
              <a:off x="11014243" y="428598"/>
              <a:ext cx="742990" cy="815426"/>
            </a:xfrm>
            <a:custGeom>
              <a:avLst/>
              <a:gdLst>
                <a:gd name="connsiteX0" fmla="*/ 557648 w 742990"/>
                <a:gd name="connsiteY0" fmla="*/ 780835 h 815426"/>
                <a:gd name="connsiteX1" fmla="*/ 243718 w 742990"/>
                <a:gd name="connsiteY1" fmla="*/ 32403 h 815426"/>
                <a:gd name="connsiteX2" fmla="*/ 741318 w 742990"/>
                <a:gd name="connsiteY2" fmla="*/ 187800 h 815426"/>
                <a:gd name="connsiteX3" fmla="*/ 737061 w 742990"/>
                <a:gd name="connsiteY3" fmla="*/ 204321 h 815426"/>
                <a:gd name="connsiteX4" fmla="*/ 721524 w 742990"/>
                <a:gd name="connsiteY4" fmla="*/ 201438 h 815426"/>
                <a:gd name="connsiteX5" fmla="*/ 192410 w 742990"/>
                <a:gd name="connsiteY5" fmla="*/ 149824 h 815426"/>
                <a:gd name="connsiteX6" fmla="*/ 548747 w 742990"/>
                <a:gd name="connsiteY6" fmla="*/ 757495 h 815426"/>
                <a:gd name="connsiteX7" fmla="*/ 557648 w 742990"/>
                <a:gd name="connsiteY7" fmla="*/ 780835 h 815426"/>
                <a:gd name="connsiteX8" fmla="*/ 557648 w 742990"/>
                <a:gd name="connsiteY8" fmla="*/ 780835 h 815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42990" h="815426">
                  <a:moveTo>
                    <a:pt x="557648" y="780835"/>
                  </a:moveTo>
                  <a:cubicBezTo>
                    <a:pt x="60159" y="979862"/>
                    <a:pt x="-237019" y="265249"/>
                    <a:pt x="243718" y="32403"/>
                  </a:cubicBezTo>
                  <a:cubicBezTo>
                    <a:pt x="419260" y="-44214"/>
                    <a:pt x="646497" y="17989"/>
                    <a:pt x="741318" y="187800"/>
                  </a:cubicBezTo>
                  <a:cubicBezTo>
                    <a:pt x="744690" y="193566"/>
                    <a:pt x="742811" y="200939"/>
                    <a:pt x="737061" y="204321"/>
                  </a:cubicBezTo>
                  <a:cubicBezTo>
                    <a:pt x="731863" y="207425"/>
                    <a:pt x="725174" y="205984"/>
                    <a:pt x="721524" y="201438"/>
                  </a:cubicBezTo>
                  <a:cubicBezTo>
                    <a:pt x="593918" y="36672"/>
                    <a:pt x="343293" y="11558"/>
                    <a:pt x="192410" y="149824"/>
                  </a:cubicBezTo>
                  <a:cubicBezTo>
                    <a:pt x="-97802" y="409336"/>
                    <a:pt x="180854" y="870924"/>
                    <a:pt x="548747" y="757495"/>
                  </a:cubicBezTo>
                  <a:cubicBezTo>
                    <a:pt x="563177" y="752450"/>
                    <a:pt x="571470" y="774903"/>
                    <a:pt x="557648" y="780835"/>
                  </a:cubicBezTo>
                  <a:lnTo>
                    <a:pt x="557648" y="780835"/>
                  </a:lnTo>
                  <a:close/>
                </a:path>
              </a:pathLst>
            </a:custGeom>
            <a:grpFill/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>
                <a:solidFill>
                  <a:schemeClr val="tx2"/>
                </a:solidFill>
              </a:endParaRPr>
            </a:p>
          </p:txBody>
        </p:sp>
        <p:sp>
          <p:nvSpPr>
            <p:cNvPr id="17" name="Friform 16">
              <a:extLst>
                <a:ext uri="{FF2B5EF4-FFF2-40B4-BE49-F238E27FC236}">
                  <a16:creationId xmlns:a16="http://schemas.microsoft.com/office/drawing/2014/main" id="{18717132-505D-297A-C9B2-AB0C60A4CC74}"/>
                </a:ext>
              </a:extLst>
            </p:cNvPr>
            <p:cNvSpPr/>
            <p:nvPr/>
          </p:nvSpPr>
          <p:spPr>
            <a:xfrm>
              <a:off x="11638791" y="1124943"/>
              <a:ext cx="45779" cy="45903"/>
            </a:xfrm>
            <a:custGeom>
              <a:avLst/>
              <a:gdLst>
                <a:gd name="connsiteX0" fmla="*/ 45779 w 45779"/>
                <a:gd name="connsiteY0" fmla="*/ 22952 h 45903"/>
                <a:gd name="connsiteX1" fmla="*/ 22890 w 45779"/>
                <a:gd name="connsiteY1" fmla="*/ 45904 h 45903"/>
                <a:gd name="connsiteX2" fmla="*/ 0 w 45779"/>
                <a:gd name="connsiteY2" fmla="*/ 22952 h 45903"/>
                <a:gd name="connsiteX3" fmla="*/ 22890 w 45779"/>
                <a:gd name="connsiteY3" fmla="*/ 0 h 45903"/>
                <a:gd name="connsiteX4" fmla="*/ 45779 w 45779"/>
                <a:gd name="connsiteY4" fmla="*/ 22952 h 45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779" h="45903">
                  <a:moveTo>
                    <a:pt x="45779" y="22952"/>
                  </a:moveTo>
                  <a:cubicBezTo>
                    <a:pt x="45779" y="35628"/>
                    <a:pt x="35531" y="45904"/>
                    <a:pt x="22890" y="45904"/>
                  </a:cubicBezTo>
                  <a:cubicBezTo>
                    <a:pt x="10248" y="45904"/>
                    <a:pt x="0" y="35628"/>
                    <a:pt x="0" y="22952"/>
                  </a:cubicBezTo>
                  <a:cubicBezTo>
                    <a:pt x="0" y="10276"/>
                    <a:pt x="10248" y="0"/>
                    <a:pt x="22890" y="0"/>
                  </a:cubicBezTo>
                  <a:cubicBezTo>
                    <a:pt x="35531" y="0"/>
                    <a:pt x="45779" y="10276"/>
                    <a:pt x="45779" y="22952"/>
                  </a:cubicBezTo>
                  <a:close/>
                </a:path>
              </a:pathLst>
            </a:custGeom>
            <a:grpFill/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024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68" r:id="rId4"/>
    <p:sldLayoutId id="2147483664" r:id="rId5"/>
    <p:sldLayoutId id="2147483665" r:id="rId6"/>
    <p:sldLayoutId id="2147483662" r:id="rId7"/>
    <p:sldLayoutId id="2147483663" r:id="rId8"/>
    <p:sldLayoutId id="2147483650" r:id="rId9"/>
    <p:sldLayoutId id="2147483652" r:id="rId10"/>
    <p:sldLayoutId id="2147483660" r:id="rId11"/>
    <p:sldLayoutId id="2147483653" r:id="rId12"/>
    <p:sldLayoutId id="2147483661" r:id="rId13"/>
    <p:sldLayoutId id="2147483669" r:id="rId14"/>
    <p:sldLayoutId id="2147483654" r:id="rId15"/>
    <p:sldLayoutId id="2147483670" r:id="rId16"/>
    <p:sldLayoutId id="2147483651" r:id="rId17"/>
    <p:sldLayoutId id="2147483674" r:id="rId18"/>
    <p:sldLayoutId id="2147483656" r:id="rId19"/>
    <p:sldLayoutId id="2147483672" r:id="rId20"/>
    <p:sldLayoutId id="2147483673" r:id="rId21"/>
    <p:sldLayoutId id="2147483657" r:id="rId22"/>
    <p:sldLayoutId id="2147483671" r:id="rId23"/>
    <p:sldLayoutId id="2147483692" r:id="rId24"/>
    <p:sldLayoutId id="2147483693" r:id="rId25"/>
    <p:sldLayoutId id="2147483690" r:id="rId26"/>
    <p:sldLayoutId id="2147483691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55" r:id="rId33"/>
    <p:sldLayoutId id="2147483680" r:id="rId34"/>
    <p:sldLayoutId id="2147483681" r:id="rId35"/>
    <p:sldLayoutId id="2147483682" r:id="rId36"/>
    <p:sldLayoutId id="2147483683" r:id="rId37"/>
    <p:sldLayoutId id="2147483684" r:id="rId38"/>
    <p:sldLayoutId id="2147483687" r:id="rId39"/>
    <p:sldLayoutId id="2147483686" r:id="rId40"/>
    <p:sldLayoutId id="2147483688" r:id="rId41"/>
    <p:sldLayoutId id="2147483689" r:id="rId42"/>
    <p:sldLayoutId id="2147483658" r:id="rId43"/>
    <p:sldLayoutId id="2147483659" r:id="rId4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tabLst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069975" indent="-36988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427163" indent="-371475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784350" indent="-371475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8" userDrawn="1">
          <p15:clr>
            <a:srgbClr val="F26B43"/>
          </p15:clr>
        </p15:guide>
        <p15:guide id="2" pos="370" userDrawn="1">
          <p15:clr>
            <a:srgbClr val="F26B43"/>
          </p15:clr>
        </p15:guide>
        <p15:guide id="3" orient="horz" pos="3884" userDrawn="1">
          <p15:clr>
            <a:srgbClr val="F26B43"/>
          </p15:clr>
        </p15:guide>
        <p15:guide id="4" pos="73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orsis.no/veiledninger/slik-skrur-du-pa-totrinnspalogging/" TargetMode="External"/><Relationship Id="rId2" Type="http://schemas.openxmlformats.org/officeDocument/2006/relationships/hyperlink" Target="https://norsis.no/fakta-og-veiledninger/hva-er-totrinnspalogging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9AA608-21D8-55F2-C252-DA83001BA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624" y="1452282"/>
            <a:ext cx="9517958" cy="1976718"/>
          </a:xfrm>
        </p:spPr>
        <p:txBody>
          <a:bodyPr/>
          <a:lstStyle/>
          <a:p>
            <a:pPr algn="ctr"/>
            <a:br>
              <a:rPr lang="nb-NO" dirty="0"/>
            </a:br>
            <a:r>
              <a:rPr lang="nb-NO" dirty="0">
                <a:solidFill>
                  <a:srgbClr val="FF0000"/>
                </a:solidFill>
              </a:rPr>
              <a:t>Totrinns-pålogging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71823D-3CEF-B1E1-FC73-E4E63FFBF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6" y="3836895"/>
            <a:ext cx="11017250" cy="1568823"/>
          </a:xfrm>
        </p:spPr>
        <p:txBody>
          <a:bodyPr/>
          <a:lstStyle/>
          <a:p>
            <a:pPr marL="0" indent="0" algn="ctr">
              <a:buNone/>
            </a:pPr>
            <a:r>
              <a:rPr lang="nb-NO" dirty="0"/>
              <a:t>Arve Conradsen</a:t>
            </a:r>
          </a:p>
          <a:p>
            <a:pPr marL="0" indent="0" algn="ctr">
              <a:buNone/>
            </a:pPr>
            <a:r>
              <a:rPr lang="nb-NO" dirty="0"/>
              <a:t>08.10.25</a:t>
            </a:r>
          </a:p>
        </p:txBody>
      </p:sp>
    </p:spTree>
    <p:extLst>
      <p:ext uri="{BB962C8B-B14F-4D97-AF65-F5344CB8AC3E}">
        <p14:creationId xmlns:p14="http://schemas.microsoft.com/office/powerpoint/2010/main" val="1513197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6747A35-D3C8-ACC2-6D07-238DD6F1B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Veien videre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D6AC41-C50C-2951-FDE4-D785AE27D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	</a:t>
            </a:r>
          </a:p>
          <a:p>
            <a:pPr marL="0" indent="0">
              <a:buNone/>
            </a:pPr>
            <a:r>
              <a:rPr lang="nb-NO" sz="2800" b="1" dirty="0"/>
              <a:t>	Enten </a:t>
            </a:r>
            <a:r>
              <a:rPr lang="nb-NO" dirty="0"/>
              <a:t> studere linkene fra </a:t>
            </a:r>
            <a:r>
              <a:rPr lang="nb-NO" dirty="0" err="1"/>
              <a:t>Norsis</a:t>
            </a:r>
            <a:r>
              <a:rPr lang="nb-NO" dirty="0"/>
              <a:t> og så gå i gang med å legge inn to-	trinns-pålogging selv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sz="3200" b="1" dirty="0"/>
              <a:t>Eller</a:t>
            </a:r>
            <a:r>
              <a:rPr lang="nb-NO" dirty="0"/>
              <a:t> komme på Datahjelp</a:t>
            </a:r>
          </a:p>
        </p:txBody>
      </p:sp>
    </p:spTree>
    <p:extLst>
      <p:ext uri="{BB962C8B-B14F-4D97-AF65-F5344CB8AC3E}">
        <p14:creationId xmlns:p14="http://schemas.microsoft.com/office/powerpoint/2010/main" val="284144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C065581-A164-4F9A-4FF8-D249F22A2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FF0000"/>
                </a:solidFill>
              </a:rPr>
              <a:t>Æsj, noe herk?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7E7991-0645-FB23-59CB-F0396C591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 </a:t>
            </a:r>
            <a:r>
              <a:rPr lang="nb-NO" sz="2800" dirty="0"/>
              <a:t>Jeg har to-trinns-pålogging på :</a:t>
            </a:r>
          </a:p>
          <a:p>
            <a:pPr marL="0" indent="0">
              <a:buNone/>
            </a:pPr>
            <a:r>
              <a:rPr lang="nb-NO" sz="2800" dirty="0"/>
              <a:t>FB, Apple. Google og min e-post-konto hos </a:t>
            </a:r>
            <a:r>
              <a:rPr lang="nb-NO" sz="2800" dirty="0" err="1"/>
              <a:t>MicroSoft</a:t>
            </a:r>
            <a:r>
              <a:rPr lang="nb-NO" sz="2800" dirty="0"/>
              <a:t>. Ja, og på </a:t>
            </a:r>
            <a:r>
              <a:rPr lang="nb-NO" sz="2800" dirty="0" err="1"/>
              <a:t>Styreweb</a:t>
            </a:r>
            <a:r>
              <a:rPr lang="nb-NO" sz="2800" dirty="0"/>
              <a:t>, seniornetts adm. system.</a:t>
            </a:r>
          </a:p>
          <a:p>
            <a:pPr marL="0" indent="0">
              <a:buNone/>
            </a:pPr>
            <a:endParaRPr lang="nb-NO" sz="2800" dirty="0"/>
          </a:p>
          <a:p>
            <a:pPr marL="0" indent="0">
              <a:buNone/>
            </a:pPr>
            <a:r>
              <a:rPr lang="nb-NO" sz="2800" dirty="0"/>
              <a:t>I det daglige merker jeg lite og ingenting til det. Systemene jeg er inne i håndterer to-</a:t>
            </a:r>
            <a:r>
              <a:rPr lang="nb-NO" sz="2800" dirty="0" err="1"/>
              <a:t>trinnsp</a:t>
            </a:r>
            <a:r>
              <a:rPr lang="nb-NO" sz="2800" dirty="0"/>
              <a:t>-</a:t>
            </a:r>
            <a:r>
              <a:rPr lang="nb-NO" sz="2800" dirty="0" err="1"/>
              <a:t>ålogging</a:t>
            </a:r>
            <a:r>
              <a:rPr lang="nb-NO" sz="2800" dirty="0"/>
              <a:t> på to ulike måter.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4946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22C380D-9106-863D-3849-4DFD2177D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FF0000"/>
                </a:solidFill>
              </a:rPr>
              <a:t>To måter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65D7A4-3271-D4BA-0882-D676090FA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/>
              <a:t>	</a:t>
            </a:r>
            <a:r>
              <a:rPr lang="nb-NO" b="1" dirty="0"/>
              <a:t>Enten:</a:t>
            </a:r>
          </a:p>
          <a:p>
            <a:pPr marL="0" indent="0">
              <a:buNone/>
            </a:pPr>
            <a:r>
              <a:rPr lang="nb-NO" dirty="0"/>
              <a:t>	at jeg ved hver pålogging må oppgi en 6 </a:t>
            </a:r>
            <a:r>
              <a:rPr lang="nb-NO" dirty="0" err="1"/>
              <a:t>sifret</a:t>
            </a:r>
            <a:r>
              <a:rPr lang="nb-NO" dirty="0"/>
              <a:t> kode generert i      	autentiseringsapp  - det kan være litt </a:t>
            </a:r>
            <a:r>
              <a:rPr lang="nb-NO" dirty="0" err="1"/>
              <a:t>arbeidssomt</a:t>
            </a:r>
            <a:r>
              <a:rPr lang="nb-NO" dirty="0"/>
              <a:t>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b="1" dirty="0"/>
              <a:t>Eller:</a:t>
            </a:r>
          </a:p>
          <a:p>
            <a:pPr marL="0" indent="0">
              <a:buNone/>
            </a:pPr>
            <a:r>
              <a:rPr lang="nb-NO" dirty="0"/>
              <a:t>	at opplegget kjenner igjen datadingsen jeg logger meg inn via</a:t>
            </a:r>
          </a:p>
          <a:p>
            <a:pPr marL="0" indent="0">
              <a:buNone/>
            </a:pPr>
            <a:r>
              <a:rPr lang="nb-NO" dirty="0"/>
              <a:t>	Når jeg er på mine egne dingser, så kjenner systemet meg igjen. Om jeg 	bruker et fremmed verktøy, så blir jeg tvunget inn i en godkjenningsrutine. </a:t>
            </a:r>
          </a:p>
          <a:p>
            <a:pPr marL="0" indent="0">
              <a:buNone/>
            </a:pPr>
            <a:r>
              <a:rPr lang="nb-NO" dirty="0"/>
              <a:t>	Det sendes en melding til en av mine enheter, der må jeg godkjenne </a:t>
            </a:r>
          </a:p>
          <a:p>
            <a:pPr marL="0" indent="0">
              <a:buNone/>
            </a:pPr>
            <a:r>
              <a:rPr lang="nb-NO" dirty="0"/>
              <a:t>	pålogging fra fremmed enhet.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71678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48FE622-19C1-89DC-A586-FE7827BF0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Via autentiseringsapp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5B55DCD-5055-5A39-7C4C-AB1705940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6" y="1843554"/>
            <a:ext cx="11017250" cy="4351338"/>
          </a:xfrm>
        </p:spPr>
        <p:txBody>
          <a:bodyPr/>
          <a:lstStyle/>
          <a:p>
            <a:r>
              <a:rPr lang="nb-NO" dirty="0"/>
              <a:t>Det finnes flere slike, du velger fritt. Jeg valgte Google sin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Gå inn i </a:t>
            </a:r>
            <a:r>
              <a:rPr lang="nb-NO" dirty="0" err="1"/>
              <a:t>AppStore</a:t>
            </a:r>
            <a:r>
              <a:rPr lang="nb-NO" dirty="0"/>
              <a:t>/</a:t>
            </a:r>
            <a:r>
              <a:rPr lang="nb-NO" dirty="0" err="1"/>
              <a:t>PlayButikk</a:t>
            </a:r>
            <a:r>
              <a:rPr lang="nb-NO" dirty="0"/>
              <a:t> og velg din!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A16F268B-764A-D215-87CC-808AE3C11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717" y="2893219"/>
            <a:ext cx="2307225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235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046020-80E6-FBC0-9998-EF2AD68FC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6" y="860612"/>
            <a:ext cx="11017250" cy="5316351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					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				Disse kodene er aktive 30 sek., så </a:t>
            </a:r>
          </a:p>
          <a:p>
            <a:pPr marL="0" indent="0">
              <a:buNone/>
            </a:pPr>
            <a:r>
              <a:rPr lang="nb-NO" dirty="0"/>
              <a:t>               				endres de.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				(Så ikke lær dem utenat.)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E4B441F4-EF03-159D-BF72-658FF68EA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91" y="1000770"/>
            <a:ext cx="3314857" cy="5036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280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558502-05EC-1B3C-498E-345394DBA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Hvordan – på ulike konti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8990FBB-52D3-3486-1229-E2835F725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Gå inn på min Google – konto   - demo </a:t>
            </a:r>
            <a:r>
              <a:rPr lang="nb-NO" dirty="0" err="1"/>
              <a:t>osv</a:t>
            </a:r>
            <a:endParaRPr lang="nb-NO" dirty="0"/>
          </a:p>
          <a:p>
            <a:r>
              <a:rPr lang="nb-NO" dirty="0"/>
              <a:t>Gå inn på min Apple-</a:t>
            </a:r>
            <a:r>
              <a:rPr lang="nb-NO" dirty="0" err="1"/>
              <a:t>kontlo</a:t>
            </a:r>
            <a:endParaRPr lang="nb-NO" dirty="0"/>
          </a:p>
          <a:p>
            <a:r>
              <a:rPr lang="nb-NO" dirty="0"/>
              <a:t>Gå inn på min FB-konto</a:t>
            </a:r>
          </a:p>
        </p:txBody>
      </p:sp>
    </p:spTree>
    <p:extLst>
      <p:ext uri="{BB962C8B-B14F-4D97-AF65-F5344CB8AC3E}">
        <p14:creationId xmlns:p14="http://schemas.microsoft.com/office/powerpoint/2010/main" val="14767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B24EC4-2A96-A7A7-A967-F10E41032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Når du slår på.......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CE6D74-C054-1FE6-6C06-CAE0A225C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Når du har valgt to-trinns-pålogging, så vil du må måtte knytte 	Google/Apple/FB </a:t>
            </a:r>
            <a:r>
              <a:rPr lang="nb-NO" dirty="0" err="1"/>
              <a:t>osv</a:t>
            </a:r>
            <a:r>
              <a:rPr lang="nb-NO" dirty="0"/>
              <a:t> til en Autentiserings-app. Det gjøres ved at du	velger autentiseringsapp som metode. Da viser FB deg en QR-kode,</a:t>
            </a:r>
          </a:p>
          <a:p>
            <a:pPr marL="0" indent="0">
              <a:buNone/>
            </a:pPr>
            <a:r>
              <a:rPr lang="nb-NO" dirty="0"/>
              <a:t>	Åpne autentiseringsappen, velg Legg til (eller trykk +tegnet).</a:t>
            </a:r>
          </a:p>
          <a:p>
            <a:pPr marL="0" indent="0">
              <a:buNone/>
            </a:pPr>
            <a:r>
              <a:rPr lang="nb-NO" dirty="0"/>
              <a:t>	Skann så QR-koden og følg resten av instruksene på skjerm.</a:t>
            </a:r>
          </a:p>
        </p:txBody>
      </p:sp>
    </p:spTree>
    <p:extLst>
      <p:ext uri="{BB962C8B-B14F-4D97-AF65-F5344CB8AC3E}">
        <p14:creationId xmlns:p14="http://schemas.microsoft.com/office/powerpoint/2010/main" val="1361176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73BEF1-B045-7BD4-7BB8-59E3F2847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Demo – legge til to-</a:t>
            </a:r>
            <a:r>
              <a:rPr lang="nb-NO" dirty="0" err="1"/>
              <a:t>trinnspålogging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7EC4286-C4A4-2C4B-34B3-555A79ACA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err="1"/>
              <a:t>Styreweb</a:t>
            </a:r>
            <a:r>
              <a:rPr lang="nb-NO" dirty="0"/>
              <a:t> – et program de fleste av dere ikke har tilgang til. Men prinsippet for </a:t>
            </a:r>
            <a:r>
              <a:rPr lang="nb-NO" b="1" dirty="0"/>
              <a:t>å legge til to-trinns-pålogging </a:t>
            </a:r>
            <a:r>
              <a:rPr lang="nb-NO" dirty="0"/>
              <a:t>er felles for det fleste.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/>
              <a:t>Live demo!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91959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AFDCF3-5F73-B971-F923-4E4021597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Norsis</a:t>
            </a:r>
            <a:endParaRPr lang="nb-NO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7A65508-0963-3386-CD71-45C269E59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    </a:t>
            </a:r>
            <a:r>
              <a:rPr lang="nb-NO" sz="3200" dirty="0"/>
              <a:t>Norsk Senter for Informasjonssikring   (</a:t>
            </a:r>
            <a:r>
              <a:rPr lang="nb-NO" sz="3200" dirty="0" err="1"/>
              <a:t>https</a:t>
            </a:r>
            <a:r>
              <a:rPr lang="nb-NO" sz="3200" dirty="0"/>
              <a:t>://</a:t>
            </a:r>
            <a:r>
              <a:rPr lang="nb-NO" sz="3200" dirty="0" err="1"/>
              <a:t>norsis.no</a:t>
            </a:r>
            <a:r>
              <a:rPr lang="nb-NO" sz="3200" dirty="0"/>
              <a:t>)</a:t>
            </a:r>
            <a:endParaRPr lang="nb-NO" dirty="0"/>
          </a:p>
          <a:p>
            <a:r>
              <a:rPr lang="nb-NO" b="1" dirty="0"/>
              <a:t>Hva er to-</a:t>
            </a:r>
            <a:r>
              <a:rPr lang="nb-NO" b="1" dirty="0" err="1"/>
              <a:t>trinnspålogging</a:t>
            </a:r>
            <a:r>
              <a:rPr lang="nb-NO" dirty="0"/>
              <a:t>:</a:t>
            </a:r>
          </a:p>
          <a:p>
            <a:r>
              <a:rPr lang="nb-NO" dirty="0">
                <a:hlinkClick r:id="rId2"/>
              </a:rPr>
              <a:t>https://norsis.no/fakta-og-veiledninger/hva-er-totrinnspalogging/</a:t>
            </a:r>
            <a:endParaRPr lang="nb-NO" dirty="0"/>
          </a:p>
          <a:p>
            <a:endParaRPr lang="nb-NO" dirty="0"/>
          </a:p>
          <a:p>
            <a:r>
              <a:rPr lang="nb-NO" b="1" dirty="0"/>
              <a:t>Hvordan skrur du det på, ulike tjenester</a:t>
            </a:r>
            <a:r>
              <a:rPr lang="nb-NO" dirty="0"/>
              <a:t>:</a:t>
            </a:r>
          </a:p>
          <a:p>
            <a:r>
              <a:rPr lang="nb-NO" dirty="0">
                <a:hlinkClick r:id="rId3"/>
              </a:rPr>
              <a:t>https://norsis.no/veiledninger/slik-skrur-du-pa-totrinnspalogging/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68410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eniornett">
      <a:dk1>
        <a:srgbClr val="000000"/>
      </a:dk1>
      <a:lt1>
        <a:srgbClr val="FFFFFF"/>
      </a:lt1>
      <a:dk2>
        <a:srgbClr val="273466"/>
      </a:dk2>
      <a:lt2>
        <a:srgbClr val="E8F0F5"/>
      </a:lt2>
      <a:accent1>
        <a:srgbClr val="2C3C71"/>
      </a:accent1>
      <a:accent2>
        <a:srgbClr val="738BAD"/>
      </a:accent2>
      <a:accent3>
        <a:srgbClr val="BBD9E8"/>
      </a:accent3>
      <a:accent4>
        <a:srgbClr val="FCD5C5"/>
      </a:accent4>
      <a:accent5>
        <a:srgbClr val="A11A41"/>
      </a:accent5>
      <a:accent6>
        <a:srgbClr val="577158"/>
      </a:accent6>
      <a:hlink>
        <a:srgbClr val="467886"/>
      </a:hlink>
      <a:folHlink>
        <a:srgbClr val="96607D"/>
      </a:folHlink>
    </a:clrScheme>
    <a:fontScheme name="Darker Grotesque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sjon1" id="{45105E80-CBD5-0242-B40F-389C691E2D53}" vid="{2CD3D39D-2F73-1D41-9EAB-AE34B77F088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DBCD392F692A4B8DC694257EE62D76" ma:contentTypeVersion="18" ma:contentTypeDescription="Opprett et nytt dokument." ma:contentTypeScope="" ma:versionID="ab1c190f05dbe9aa5508f976ab41d029">
  <xsd:schema xmlns:xsd="http://www.w3.org/2001/XMLSchema" xmlns:xs="http://www.w3.org/2001/XMLSchema" xmlns:p="http://schemas.microsoft.com/office/2006/metadata/properties" xmlns:ns2="61716b47-f64e-4c17-8a57-a89f972b5f7f" xmlns:ns3="3ebeacdf-6837-4433-b333-bb8a39cc8a1b" targetNamespace="http://schemas.microsoft.com/office/2006/metadata/properties" ma:root="true" ma:fieldsID="43c394eb536a042af5ee58fa21402018" ns2:_="" ns3:_="">
    <xsd:import namespace="61716b47-f64e-4c17-8a57-a89f972b5f7f"/>
    <xsd:import namespace="3ebeacdf-6837-4433-b333-bb8a39cc8a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716b47-f64e-4c17-8a57-a89f972b5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emerkelapper" ma:readOnly="false" ma:fieldId="{5cf76f15-5ced-4ddc-b409-7134ff3c332f}" ma:taxonomyMulti="true" ma:sspId="dff65b06-c1bd-4394-8211-c17bdf6c7e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beacdf-6837-4433-b333-bb8a39cc8a1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c7595d4-e24d-4225-918f-488c8e76fb49}" ma:internalName="TaxCatchAll" ma:showField="CatchAllData" ma:web="3ebeacdf-6837-4433-b333-bb8a39cc8a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716b47-f64e-4c17-8a57-a89f972b5f7f">
      <Terms xmlns="http://schemas.microsoft.com/office/infopath/2007/PartnerControls"/>
    </lcf76f155ced4ddcb4097134ff3c332f>
    <TaxCatchAll xmlns="3ebeacdf-6837-4433-b333-bb8a39cc8a1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56BA67-D628-4C67-B6BF-EEAB181C98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716b47-f64e-4c17-8a57-a89f972b5f7f"/>
    <ds:schemaRef ds:uri="3ebeacdf-6837-4433-b333-bb8a39cc8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7ED5AB-F419-482A-B724-DEF0191A0C48}">
  <ds:schemaRefs>
    <ds:schemaRef ds:uri="http://schemas.microsoft.com/office/2006/metadata/properties"/>
    <ds:schemaRef ds:uri="http://schemas.microsoft.com/office/infopath/2007/PartnerControls"/>
    <ds:schemaRef ds:uri="61716b47-f64e-4c17-8a57-a89f972b5f7f"/>
    <ds:schemaRef ds:uri="3ebeacdf-6837-4433-b333-bb8a39cc8a1b"/>
  </ds:schemaRefs>
</ds:datastoreItem>
</file>

<file path=customXml/itemProps3.xml><?xml version="1.0" encoding="utf-8"?>
<ds:datastoreItem xmlns:ds="http://schemas.openxmlformats.org/officeDocument/2006/customXml" ds:itemID="{F6F20013-D4E1-4177-9886-B7DE0206DF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5878</TotalTime>
  <Words>423</Words>
  <Application>Microsoft Macintosh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Aptos</vt:lpstr>
      <vt:lpstr>Arial</vt:lpstr>
      <vt:lpstr>Segoe UI</vt:lpstr>
      <vt:lpstr>Office-tema</vt:lpstr>
      <vt:lpstr> Totrinns-pålogging</vt:lpstr>
      <vt:lpstr>Æsj, noe herk?</vt:lpstr>
      <vt:lpstr>To måter</vt:lpstr>
      <vt:lpstr>Via autentiseringsapp</vt:lpstr>
      <vt:lpstr>PowerPoint-presentasjon</vt:lpstr>
      <vt:lpstr>Hvordan – på ulike konti</vt:lpstr>
      <vt:lpstr>Når du slår på.......</vt:lpstr>
      <vt:lpstr>Demo – legge til to-trinnspålogging</vt:lpstr>
      <vt:lpstr>Norsis</vt:lpstr>
      <vt:lpstr>Veien videre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for en oversiktlig presentasjon</dc:title>
  <dc:creator>Arve Conradsen</dc:creator>
  <cp:lastModifiedBy>Arve Conradsen</cp:lastModifiedBy>
  <cp:revision>20</cp:revision>
  <dcterms:created xsi:type="dcterms:W3CDTF">2025-09-26T06:29:38Z</dcterms:created>
  <dcterms:modified xsi:type="dcterms:W3CDTF">2025-10-05T15:30:48Z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0x010100A7DBCD392F692A4B8DC694257EE62D76</vt:lpwstr>
  </property>
</Properties>
</file>