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0" r:id="rId3"/>
    <p:sldId id="272" r:id="rId4"/>
    <p:sldId id="273" r:id="rId5"/>
    <p:sldId id="274" r:id="rId6"/>
    <p:sldId id="275" r:id="rId7"/>
    <p:sldId id="276" r:id="rId8"/>
    <p:sldId id="262" r:id="rId9"/>
    <p:sldId id="263" r:id="rId10"/>
    <p:sldId id="264" r:id="rId11"/>
    <p:sldId id="265" r:id="rId12"/>
    <p:sldId id="266" r:id="rId13"/>
    <p:sldId id="260" r:id="rId14"/>
    <p:sldId id="267" r:id="rId15"/>
    <p:sldId id="268" r:id="rId16"/>
    <p:sldId id="261" r:id="rId17"/>
    <p:sldId id="270" r:id="rId18"/>
    <p:sldId id="269" r:id="rId19"/>
    <p:sldId id="271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/>
    <p:restoredTop sz="95976"/>
  </p:normalViewPr>
  <p:slideViewPr>
    <p:cSldViewPr snapToGrid="0">
      <p:cViewPr varScale="1">
        <p:scale>
          <a:sx n="71" d="100"/>
          <a:sy n="71" d="100"/>
        </p:scale>
        <p:origin x="184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40954A4-755C-DDC4-43D2-E279C77E1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A203954-E0CC-1235-1CE1-30A8C4622F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9CE1F07-697C-7D28-DFDC-421ED4A85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F052A2C-DC21-15FB-91CE-BF09A89C2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115682C-988E-EC9A-893F-22D7B9004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679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7CF4DF-96DE-D11D-10A5-0D1C14D6A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0E55B8C-BF4D-FE60-54E6-C7068867C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312DC79-93CC-7099-690F-DD02E934F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B22FAFD-EE79-986C-0333-D796BCFC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6916FEE-7A58-2375-E610-A28635CE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6552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4C81528-31E9-7C6E-D34F-0CF2EDBE26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24E39F6-EA04-14FF-7AB0-A777BF13FC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5BA19C1-23A0-FDDC-7148-980CF0D9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338B3E2-A4D2-A725-BB7E-32DA9C574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86B32E8-16DE-3E2F-3C1C-E6803CF1A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5183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88816D-E79C-68E0-0075-DB746C828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E08F8A5-2806-6EB1-7564-55D398D52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665F3EA-95CF-4FC3-EC4A-03E410080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81F9416-1B75-CC96-05D7-5B6D5C8B4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F88642D-2D69-AB31-2E2B-6FD9A3A52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824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561EC-3B6B-3913-F224-2AD9922A2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8F1F7B1-B2B8-243B-665E-0AA513EF6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547D7A1-8B5B-B6F6-303A-3EAB186FC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CF64F01-CFE8-C347-1664-EB4719BBC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F236D77-E602-47EA-0C4E-21D474BAE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351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A4F9BF-DAD3-405B-B4A7-22E2CA38D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22F0417-37B5-C007-9F4C-5D9E4D4491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4E8150B-0570-742F-DFD5-21258D32F2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8651632-6A48-9F67-F2AD-809856C7A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6269CC1-99FE-726E-DE5D-AE430C01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8534407-3A03-3D1C-3C34-BA6692754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229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49D369E-3C70-DAD2-32C2-69BAE815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AD58206-C2CD-B77F-F16E-41201B7ED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0B469F6-6ACF-9F43-964F-3C40CC584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6E3AE6F-9944-A93A-4A5A-3C440C8BA0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A4444BC2-A231-F7A9-E9C4-B2830019F4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44D6542-E97F-036B-2752-547A12500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D3E67F7-8A4E-C37B-24C8-C89AF4D0A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F4112643-65D4-E7B6-3438-72F32F375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932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249FBC-7666-00DD-2500-5D1007B91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C0F5688-29BA-8F77-58FA-C9CD1A66F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A11AD7D-183B-977A-9331-CAF5B6A3C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2E7A59E-19EE-1359-0B35-F58979E96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049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6CCA0D5E-D5D5-7EB4-F7B8-5EE54CCD0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CC5D775F-DE3A-EB8F-9F0D-BBAC7E598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B234615-2F21-E4BC-EFF4-DAF04647A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4175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B4F6EA-D12B-9228-7E83-59300C93E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55881B2-3BBF-F86F-A6E2-CA7640E8B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1165DFC-6ADF-A405-E4F4-9395AB96A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07CF7C4-37C6-433B-AB1A-6A8FD0581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AA6E658-885A-9D85-4DBD-54DD5E95C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B9D6D90-0902-6E0E-9AB8-5B3980F2F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5508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328FC1-5A8D-F673-A4BA-654BA2D90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9828AD9E-0307-0BEA-2319-7EE404E28F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55095B3-34F2-8A6B-D45D-B5B934A54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4484FF-ED22-B4BD-8BA4-C5A278F75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3058D15-37DE-1266-1803-514AD6431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EF0ECE-B7AB-9CD7-B33B-EFB4FCDF4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7933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56E6D02-EDE2-A013-6723-58FD0B52B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053FDF7-FA48-E99C-1BE3-9DA6E1AD7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4986BBD-9F97-6AC8-A290-FA3CA07579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9157F-5FB0-E04A-B250-7A7D889817AA}" type="datetimeFigureOut">
              <a:rPr lang="nb-NO" smtClean="0"/>
              <a:t>05.12.2023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4F4F907-8463-757E-E602-7316DB89B6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32B2CC-2735-BA61-2A21-73245371A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D7EEC-772E-1140-877D-A7621C0175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9392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seniornettdrammen@gmail.co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5BD26D-4B45-5F9E-CA9B-42CBC0E93F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sz="8000" b="1" dirty="0">
                <a:solidFill>
                  <a:srgbClr val="C00000"/>
                </a:solidFill>
                <a:highlight>
                  <a:srgbClr val="FFFF00"/>
                </a:highlight>
              </a:rPr>
              <a:t>Opp av «</a:t>
            </a:r>
            <a:r>
              <a:rPr lang="nb-NO" sz="8000" b="1" dirty="0" err="1">
                <a:solidFill>
                  <a:srgbClr val="C00000"/>
                </a:solidFill>
                <a:highlight>
                  <a:srgbClr val="FFFF00"/>
                </a:highlight>
              </a:rPr>
              <a:t>restekassa</a:t>
            </a:r>
            <a:r>
              <a:rPr lang="nb-NO" sz="8000" b="1" dirty="0">
                <a:solidFill>
                  <a:srgbClr val="C00000"/>
                </a:solidFill>
                <a:highlight>
                  <a:srgbClr val="FFFF00"/>
                </a:highlight>
              </a:rPr>
              <a:t>»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3AC8E34-E9BE-89DA-F4E6-A9D7B7E01A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>
                <a:highlight>
                  <a:srgbClr val="00FF00"/>
                </a:highlight>
              </a:rPr>
              <a:t>En del mindre men ikke uviktige temaer som ikke er nok til å fylle et tema-møte.</a:t>
            </a:r>
          </a:p>
        </p:txBody>
      </p:sp>
    </p:spTree>
    <p:extLst>
      <p:ext uri="{BB962C8B-B14F-4D97-AF65-F5344CB8AC3E}">
        <p14:creationId xmlns:p14="http://schemas.microsoft.com/office/powerpoint/2010/main" val="2145434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A44FD7-A08D-B799-E6B2-66078E723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E-post-konti jeg administrerer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718D203-435E-0788-61EF-C4DDFA972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Mine private:</a:t>
            </a:r>
          </a:p>
          <a:p>
            <a:pPr lvl="1"/>
            <a:r>
              <a:rPr lang="nb-NO" dirty="0"/>
              <a:t>En hotmail-konto jeg har hatt i mange år – i ferd med å gå under</a:t>
            </a:r>
          </a:p>
          <a:p>
            <a:pPr lvl="1"/>
            <a:r>
              <a:rPr lang="nb-NO" dirty="0"/>
              <a:t>En gmail-konto for meg selv – fin og ryddig</a:t>
            </a:r>
          </a:p>
          <a:p>
            <a:pPr lvl="1"/>
            <a:r>
              <a:rPr lang="nb-NO" dirty="0">
                <a:hlinkClick r:id="rId2"/>
              </a:rPr>
              <a:t>seniornettdrammen@gmail.com</a:t>
            </a:r>
            <a:r>
              <a:rPr lang="nb-NO" dirty="0"/>
              <a:t> – for Seniornett, ryddig og grei.</a:t>
            </a:r>
          </a:p>
          <a:p>
            <a:pPr lvl="1"/>
            <a:endParaRPr lang="nb-NO" dirty="0"/>
          </a:p>
          <a:p>
            <a:r>
              <a:rPr lang="nb-NO" dirty="0"/>
              <a:t>Leser dem på alle enheter, er «online».</a:t>
            </a:r>
          </a:p>
          <a:p>
            <a:r>
              <a:rPr lang="nb-NO" dirty="0"/>
              <a:t>Holder på å gi opp hotmail-kontoen, for mye søppel. Har laget meg en ny  som jeg kanskje gradvis vil ta i bruk</a:t>
            </a:r>
          </a:p>
        </p:txBody>
      </p:sp>
    </p:spTree>
    <p:extLst>
      <p:ext uri="{BB962C8B-B14F-4D97-AF65-F5344CB8AC3E}">
        <p14:creationId xmlns:p14="http://schemas.microsoft.com/office/powerpoint/2010/main" val="2421934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34EAF91-46E0-F2B0-382B-BA7483B23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5160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Bytte e-post-leverandør?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42E4C37-2C1D-D5C8-4D1F-A71CDA13F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5753"/>
            <a:ext cx="10515600" cy="4611210"/>
          </a:xfrm>
        </p:spPr>
        <p:txBody>
          <a:bodyPr/>
          <a:lstStyle/>
          <a:p>
            <a:r>
              <a:rPr lang="nb-NO" dirty="0"/>
              <a:t>En god ide? Tenk deg om</a:t>
            </a:r>
          </a:p>
          <a:p>
            <a:r>
              <a:rPr lang="nb-NO" dirty="0"/>
              <a:t>Men hvorfor betale for e-post? Har du for mye penger?</a:t>
            </a:r>
          </a:p>
          <a:p>
            <a:r>
              <a:rPr lang="nb-NO" dirty="0"/>
              <a:t>Skal du bytte? Pass på å ikke binde deg til masta/til leverandøren.</a:t>
            </a:r>
          </a:p>
          <a:p>
            <a:r>
              <a:rPr lang="nb-NO" dirty="0"/>
              <a:t>Det er ikke så sikkert at det er lurt å ha samme e-post-leverandør som data- og tv-leverandør – gjør deg uavhengig</a:t>
            </a:r>
          </a:p>
          <a:p>
            <a:r>
              <a:rPr lang="nb-NO" dirty="0"/>
              <a:t>Skal du ha ny e-postadresse, søk gjerne hjelp, </a:t>
            </a:r>
          </a:p>
        </p:txBody>
      </p:sp>
    </p:spTree>
    <p:extLst>
      <p:ext uri="{BB962C8B-B14F-4D97-AF65-F5344CB8AC3E}">
        <p14:creationId xmlns:p14="http://schemas.microsoft.com/office/powerpoint/2010/main" val="4184878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1D3C11-CE40-AB2E-360A-6035DDE6E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En mulig prosedyre for ny e-post-adresse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BC9DC1C-23CF-7ACF-69FE-C54ED31DF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b-NO" dirty="0"/>
              <a:t>Legg inn autosvar på din utgående e-post-adresse, informer om bytte – oppgi din nye adresse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Oppgi din nye adresse til venner og bekjente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Gå inn på alle sider hvor du har en konto, korriger din e-post-adresse i «Innstillinger» der.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Ha fortsatt tilgang til din utgående e-post-adresse (slik at du ikke trenger å videresende)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Om du ønsker å slette den gamle kontoen, vent til du er helt sikker på at du har fanga opp det meste</a:t>
            </a:r>
          </a:p>
        </p:txBody>
      </p:sp>
    </p:spTree>
    <p:extLst>
      <p:ext uri="{BB962C8B-B14F-4D97-AF65-F5344CB8AC3E}">
        <p14:creationId xmlns:p14="http://schemas.microsoft.com/office/powerpoint/2010/main" val="3420439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1E4619C-BCE6-13D4-751A-8168B7A5F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2530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Uønsket e-post kan du bli kvitt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A018732-14F3-C3FC-891D-8C0A5F38D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701"/>
            <a:ext cx="10515600" cy="4636262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	</a:t>
            </a:r>
          </a:p>
          <a:p>
            <a:pPr marL="0" indent="0">
              <a:buNone/>
            </a:pPr>
            <a:r>
              <a:rPr lang="nb-NO" dirty="0"/>
              <a:t>	- du må finne ut av din løsning, google litt, eller komme på 	Datahjelp, så kan vi i fellesskap bidra til en bedre løsning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- antakelig er mange av oss selv skyldige i mye e-post (og 	meldinger) som oppleves som søppel – vi er kunder og gir fra oss 	informasjon</a:t>
            </a:r>
          </a:p>
        </p:txBody>
      </p:sp>
    </p:spTree>
    <p:extLst>
      <p:ext uri="{BB962C8B-B14F-4D97-AF65-F5344CB8AC3E}">
        <p14:creationId xmlns:p14="http://schemas.microsoft.com/office/powerpoint/2010/main" val="216274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30D3501-0015-D4F5-74D7-C018E1203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5576"/>
          </a:xfrm>
        </p:spPr>
        <p:txBody>
          <a:bodyPr>
            <a:normAutofit fontScale="90000"/>
          </a:bodyPr>
          <a:lstStyle/>
          <a:p>
            <a:r>
              <a:rPr lang="nb-NO" b="1" dirty="0">
                <a:solidFill>
                  <a:schemeClr val="accent6">
                    <a:lumMod val="75000"/>
                  </a:schemeClr>
                </a:solidFill>
              </a:rPr>
              <a:t>Factsplat - noe for deg eller noen du kjenner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094262B-61F7-08E3-6694-CA58DD8CD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702"/>
            <a:ext cx="10515600" cy="4636261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 </a:t>
            </a:r>
          </a:p>
          <a:p>
            <a:r>
              <a:rPr lang="nb-NO" dirty="0"/>
              <a:t>Internett er stort og nettleserne tar oss med ut</a:t>
            </a:r>
          </a:p>
          <a:p>
            <a:endParaRPr lang="nb-NO" dirty="0"/>
          </a:p>
          <a:p>
            <a:r>
              <a:rPr lang="nb-NO" dirty="0"/>
              <a:t>Gjør det mulig å lage en Hjemmeside bare for deg, men alle dine favorittsteder</a:t>
            </a:r>
          </a:p>
          <a:p>
            <a:endParaRPr lang="nb-NO" dirty="0"/>
          </a:p>
          <a:p>
            <a:r>
              <a:rPr lang="nb-NO" dirty="0"/>
              <a:t>Kan være bra for noen, og man kan la andre, venner/barn/barnebarn være hjelpere for å få siden til og bli vedlikeholdt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79810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>
            <a:extLst>
              <a:ext uri="{FF2B5EF4-FFF2-40B4-BE49-F238E27FC236}">
                <a16:creationId xmlns:a16="http://schemas.microsoft.com/office/drawing/2014/main" id="{74716B62-DE55-61A5-617C-8AAB7138DD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5176" y="776288"/>
            <a:ext cx="6101647" cy="5400675"/>
          </a:xfrm>
          <a:prstGeom prst="rect">
            <a:avLst/>
          </a:prstGeom>
          <a:ln w="19050"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2048019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4EA201-61D5-95F0-920B-A7B9B9361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536700"/>
          </a:xfrm>
        </p:spPr>
        <p:txBody>
          <a:bodyPr>
            <a:normAutofit/>
          </a:bodyPr>
          <a:lstStyle/>
          <a:p>
            <a:r>
              <a:rPr lang="nb-NO" b="1" dirty="0">
                <a:solidFill>
                  <a:schemeClr val="accent6">
                    <a:lumMod val="75000"/>
                  </a:schemeClr>
                </a:solidFill>
              </a:rPr>
              <a:t>Ola (78 år) i Drammen får hjelp av sønnen Kåre (33 år) i Trondheim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EE85A50-2224-3BE0-05CB-E30BDB80E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3429"/>
            <a:ext cx="10515600" cy="4216955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746C98E6-2953-A03D-1055-FAE26B07F1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2629" y="4439346"/>
            <a:ext cx="2438400" cy="1536700"/>
          </a:xfrm>
          <a:prstGeom prst="rect">
            <a:avLst/>
          </a:prstGeom>
        </p:spPr>
      </p:pic>
      <p:pic>
        <p:nvPicPr>
          <p:cNvPr id="5" name="Bilde 4">
            <a:extLst>
              <a:ext uri="{FF2B5EF4-FFF2-40B4-BE49-F238E27FC236}">
                <a16:creationId xmlns:a16="http://schemas.microsoft.com/office/drawing/2014/main" id="{432ACC83-9724-144A-01D4-D52B959A21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1351" y="2547046"/>
            <a:ext cx="2374900" cy="1892300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7B37E4E7-C87C-601D-8E43-A3938E85019C}"/>
              </a:ext>
            </a:extLst>
          </p:cNvPr>
          <p:cNvSpPr txBox="1"/>
          <p:nvPr/>
        </p:nvSpPr>
        <p:spPr>
          <a:xfrm>
            <a:off x="4609578" y="2304789"/>
            <a:ext cx="551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/>
              <a:t>Ola</a:t>
            </a:r>
            <a:r>
              <a:rPr lang="nb-NO" sz="2400" dirty="0"/>
              <a:t>: Kåre kan du hjelpe meg å legge inn VG på min Factsplat?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9964DAC2-45DA-9556-BFBB-15F0E682ADB3}"/>
              </a:ext>
            </a:extLst>
          </p:cNvPr>
          <p:cNvSpPr txBox="1"/>
          <p:nvPr/>
        </p:nvSpPr>
        <p:spPr>
          <a:xfrm>
            <a:off x="1878903" y="5010411"/>
            <a:ext cx="4860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/>
              <a:t>Kåre</a:t>
            </a:r>
            <a:r>
              <a:rPr lang="nb-NO" sz="2400" dirty="0"/>
              <a:t>: jeg med en gang. Selvfølgelig pappa, det fikser jeg med en gang.</a:t>
            </a: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70834C35-DB9B-C502-9F8A-36D266745D9D}"/>
              </a:ext>
            </a:extLst>
          </p:cNvPr>
          <p:cNvSpPr txBox="1"/>
          <p:nvPr/>
        </p:nvSpPr>
        <p:spPr>
          <a:xfrm>
            <a:off x="7903923" y="4083485"/>
            <a:ext cx="2004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Kåre i Trondheim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9B17D121-E089-DCAA-DC46-BF4863807F10}"/>
              </a:ext>
            </a:extLst>
          </p:cNvPr>
          <p:cNvSpPr txBox="1"/>
          <p:nvPr/>
        </p:nvSpPr>
        <p:spPr>
          <a:xfrm>
            <a:off x="1039660" y="2192055"/>
            <a:ext cx="2486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Ola i Drammen</a:t>
            </a:r>
          </a:p>
        </p:txBody>
      </p:sp>
      <p:cxnSp>
        <p:nvCxnSpPr>
          <p:cNvPr id="11" name="Rett pil 10">
            <a:extLst>
              <a:ext uri="{FF2B5EF4-FFF2-40B4-BE49-F238E27FC236}">
                <a16:creationId xmlns:a16="http://schemas.microsoft.com/office/drawing/2014/main" id="{3C64883B-1641-E693-7831-A9F1F9A39257}"/>
              </a:ext>
            </a:extLst>
          </p:cNvPr>
          <p:cNvCxnSpPr>
            <a:cxnSpLocks/>
          </p:cNvCxnSpPr>
          <p:nvPr/>
        </p:nvCxnSpPr>
        <p:spPr>
          <a:xfrm>
            <a:off x="3762853" y="3557392"/>
            <a:ext cx="3706835" cy="126512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6856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07214E1-FE24-4B83-B194-3FDBB5443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chemeClr val="accent6">
                    <a:lumMod val="75000"/>
                  </a:schemeClr>
                </a:solidFill>
              </a:rPr>
              <a:t>Vise Einars løsning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B3A4EE-86D6-C940-1C4D-91C93688C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endParaRPr lang="nb-NO" dirty="0"/>
          </a:p>
          <a:p>
            <a:pPr lvl="2"/>
            <a:r>
              <a:rPr lang="nb-NO" sz="3200" dirty="0"/>
              <a:t>Gå «live»</a:t>
            </a:r>
          </a:p>
        </p:txBody>
      </p:sp>
    </p:spTree>
    <p:extLst>
      <p:ext uri="{BB962C8B-B14F-4D97-AF65-F5344CB8AC3E}">
        <p14:creationId xmlns:p14="http://schemas.microsoft.com/office/powerpoint/2010/main" val="18701325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15FCE1-3673-2B9C-9A73-FA61186BF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8216"/>
          </a:xfrm>
        </p:spPr>
        <p:txBody>
          <a:bodyPr/>
          <a:lstStyle/>
          <a:p>
            <a:r>
              <a:rPr lang="nb-NO" b="1" dirty="0">
                <a:solidFill>
                  <a:schemeClr val="accent6">
                    <a:lumMod val="75000"/>
                  </a:schemeClr>
                </a:solidFill>
              </a:rPr>
              <a:t>Lyst på Factsplat?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3AE8E2E-353D-FC35-D886-6E7C8B1EC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3342"/>
            <a:ext cx="10515600" cy="4993621"/>
          </a:xfrm>
        </p:spPr>
        <p:txBody>
          <a:bodyPr/>
          <a:lstStyle/>
          <a:p>
            <a:pPr lvl="1"/>
            <a:r>
              <a:rPr lang="nb-NO" sz="2800" dirty="0"/>
              <a:t>Er du trygg, så kan du opprette side/bruker selv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Gå til factsplat.com   - opprette konto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Gå i gang og legg inn «dråper» – linker til ulike sider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Tror du du trenger hjelp, </a:t>
            </a:r>
            <a:r>
              <a:rPr lang="nb-NO" sz="2800" dirty="0" err="1"/>
              <a:t>alier</a:t>
            </a:r>
            <a:r>
              <a:rPr lang="nb-NO" sz="2800" dirty="0"/>
              <a:t> deg med noen du stoler på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Seniornett kan hjelpe dere litt i gang, så må dere stå på egne bein.</a:t>
            </a:r>
          </a:p>
          <a:p>
            <a:endParaRPr lang="nb-NO" sz="32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22121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0C49EB9-44A4-3D7C-0B60-3E8C1AA91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7157"/>
          </a:xfrm>
        </p:spPr>
        <p:txBody>
          <a:bodyPr/>
          <a:lstStyle/>
          <a:p>
            <a:r>
              <a:rPr lang="nb-NO" b="1" dirty="0">
                <a:solidFill>
                  <a:schemeClr val="accent2">
                    <a:lumMod val="75000"/>
                  </a:schemeClr>
                </a:solidFill>
              </a:rPr>
              <a:t>Facebook – til glede og besvær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BED5918-825E-961E-DC2A-EE269492A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2282"/>
            <a:ext cx="10515600" cy="4724681"/>
          </a:xfrm>
        </p:spPr>
        <p:txBody>
          <a:bodyPr/>
          <a:lstStyle/>
          <a:p>
            <a:r>
              <a:rPr lang="nb-NO" sz="3200" dirty="0"/>
              <a:t>FB er et omstridt produkt, et sosialt medium</a:t>
            </a:r>
          </a:p>
          <a:p>
            <a:endParaRPr lang="nb-NO" sz="3200" dirty="0"/>
          </a:p>
          <a:p>
            <a:r>
              <a:rPr lang="nb-NO" sz="3200" dirty="0"/>
              <a:t>Du kan bruke det eller la være</a:t>
            </a:r>
          </a:p>
          <a:p>
            <a:endParaRPr lang="nb-NO" sz="3200" dirty="0"/>
          </a:p>
          <a:p>
            <a:r>
              <a:rPr lang="nb-NO" sz="3200" dirty="0"/>
              <a:t>Men skal du bruke det, så følg noen regler, det vil gjøre deg og andre godt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37704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99242F6-5F23-E86E-05DC-CFF547FA6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nb-NO" b="1" dirty="0">
                <a:solidFill>
                  <a:schemeClr val="accent2">
                    <a:lumMod val="75000"/>
                  </a:schemeClr>
                </a:solidFill>
              </a:rPr>
              <a:t>Dagen i dag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8670D9D-B653-1B05-46C7-5E6ED06FD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9554"/>
            <a:ext cx="10515600" cy="50474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/>
              <a:t>	</a:t>
            </a:r>
            <a:r>
              <a:rPr lang="nb-NO" sz="3200" dirty="0">
                <a:solidFill>
                  <a:srgbClr val="C00000"/>
                </a:solidFill>
              </a:rPr>
              <a:t>- Hva har du når du har en google-konto</a:t>
            </a:r>
          </a:p>
          <a:p>
            <a:pPr marL="0" indent="0">
              <a:buNone/>
            </a:pPr>
            <a:endParaRPr lang="nb-NO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nb-NO" sz="3200" dirty="0">
                <a:solidFill>
                  <a:srgbClr val="C00000"/>
                </a:solidFill>
              </a:rPr>
              <a:t>	- Litt mer om e-post</a:t>
            </a:r>
          </a:p>
          <a:p>
            <a:pPr marL="0" indent="0">
              <a:buNone/>
            </a:pPr>
            <a:endParaRPr lang="nb-NO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nb-NO" sz="3200" dirty="0">
                <a:solidFill>
                  <a:srgbClr val="C00000"/>
                </a:solidFill>
              </a:rPr>
              <a:t>	- Factsplat – en introduksjon</a:t>
            </a:r>
          </a:p>
          <a:p>
            <a:pPr marL="0" indent="0">
              <a:buNone/>
            </a:pPr>
            <a:endParaRPr lang="nb-NO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nb-NO" sz="3200" dirty="0">
                <a:solidFill>
                  <a:srgbClr val="C00000"/>
                </a:solidFill>
              </a:rPr>
              <a:t>	- Facebook</a:t>
            </a:r>
          </a:p>
          <a:p>
            <a:pPr marL="0" indent="0">
              <a:buNone/>
            </a:pPr>
            <a:endParaRPr lang="nb-NO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nb-NO" sz="3200" dirty="0">
                <a:solidFill>
                  <a:srgbClr val="C00000"/>
                </a:solidFill>
              </a:rPr>
              <a:t>	- Jule-Kahoot</a:t>
            </a:r>
          </a:p>
        </p:txBody>
      </p:sp>
    </p:spTree>
    <p:extLst>
      <p:ext uri="{BB962C8B-B14F-4D97-AF65-F5344CB8AC3E}">
        <p14:creationId xmlns:p14="http://schemas.microsoft.com/office/powerpoint/2010/main" val="2541247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5117EA-BBD9-70B1-FC3C-9BC40CCB3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/>
          <a:lstStyle/>
          <a:p>
            <a:r>
              <a:rPr lang="nb-NO" b="1" dirty="0">
                <a:solidFill>
                  <a:schemeClr val="accent2">
                    <a:lumMod val="75000"/>
                  </a:schemeClr>
                </a:solidFill>
              </a:rPr>
              <a:t>FB – gratis?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56FF7EF-50BC-439F-E8E7-0E0AA6F4C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0918"/>
            <a:ext cx="10515600" cy="4886045"/>
          </a:xfrm>
        </p:spPr>
        <p:txBody>
          <a:bodyPr/>
          <a:lstStyle/>
          <a:p>
            <a:r>
              <a:rPr lang="nb-NO" dirty="0"/>
              <a:t>Mye annonser på FB, de kan du bli kvitt om du vil betale, det er nytt og det skremte mange</a:t>
            </a:r>
          </a:p>
          <a:p>
            <a:r>
              <a:rPr lang="nb-NO" dirty="0"/>
              <a:t>FB forsøker å ha ryggdekning for å selge vår informasjon</a:t>
            </a:r>
          </a:p>
          <a:p>
            <a:r>
              <a:rPr lang="nb-NO" dirty="0"/>
              <a:t>Norske og Europeiske myndigheter kjemper mot dem, vil begrense </a:t>
            </a:r>
            <a:r>
              <a:rPr lang="nb-NO" dirty="0" err="1"/>
              <a:t>FB´s</a:t>
            </a:r>
            <a:r>
              <a:rPr lang="nb-NO" dirty="0"/>
              <a:t> makt og mulighet</a:t>
            </a:r>
          </a:p>
          <a:p>
            <a:endParaRPr lang="nb-NO" dirty="0"/>
          </a:p>
          <a:p>
            <a:r>
              <a:rPr lang="nb-NO" dirty="0"/>
              <a:t>Kjedebrev-aktivitet – mye av det, noe er lett å avdekke andre ikke. Vær obs når du skal kopiere og lime inn og spre det videre. Er den noen vits?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33852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962DCE-B046-F5EF-094B-E740B09C7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7863"/>
          </a:xfrm>
        </p:spPr>
        <p:txBody>
          <a:bodyPr/>
          <a:lstStyle/>
          <a:p>
            <a:r>
              <a:rPr lang="nb-NO" b="1" dirty="0">
                <a:solidFill>
                  <a:schemeClr val="accent2">
                    <a:lumMod val="75000"/>
                  </a:schemeClr>
                </a:solidFill>
              </a:rPr>
              <a:t>FB – nye og gamle venner –gang på gang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6ADAFFF-DB52-C30C-5D19-F687736EE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424"/>
            <a:ext cx="10515600" cy="4760539"/>
          </a:xfrm>
        </p:spPr>
        <p:txBody>
          <a:bodyPr/>
          <a:lstStyle/>
          <a:p>
            <a:r>
              <a:rPr lang="nb-NO" dirty="0"/>
              <a:t>Vi alle frykter «hacking» - men hva er «hacking»?</a:t>
            </a:r>
          </a:p>
          <a:p>
            <a:r>
              <a:rPr lang="nb-NO" dirty="0"/>
              <a:t>Doble konti - bidra til å stoppe dem</a:t>
            </a:r>
          </a:p>
          <a:p>
            <a:r>
              <a:rPr lang="nb-NO" dirty="0"/>
              <a:t>Du har en – en FB-konto, det er den samme om du er på pc, på brett eller mobil – ikke operer med flere konti</a:t>
            </a:r>
          </a:p>
          <a:p>
            <a:r>
              <a:rPr lang="nb-NO" dirty="0"/>
              <a:t>Har du fått oppretta med flere konti, slett alle bortsett fra den ene</a:t>
            </a:r>
          </a:p>
          <a:p>
            <a:r>
              <a:rPr lang="nb-NO" dirty="0"/>
              <a:t>Tror du at din konto blir hacket – bytt passord raskt  - mens du enda har kontroll</a:t>
            </a:r>
          </a:p>
          <a:p>
            <a:r>
              <a:rPr lang="nb-NO" dirty="0">
                <a:solidFill>
                  <a:schemeClr val="accent2">
                    <a:lumMod val="75000"/>
                  </a:schemeClr>
                </a:solidFill>
              </a:rPr>
              <a:t>Mister du kontoen din, sørg for å få den tilbake – Gå til Seniornett Drammens hjemmeside – vise. Følg prosedyren!</a:t>
            </a:r>
          </a:p>
        </p:txBody>
      </p:sp>
    </p:spTree>
    <p:extLst>
      <p:ext uri="{BB962C8B-B14F-4D97-AF65-F5344CB8AC3E}">
        <p14:creationId xmlns:p14="http://schemas.microsoft.com/office/powerpoint/2010/main" val="11525372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E732A0-1AEC-6FE4-5F5D-E23A23EF7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chemeClr val="accent2">
                    <a:lumMod val="75000"/>
                  </a:schemeClr>
                </a:solidFill>
              </a:rPr>
              <a:t>For å bli trygg – to trinnspålogging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CEA731C-7551-356D-B841-FED0362A2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200" dirty="0"/>
              <a:t>På FB kan du bruke to-trinns-pålogging, det er ikke vanskelig</a:t>
            </a:r>
          </a:p>
          <a:p>
            <a:r>
              <a:rPr lang="nb-NO" sz="3200" dirty="0"/>
              <a:t>Og det gir en trygghet</a:t>
            </a:r>
          </a:p>
          <a:p>
            <a:r>
              <a:rPr lang="nb-NO" sz="3200" dirty="0"/>
              <a:t>Om noen andre forsøker å logge seg inn på din konto, så vil de bli stoppa</a:t>
            </a:r>
          </a:p>
          <a:p>
            <a:r>
              <a:rPr lang="nb-NO" sz="3200" dirty="0"/>
              <a:t>Du får det like greit som før</a:t>
            </a:r>
          </a:p>
          <a:p>
            <a:r>
              <a:rPr lang="nb-NO" sz="3200" dirty="0"/>
              <a:t>Kom på Datahjelp!</a:t>
            </a:r>
          </a:p>
        </p:txBody>
      </p:sp>
    </p:spTree>
    <p:extLst>
      <p:ext uri="{BB962C8B-B14F-4D97-AF65-F5344CB8AC3E}">
        <p14:creationId xmlns:p14="http://schemas.microsoft.com/office/powerpoint/2010/main" val="1254184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58C9B9B-DDB2-5663-CE62-2F2717286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7686"/>
          </a:xfrm>
        </p:spPr>
        <p:txBody>
          <a:bodyPr/>
          <a:lstStyle/>
          <a:p>
            <a:r>
              <a:rPr lang="nb-NO" b="1" dirty="0">
                <a:solidFill>
                  <a:schemeClr val="tx2"/>
                </a:solidFill>
              </a:rPr>
              <a:t>En google – konto?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44D35C4-0890-56DC-FECD-E8B72F87E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812"/>
            <a:ext cx="10515600" cy="4824151"/>
          </a:xfrm>
        </p:spPr>
        <p:txBody>
          <a:bodyPr/>
          <a:lstStyle/>
          <a:p>
            <a:r>
              <a:rPr lang="nb-NO" dirty="0"/>
              <a:t>Alle som har en e-post-konto som ender med @</a:t>
            </a:r>
            <a:r>
              <a:rPr lang="nb-NO" dirty="0" err="1"/>
              <a:t>gmail.com</a:t>
            </a:r>
            <a:r>
              <a:rPr lang="nb-NO" dirty="0"/>
              <a:t> har en googlekonto</a:t>
            </a:r>
          </a:p>
          <a:p>
            <a:r>
              <a:rPr lang="nb-NO" dirty="0"/>
              <a:t>Men en google-konto er mye mer enn enn e-post</a:t>
            </a:r>
          </a:p>
          <a:p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CDD8BCCF-C4AA-CA96-D81E-6D225E833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9951" y="2711315"/>
            <a:ext cx="3379156" cy="3498984"/>
          </a:xfrm>
          <a:prstGeom prst="rect">
            <a:avLst/>
          </a:prstGeom>
          <a:ln w="22225"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2432644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839FE2-461F-2EAD-F601-DD1B9F4E2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9934"/>
          </a:xfrm>
        </p:spPr>
        <p:txBody>
          <a:bodyPr/>
          <a:lstStyle/>
          <a:p>
            <a:r>
              <a:rPr lang="nb-NO" b="1" dirty="0"/>
              <a:t>Vise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10D2520-08B4-3E5B-AC2F-266650ECE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5060"/>
            <a:ext cx="10515600" cy="4921903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41367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D4E173-F23E-9DB1-1B25-FB03FD206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/>
          <a:lstStyle/>
          <a:p>
            <a:r>
              <a:rPr lang="nb-NO" b="1" dirty="0"/>
              <a:t>Hvordan komme i gang?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3C6B3FC-3F20-9CE8-E2C5-149E73030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929"/>
            <a:ext cx="10515600" cy="4635034"/>
          </a:xfrm>
        </p:spPr>
        <p:txBody>
          <a:bodyPr/>
          <a:lstStyle/>
          <a:p>
            <a:r>
              <a:rPr lang="nb-NO" dirty="0"/>
              <a:t>Først – bruk av google sine programmer er gratis.</a:t>
            </a:r>
          </a:p>
          <a:p>
            <a:r>
              <a:rPr lang="nb-NO" dirty="0"/>
              <a:t>Når du har brukt opp 15 GB lagringsplass, så må du betale, men det er leeeeenge til</a:t>
            </a:r>
          </a:p>
          <a:p>
            <a:r>
              <a:rPr lang="nb-NO" dirty="0"/>
              <a:t>Bruker du  Office-pakka, Word og Excel? Det betaler du for om du ikke har en tju-kopi – kanskje 1000 kr i året</a:t>
            </a:r>
          </a:p>
          <a:p>
            <a:r>
              <a:rPr lang="nb-NO" dirty="0"/>
              <a:t>Du vil klare deg lenge med tekstbehandlingen/Google dokumenter i google, veldig lenge. Den har det meste vi har bruk for og mye mer. Og mange flere elegante ting som Word ikke hadde – muligheten til å dele, jobbe med samme dokument</a:t>
            </a:r>
          </a:p>
        </p:txBody>
      </p:sp>
    </p:spTree>
    <p:extLst>
      <p:ext uri="{BB962C8B-B14F-4D97-AF65-F5344CB8AC3E}">
        <p14:creationId xmlns:p14="http://schemas.microsoft.com/office/powerpoint/2010/main" val="186484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297C4F5-C71C-B8D5-8F54-AE1EAF213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146"/>
          </a:xfrm>
        </p:spPr>
        <p:txBody>
          <a:bodyPr/>
          <a:lstStyle/>
          <a:p>
            <a:r>
              <a:rPr lang="nb-NO" b="1" dirty="0"/>
              <a:t>Google - mer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BEC297E-3C25-48D1-E6D3-451251141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071"/>
            <a:ext cx="10515600" cy="4670892"/>
          </a:xfrm>
        </p:spPr>
        <p:txBody>
          <a:bodyPr/>
          <a:lstStyle/>
          <a:p>
            <a:r>
              <a:rPr lang="nb-NO" sz="4000" dirty="0"/>
              <a:t>Regneark – med det meste du trenger til vanlig bruk</a:t>
            </a:r>
          </a:p>
          <a:p>
            <a:r>
              <a:rPr lang="nb-NO" sz="4000" dirty="0"/>
              <a:t>Presentasjoner – lage «foile-drag» som PowerPoint</a:t>
            </a:r>
          </a:p>
          <a:p>
            <a:r>
              <a:rPr lang="nb-NO" sz="4000" dirty="0"/>
              <a:t>Google Meet – videomøteprogram – brukte vi mye under koronapandemien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5125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02380D-EB53-04DF-BC84-7F98C8253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chemeClr val="tx2"/>
                </a:solidFill>
              </a:rPr>
              <a:t>Lære bruk?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C0763E0-5C53-94B2-4B34-3C0579259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Vi skal ha kurs – for pc/Mac og for brett-brukere</a:t>
            </a:r>
          </a:p>
          <a:p>
            <a:r>
              <a:rPr lang="nb-NO" dirty="0"/>
              <a:t>Måtte avlyse et i mai, vi vil tilby de som var påmeldt der de første plassene.</a:t>
            </a:r>
          </a:p>
          <a:p>
            <a:r>
              <a:rPr lang="nb-NO" dirty="0"/>
              <a:t>Følg med, vi tar kontakt med tilbud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69866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1B39B7-E9AF-C7FA-1C76-1801BDBB5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E-post – en av liv-linjene våre, et nødvendig gode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2B91D0-BEB2-BCA5-01B5-376A32199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Alle bør ha en e-post-adresse, minst en – gjerne to</a:t>
            </a:r>
          </a:p>
          <a:p>
            <a:r>
              <a:rPr lang="nb-NO" dirty="0"/>
              <a:t>Alle bør ha satt opp e-post-mottak og sending fra alle sine dingser, smart-telefon/brett/pc eller Mac</a:t>
            </a:r>
          </a:p>
          <a:p>
            <a:r>
              <a:rPr lang="nb-NO" dirty="0"/>
              <a:t>Alle må jevnlig, minst en gang om dagen sjekke e-posten sin, akkurat som postkassa ute</a:t>
            </a:r>
          </a:p>
          <a:p>
            <a:r>
              <a:rPr lang="nb-NO" dirty="0"/>
              <a:t>Alle bør lære seg å sende og svare på e-post, lese vedlegg og hekte på vedlegg</a:t>
            </a:r>
          </a:p>
        </p:txBody>
      </p:sp>
    </p:spTree>
    <p:extLst>
      <p:ext uri="{BB962C8B-B14F-4D97-AF65-F5344CB8AC3E}">
        <p14:creationId xmlns:p14="http://schemas.microsoft.com/office/powerpoint/2010/main" val="956632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DF451A-2A2D-F96B-DA8A-67286D0B4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7478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E-post- maset fortsetter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DCF863F-33F3-CED9-2C02-773C2DB3E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3019"/>
            <a:ext cx="10515600" cy="4723944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(alle som er medlem av Seniornett får hver fredag tilsendt en e-post fra sentralt hold, en e-post med gode tips. Får du ikke den, så er det noe galt med vår info om deg – ta kontakt)</a:t>
            </a:r>
          </a:p>
          <a:p>
            <a:r>
              <a:rPr lang="nb-NO" dirty="0"/>
              <a:t>Om du vil så kan du legge inn de du ofte sender e-post til i dine «Kontakter», det kan spare deg litt tid.</a:t>
            </a:r>
          </a:p>
          <a:p>
            <a:r>
              <a:rPr lang="nb-NO" dirty="0"/>
              <a:t>Om du får mye annonser på din konto, ikke bare bli sint. Sjekk ut hvordan du kan bli kvitt disse og ikke få dem for framtida</a:t>
            </a:r>
          </a:p>
          <a:p>
            <a:pPr algn="ctr"/>
            <a:r>
              <a:rPr lang="nb-NO" dirty="0">
                <a:solidFill>
                  <a:srgbClr val="FF0000"/>
                </a:solidFill>
              </a:rPr>
              <a:t>Vise på min konto</a:t>
            </a:r>
          </a:p>
        </p:txBody>
      </p:sp>
    </p:spTree>
    <p:extLst>
      <p:ext uri="{BB962C8B-B14F-4D97-AF65-F5344CB8AC3E}">
        <p14:creationId xmlns:p14="http://schemas.microsoft.com/office/powerpoint/2010/main" val="492189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3047</TotalTime>
  <Words>1219</Words>
  <Application>Microsoft Macintosh PowerPoint</Application>
  <PresentationFormat>Widescreen</PresentationFormat>
  <Paragraphs>123</Paragraphs>
  <Slides>22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Office-tema</vt:lpstr>
      <vt:lpstr>Opp av «restekassa»</vt:lpstr>
      <vt:lpstr>Dagen i dag</vt:lpstr>
      <vt:lpstr>En google – konto?</vt:lpstr>
      <vt:lpstr>Vise</vt:lpstr>
      <vt:lpstr>Hvordan komme i gang?</vt:lpstr>
      <vt:lpstr>Google - mer</vt:lpstr>
      <vt:lpstr>Lære bruk?</vt:lpstr>
      <vt:lpstr>E-post – en av liv-linjene våre, et nødvendig gode</vt:lpstr>
      <vt:lpstr>E-post- maset fortsetter</vt:lpstr>
      <vt:lpstr>E-post-konti jeg administrerer</vt:lpstr>
      <vt:lpstr>Bytte e-post-leverandør?</vt:lpstr>
      <vt:lpstr>En mulig prosedyre for ny e-post-adresse</vt:lpstr>
      <vt:lpstr>Uønsket e-post kan du bli kvitt</vt:lpstr>
      <vt:lpstr>Factsplat - noe for deg eller noen du kjenner</vt:lpstr>
      <vt:lpstr>PowerPoint-presentasjon</vt:lpstr>
      <vt:lpstr>Ola (78 år) i Drammen får hjelp av sønnen Kåre (33 år) i Trondheim</vt:lpstr>
      <vt:lpstr>Vise Einars løsning</vt:lpstr>
      <vt:lpstr>Lyst på Factsplat?</vt:lpstr>
      <vt:lpstr>Facebook – til glede og besvær</vt:lpstr>
      <vt:lpstr>FB – gratis?</vt:lpstr>
      <vt:lpstr>FB – nye og gamle venner –gang på gang</vt:lpstr>
      <vt:lpstr>For å bli trygg – to trinnspålogging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 av «restekassa»</dc:title>
  <dc:creator>Arve Conradsen</dc:creator>
  <cp:lastModifiedBy>Arve Conradsen</cp:lastModifiedBy>
  <cp:revision>22</cp:revision>
  <dcterms:created xsi:type="dcterms:W3CDTF">2023-11-18T16:38:51Z</dcterms:created>
  <dcterms:modified xsi:type="dcterms:W3CDTF">2023-12-05T14:12:30Z</dcterms:modified>
</cp:coreProperties>
</file>