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35"/>
  </p:normalViewPr>
  <p:slideViewPr>
    <p:cSldViewPr snapToGrid="0">
      <p:cViewPr varScale="1">
        <p:scale>
          <a:sx n="106" d="100"/>
          <a:sy n="106" d="100"/>
        </p:scale>
        <p:origin x="2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126D32-A40E-C22F-569E-CB0FDA248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883716A-1091-50A8-A052-4C75B0E91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4C4BDD-F072-15A4-6B04-75A9638A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BBA7-F0B2-0649-8F66-761776E1A9AC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CCB14C-4B55-C78F-A3A1-426F36D8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1754E4-A37A-5BA5-DB88-0D78A747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FCC-62D0-BC40-A4F0-691977877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13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F64EAF-790D-7154-C257-EBF97760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6C52460-F7D9-2D9B-DF74-3FC55EA55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F842B9-DACD-5255-C82B-CEA39F3E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BBA7-F0B2-0649-8F66-761776E1A9AC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0C764C-F650-98B8-E9B8-25808BE0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CCFD30-85EE-B6FA-1EC7-59CFFD6F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FCC-62D0-BC40-A4F0-691977877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69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AE90571-7026-C75B-6DAF-F15F50AE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18F699F-EF30-B46C-BA34-78F86818F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DF1321-3DEB-3936-A742-FECCA8593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BBA7-F0B2-0649-8F66-761776E1A9AC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DB84FFC-D444-94CC-7BC0-352B26ED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A43913-0960-9240-A56D-BE4B300A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FCC-62D0-BC40-A4F0-691977877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11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B4673D-E5D1-3CA7-E58F-C3B37328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732F8D-D380-82DD-84EA-99E27AE8E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787FD3-6032-24C5-E855-C1202180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BBA7-F0B2-0649-8F66-761776E1A9AC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3473E8-7AC2-2C24-6742-7AD36D04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E0BAC5-A396-5D51-70FE-288BC0C5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FCC-62D0-BC40-A4F0-691977877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24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3A0BE8-2C76-0D41-C6F9-2F4DB76A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D3C0F7-557B-63A5-38DB-1AA39E16A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7ACF0A-A64C-C449-26B4-1C574F8F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BBA7-F0B2-0649-8F66-761776E1A9AC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57BC82-E33B-7CFE-CEB1-CD78E7C1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6ED9B7-48D2-2F50-37E5-AA7A17C1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FCC-62D0-BC40-A4F0-691977877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84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E220BF-C030-C52B-FB43-06E11FB5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E3BA0E-C076-C762-676A-3AF82CADD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E566BF-D807-18D7-42D7-A62D0EA71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5D00F0-0E78-C0F7-CEAB-18ADAD3A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BBA7-F0B2-0649-8F66-761776E1A9AC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AA97B68-0983-D4F7-4048-17E4FB4A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C6949A2-9BAF-2B7B-6011-76FE65F5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FCC-62D0-BC40-A4F0-691977877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29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D8EB0E-B889-334E-4713-E5F8928D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4160468-3D8F-1ACF-05C1-E510B865F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BACB2D6-A670-1A85-73E5-18534A43A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07F6F53-5B5F-A72D-2647-5029707A1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B3C238D-4965-2365-AF6D-E0C265E6E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E478198-670D-CF91-83C7-D9A6D92A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BBA7-F0B2-0649-8F66-761776E1A9AC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CD7009-C690-62AE-125F-86D869B3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5D49F79-B4F3-8314-06B9-7CBDA4A6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FCC-62D0-BC40-A4F0-691977877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58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A9869A-318A-4537-11D3-B88AD992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C48ADF0-B602-61E3-4E2E-C57FA7EE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BBA7-F0B2-0649-8F66-761776E1A9AC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CEBBF1-3E13-16C4-AD7E-22B6BC34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B78E40-A8EF-7D14-1529-2056CC6A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FCC-62D0-BC40-A4F0-691977877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82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5820FF2-BC27-8ED6-98BB-D479639F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BBA7-F0B2-0649-8F66-761776E1A9AC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AB920FA-3439-A60E-CC8E-BCE88AB6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FAB0CC-A058-6DAB-3324-7F8636C6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FCC-62D0-BC40-A4F0-691977877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73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8834F9-CE5F-241A-36F0-E44A2F9A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BCAD62-728E-AB96-D39F-EC8730CA2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96CA61B-7A1F-BBAB-647E-F2A197FF2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541CD1E-66BB-E757-061D-A96754C3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BBA7-F0B2-0649-8F66-761776E1A9AC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21058B4-1D71-05AA-E668-F1BD739D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4F9D2D-6459-FF37-4404-A875DDA8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FCC-62D0-BC40-A4F0-691977877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30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987783-FDCB-0543-9762-AFCC7FDC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595E4F4-F29C-89B3-C87F-F25F17E8A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ADB166F-CF4E-BB2F-DBE9-2826C208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176C8A5-AF67-634C-C7E1-A2FADB60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BBA7-F0B2-0649-8F66-761776E1A9AC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CBDB68C-DD09-CDC4-A426-8A532ECD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D28A308-D1EF-081D-DA7B-4586088A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BFCC-62D0-BC40-A4F0-691977877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14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0860C13-FA1D-5385-A38B-A203D7F3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F0E376-AB5C-EE9A-F28C-DFB37ABC2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ED42E4-11AF-6081-8FCF-A6F12A09C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2BBA7-F0B2-0649-8F66-761776E1A9AC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3AAA56-0222-6183-5526-6D8FEC126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548BEB-91E7-7FE1-375F-C4F62C36A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BFCC-62D0-BC40-A4F0-6919778775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765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D12D7E-93D5-DA28-4044-D8166321C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2-trinnspålogging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6F89DC5-2831-0D49-992D-0CBF5CB3E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Gjort forståelig ?????</a:t>
            </a:r>
          </a:p>
        </p:txBody>
      </p:sp>
    </p:spTree>
    <p:extLst>
      <p:ext uri="{BB962C8B-B14F-4D97-AF65-F5344CB8AC3E}">
        <p14:creationId xmlns:p14="http://schemas.microsoft.com/office/powerpoint/2010/main" val="2363486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A03841-9C35-D3A6-76DD-7901944D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FB- to-</a:t>
            </a:r>
            <a:r>
              <a:rPr lang="nb-NO" b="1" dirty="0" err="1">
                <a:solidFill>
                  <a:schemeClr val="accent1"/>
                </a:solidFill>
              </a:rPr>
              <a:t>trinnspålogging</a:t>
            </a:r>
            <a:endParaRPr lang="nb-NO" b="1" dirty="0">
              <a:solidFill>
                <a:schemeClr val="accent1"/>
              </a:solidFill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C248FE0-304C-A52F-DA88-DC1531C79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4028" y="1825625"/>
            <a:ext cx="6323944" cy="4351338"/>
          </a:xfrm>
        </p:spPr>
      </p:pic>
    </p:spTree>
    <p:extLst>
      <p:ext uri="{BB962C8B-B14F-4D97-AF65-F5344CB8AC3E}">
        <p14:creationId xmlns:p14="http://schemas.microsoft.com/office/powerpoint/2010/main" val="115949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DA014E-7CC7-84BA-A06E-E1631336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Hvordan få det i FB?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529C165-F365-C884-45C4-D9DF83092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084" y="1227222"/>
            <a:ext cx="8823158" cy="448784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7072387-49B7-C2EF-F2C5-D1C601989874}"/>
              </a:ext>
            </a:extLst>
          </p:cNvPr>
          <p:cNvSpPr txBox="1"/>
          <p:nvPr/>
        </p:nvSpPr>
        <p:spPr>
          <a:xfrm>
            <a:off x="2346158" y="5715065"/>
            <a:ext cx="5967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Sikkert lurt å laste ned og klargjøre appen Google </a:t>
            </a:r>
            <a:r>
              <a:rPr lang="nb-NO" dirty="0" err="1"/>
              <a:t>Authenticator</a:t>
            </a:r>
            <a:r>
              <a:rPr lang="nb-NO" dirty="0"/>
              <a:t> (</a:t>
            </a:r>
            <a:r>
              <a:rPr lang="nb-NO" dirty="0" err="1"/>
              <a:t>AppStor</a:t>
            </a:r>
            <a:r>
              <a:rPr lang="nb-NO" dirty="0"/>
              <a:t>/</a:t>
            </a:r>
            <a:r>
              <a:rPr lang="nb-NO" dirty="0" err="1"/>
              <a:t>Playbutikk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258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5EB706-E08A-6C4D-1778-25BA7A52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I daglig bruk,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0D1282-2023-9FB9-0593-9924F4FC5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Jeg merker ingen forandring, fordi mine enheter gjenkjennes av FB/Google og hva det er. Jeg kommer rett inn.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Andre – nei!! 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/>
              <a:t>Håper jeg!!!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85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F137B5-8D73-0007-3786-73B5D46FF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En fremmed «</a:t>
            </a:r>
            <a:r>
              <a:rPr lang="nb-NO" b="1" dirty="0" err="1">
                <a:solidFill>
                  <a:schemeClr val="accent1"/>
                </a:solidFill>
              </a:rPr>
              <a:t>datadings</a:t>
            </a:r>
            <a:r>
              <a:rPr lang="nb-NO" b="1" dirty="0">
                <a:solidFill>
                  <a:schemeClr val="accent1"/>
                </a:solidFill>
              </a:rPr>
              <a:t>» ønsker å logge seg på min konto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9DF8F1D-1E8F-7031-F3FC-4F0B34DDC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8634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8F388E-C919-9D4B-FA9D-24FC8C05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Jeg får melding på FB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13EE50A-8D9D-936B-B39B-C1E519F1E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950" y="2159794"/>
            <a:ext cx="9944100" cy="3683000"/>
          </a:xfrm>
        </p:spPr>
      </p:pic>
    </p:spTree>
    <p:extLst>
      <p:ext uri="{BB962C8B-B14F-4D97-AF65-F5344CB8AC3E}">
        <p14:creationId xmlns:p14="http://schemas.microsoft.com/office/powerpoint/2010/main" val="14435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3244C8-EDA4-8556-6EC3-E9F283E0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Så spør de, var det deg?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69A56D6-F6FF-D4D1-AC74-BDF96A96E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334" y="1825625"/>
            <a:ext cx="7863331" cy="4351338"/>
          </a:xfrm>
        </p:spPr>
      </p:pic>
    </p:spTree>
    <p:extLst>
      <p:ext uri="{BB962C8B-B14F-4D97-AF65-F5344CB8AC3E}">
        <p14:creationId xmlns:p14="http://schemas.microsoft.com/office/powerpoint/2010/main" val="92297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3AAB43-108C-FF6D-B597-867E7FAF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Jeg sier nei og må lage nytt passord for å beskytte kontoen min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1FEB183-85AE-DA75-6636-A74E7189A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334" y="1825625"/>
            <a:ext cx="7863331" cy="4351338"/>
          </a:xfrm>
        </p:spPr>
      </p:pic>
    </p:spTree>
    <p:extLst>
      <p:ext uri="{BB962C8B-B14F-4D97-AF65-F5344CB8AC3E}">
        <p14:creationId xmlns:p14="http://schemas.microsoft.com/office/powerpoint/2010/main" val="10172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F36DB2-EE1E-7451-FB90-99F17C90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Så får jeg denne e-posten fra FB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67E4685-1765-6988-9803-F36902647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765" y="1825625"/>
            <a:ext cx="7556469" cy="4351338"/>
          </a:xfrm>
        </p:spPr>
      </p:pic>
    </p:spTree>
    <p:extLst>
      <p:ext uri="{BB962C8B-B14F-4D97-AF65-F5344CB8AC3E}">
        <p14:creationId xmlns:p14="http://schemas.microsoft.com/office/powerpoint/2010/main" val="332463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65CCA9-3DE9-5E34-7DD9-4123CBFE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Det samme med Messenger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8681A19-9FCD-1543-38B5-6CF1BDD19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830" y="1825625"/>
            <a:ext cx="8610339" cy="4351338"/>
          </a:xfrm>
        </p:spPr>
      </p:pic>
    </p:spTree>
    <p:extLst>
      <p:ext uri="{BB962C8B-B14F-4D97-AF65-F5344CB8AC3E}">
        <p14:creationId xmlns:p14="http://schemas.microsoft.com/office/powerpoint/2010/main" val="159801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962702-E20B-0265-8683-57261F05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737"/>
            <a:ext cx="10515600" cy="5515226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210BAF5-0A82-1107-CA65-603182EE5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05808"/>
            <a:ext cx="1600200" cy="12065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3C29D28-4CE9-D67A-7FDD-067BCCE7A653}"/>
              </a:ext>
            </a:extLst>
          </p:cNvPr>
          <p:cNvSpPr txBox="1"/>
          <p:nvPr/>
        </p:nvSpPr>
        <p:spPr>
          <a:xfrm>
            <a:off x="1010653" y="1612232"/>
            <a:ext cx="19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Alle mine enheter er godkjente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3E53A28-EA29-AD52-DC65-550FE1102C8F}"/>
              </a:ext>
            </a:extLst>
          </p:cNvPr>
          <p:cNvSpPr txBox="1"/>
          <p:nvPr/>
        </p:nvSpPr>
        <p:spPr>
          <a:xfrm>
            <a:off x="3537285" y="5272933"/>
            <a:ext cx="2261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Google Autentiserings-</a:t>
            </a:r>
          </a:p>
          <a:p>
            <a:r>
              <a:rPr lang="nb-NO" dirty="0"/>
              <a:t>app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FCE029A-4DA4-2FC3-C961-169DB4F50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764" y="3018255"/>
            <a:ext cx="1600200" cy="12065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FA7FB005-FA3C-40CA-46A4-7C36B4F1C4E9}"/>
              </a:ext>
            </a:extLst>
          </p:cNvPr>
          <p:cNvSpPr txBox="1"/>
          <p:nvPr/>
        </p:nvSpPr>
        <p:spPr>
          <a:xfrm>
            <a:off x="7543800" y="2258563"/>
            <a:ext cx="336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Fremmed enhet vil logge seg på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CE25704-C71F-B2B1-9656-E6C612FD3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211" y="4485533"/>
            <a:ext cx="711200" cy="7874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C32C1E0-5727-D363-6FEF-11D24482989C}"/>
              </a:ext>
            </a:extLst>
          </p:cNvPr>
          <p:cNvSpPr txBox="1"/>
          <p:nvPr/>
        </p:nvSpPr>
        <p:spPr>
          <a:xfrm>
            <a:off x="8121316" y="4485533"/>
            <a:ext cx="199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Kreves kode fra  .....</a:t>
            </a:r>
          </a:p>
        </p:txBody>
      </p:sp>
      <p:cxnSp>
        <p:nvCxnSpPr>
          <p:cNvPr id="12" name="Rett pil 11">
            <a:extLst>
              <a:ext uri="{FF2B5EF4-FFF2-40B4-BE49-F238E27FC236}">
                <a16:creationId xmlns:a16="http://schemas.microsoft.com/office/drawing/2014/main" id="{1F5FC4EA-A157-A4F6-C7E5-9F775EC7D936}"/>
              </a:ext>
            </a:extLst>
          </p:cNvPr>
          <p:cNvCxnSpPr>
            <a:cxnSpLocks/>
          </p:cNvCxnSpPr>
          <p:nvPr/>
        </p:nvCxnSpPr>
        <p:spPr>
          <a:xfrm flipH="1">
            <a:off x="4957011" y="4854865"/>
            <a:ext cx="4934953" cy="727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30B36D2-AB8C-EB41-51F4-3A7AD4959141}"/>
              </a:ext>
            </a:extLst>
          </p:cNvPr>
          <p:cNvSpPr txBox="1"/>
          <p:nvPr/>
        </p:nvSpPr>
        <p:spPr>
          <a:xfrm>
            <a:off x="838199" y="4670199"/>
            <a:ext cx="249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Denne appens innhold har bare jeg tilgang til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2E5A1AB-9ED0-C69F-4DF3-95410FFC2792}"/>
              </a:ext>
            </a:extLst>
          </p:cNvPr>
          <p:cNvSpPr txBox="1"/>
          <p:nvPr/>
        </p:nvSpPr>
        <p:spPr>
          <a:xfrm>
            <a:off x="1010653" y="184982"/>
            <a:ext cx="9276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accent1"/>
                </a:solidFill>
              </a:rPr>
              <a:t>To-trinns pålogging kort fortalt</a:t>
            </a:r>
          </a:p>
        </p:txBody>
      </p:sp>
    </p:spTree>
    <p:extLst>
      <p:ext uri="{BB962C8B-B14F-4D97-AF65-F5344CB8AC3E}">
        <p14:creationId xmlns:p14="http://schemas.microsoft.com/office/powerpoint/2010/main" val="6993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996B72-C6B6-35D6-9D7C-DCF4A287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686"/>
          </a:xfrm>
        </p:spPr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Google </a:t>
            </a:r>
            <a:r>
              <a:rPr lang="nb-NO" b="1" dirty="0" err="1">
                <a:solidFill>
                  <a:schemeClr val="accent1"/>
                </a:solidFill>
              </a:rPr>
              <a:t>Authenticator</a:t>
            </a:r>
            <a:endParaRPr lang="nb-NO" b="1" dirty="0">
              <a:solidFill>
                <a:schemeClr val="accent1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EC92843-3A9B-81CB-73E8-8B7972649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169" y="1738563"/>
            <a:ext cx="711200" cy="7874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15DCF47-BE17-1764-9852-82EE61400FFE}"/>
              </a:ext>
            </a:extLst>
          </p:cNvPr>
          <p:cNvSpPr txBox="1"/>
          <p:nvPr/>
        </p:nvSpPr>
        <p:spPr>
          <a:xfrm>
            <a:off x="2141621" y="1738563"/>
            <a:ext cx="599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Jeg har satt opp appen for meg og de programmene jeg bruker den mot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F7B09DB-7CF8-2E51-42DB-53E4E9ACA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163" y="2803358"/>
            <a:ext cx="2567405" cy="284304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451216DC-31E1-93F3-727C-85B42E129706}"/>
              </a:ext>
            </a:extLst>
          </p:cNvPr>
          <p:cNvSpPr txBox="1"/>
          <p:nvPr/>
        </p:nvSpPr>
        <p:spPr>
          <a:xfrm>
            <a:off x="7182853" y="368166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Tallkodene skifter hvert 30 sekunder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6965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162</Words>
  <Application>Microsoft Macintosh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2-trinnspålogging</vt:lpstr>
      <vt:lpstr>En fremmed «datadings» ønsker å logge seg på min konto </vt:lpstr>
      <vt:lpstr>Jeg får melding på FB</vt:lpstr>
      <vt:lpstr>Så spør de, var det deg?</vt:lpstr>
      <vt:lpstr>Jeg sier nei og må lage nytt passord for å beskytte kontoen min</vt:lpstr>
      <vt:lpstr>Så får jeg denne e-posten fra FB</vt:lpstr>
      <vt:lpstr>Det samme med Messenger</vt:lpstr>
      <vt:lpstr>PowerPoint-presentasjon</vt:lpstr>
      <vt:lpstr>Google Authenticator</vt:lpstr>
      <vt:lpstr>FB- to-trinnspålogging</vt:lpstr>
      <vt:lpstr>Hvordan få det i FB?</vt:lpstr>
      <vt:lpstr>I daglig bruk,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2-trinnspålogging</dc:title>
  <dc:creator>Arve Conradsen</dc:creator>
  <cp:lastModifiedBy>Arve Conradsen</cp:lastModifiedBy>
  <cp:revision>5</cp:revision>
  <dcterms:created xsi:type="dcterms:W3CDTF">2023-06-04T18:36:38Z</dcterms:created>
  <dcterms:modified xsi:type="dcterms:W3CDTF">2023-06-06T18:16:56Z</dcterms:modified>
</cp:coreProperties>
</file>