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4"/>
  </p:normalViewPr>
  <p:slideViewPr>
    <p:cSldViewPr snapToGrid="0" snapToObjects="1">
      <p:cViewPr varScale="1">
        <p:scale>
          <a:sx n="111" d="100"/>
          <a:sy n="111" d="100"/>
        </p:scale>
        <p:origin x="63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D7073-F677-E24E-966F-A6F961868CA5}" type="datetimeFigureOut">
              <a:rPr lang="nb-NO" smtClean="0"/>
              <a:t>31.08.2020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2315C3-61E9-224F-B15B-CB75AAC8B08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27225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2315C3-61E9-224F-B15B-CB75AAC8B08F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936928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2315C3-61E9-224F-B15B-CB75AAC8B08F}" type="slidenum">
              <a:rPr lang="nb-NO" smtClean="0"/>
              <a:t>16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93687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F2B0008-4E85-614B-A186-920F210ED7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FEFBAA53-68CD-2842-9DC6-76F7D53AC6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491CE61-D322-8E43-A357-3971624ED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5B9A1-666A-114E-8932-7C0C019B6188}" type="datetimeFigureOut">
              <a:rPr lang="nb-NO" smtClean="0"/>
              <a:t>31.08.2020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2451A57-D7FE-A644-B415-C4B35E09F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96C9E34-04CA-314D-B17D-1E2180BA3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FFD91-8583-B74F-9F4D-8FB13B774ED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38371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6F91E3C-E95A-E046-B504-A4768715E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098FD227-4CFF-E949-82C5-585A683EF3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668D506-64B9-6048-A8C3-55E52B1F7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5B9A1-666A-114E-8932-7C0C019B6188}" type="datetimeFigureOut">
              <a:rPr lang="nb-NO" smtClean="0"/>
              <a:t>31.08.2020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5B54523-AC35-6945-9D02-FD71EC504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1B92FEC-DF30-E94D-83A5-562EB4D17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FFD91-8583-B74F-9F4D-8FB13B774ED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2586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ADC554E8-5945-9442-9695-EAE39BB888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CF5680D6-E491-2E44-B2DC-E85702E1DD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9841BE1-BC09-7F44-AC73-4CA548893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5B9A1-666A-114E-8932-7C0C019B6188}" type="datetimeFigureOut">
              <a:rPr lang="nb-NO" smtClean="0"/>
              <a:t>31.08.2020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883054C-59B2-B746-BA0C-FD2BFB43E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E118A7B-6F9A-A645-9074-643C88995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FFD91-8583-B74F-9F4D-8FB13B774ED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76819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863D767-30C9-C645-9240-B23FBD533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DC02FAB-76A0-A244-ABCC-D0820A2925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EA369E8-90EF-294E-BFA0-C8B21AE8D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5B9A1-666A-114E-8932-7C0C019B6188}" type="datetimeFigureOut">
              <a:rPr lang="nb-NO" smtClean="0"/>
              <a:t>31.08.2020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A231F21-A0A2-1447-9901-B1141A535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2AA4EAC-0812-BC48-8F8A-D6C5F4D5F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FFD91-8583-B74F-9F4D-8FB13B774ED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3668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832B447-9AC4-AA49-81FF-B3365B111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E9A97C5-F0F3-0242-B5AA-C64568D084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2152986-16A7-E847-9F63-C9B664114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5B9A1-666A-114E-8932-7C0C019B6188}" type="datetimeFigureOut">
              <a:rPr lang="nb-NO" smtClean="0"/>
              <a:t>31.08.2020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CCA996F-9BB7-254A-9A58-70B66AD12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1C4D784-0704-C64E-B496-EFF596D03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FFD91-8583-B74F-9F4D-8FB13B774ED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08296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6351422-626A-B945-A61C-246CB27A6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83A919A-E3EF-DB4A-B45A-6AF0AA86C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0F3F4A4-4268-B543-95B6-36AF4DBDDF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627100A-99B8-4E4C-A443-9AAAA3337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5B9A1-666A-114E-8932-7C0C019B6188}" type="datetimeFigureOut">
              <a:rPr lang="nb-NO" smtClean="0"/>
              <a:t>31.08.2020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0312544-8292-234E-A0E3-919D7BE67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BEC07234-C712-0144-95DB-E7E2A9980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FFD91-8583-B74F-9F4D-8FB13B774ED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94929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30CFD71-532A-F443-A542-FE0A37CEA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1E52F9C0-7932-DA46-9EFD-316232071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D32E03E8-43A7-3548-A964-23E48B6370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B2FFF0A4-D594-B347-A35E-D21472698E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30695786-52F9-D74A-B16C-06238FF7DD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BCB1DFBF-60D5-7344-97C1-F7FC6FBB0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5B9A1-666A-114E-8932-7C0C019B6188}" type="datetimeFigureOut">
              <a:rPr lang="nb-NO" smtClean="0"/>
              <a:t>31.08.2020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02069EAE-0214-864A-9C1C-4ADD78CD6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1C7937C3-B779-A041-BC4D-614C34133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FFD91-8583-B74F-9F4D-8FB13B774ED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764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0D5E529-CD4D-2346-BFC3-3A0FB0B25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C6B578B1-C6C8-3F4D-9243-1060289CA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5B9A1-666A-114E-8932-7C0C019B6188}" type="datetimeFigureOut">
              <a:rPr lang="nb-NO" smtClean="0"/>
              <a:t>31.08.2020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F6CE6EA8-C40E-1740-A630-7C2C22658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2CFCB185-CC9F-D746-92C0-60F257AA0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FFD91-8583-B74F-9F4D-8FB13B774ED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7903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A81B41EA-65F8-884B-83C7-F32537599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5B9A1-666A-114E-8932-7C0C019B6188}" type="datetimeFigureOut">
              <a:rPr lang="nb-NO" smtClean="0"/>
              <a:t>31.08.2020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BD246A88-6B85-BB43-9DDD-C5D377391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E26773B0-4AA4-3A41-816F-C034F0794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FFD91-8583-B74F-9F4D-8FB13B774ED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38080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1FD0EF3-287F-474E-9109-CE11E8840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5643D12-3D30-EA47-8287-C7DC1F2A2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715711C6-E122-E04B-9B75-7FE210EDDC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EE2C61D-16DA-F54E-84C0-7452D7411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5B9A1-666A-114E-8932-7C0C019B6188}" type="datetimeFigureOut">
              <a:rPr lang="nb-NO" smtClean="0"/>
              <a:t>31.08.2020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B653243-6C3D-1946-89E9-EDD1A55BD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A4DCC8B2-B330-3E4C-9814-6CDF306B4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FFD91-8583-B74F-9F4D-8FB13B774ED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68507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7E8D9B6-B65E-984A-859A-6706AC5AE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601572CA-39A7-2942-886A-E0A5D92120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7AEC04AB-C0A1-234F-B293-4484ADB7C9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0EADAFBD-7AB5-3346-84C8-D0F462C0B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5B9A1-666A-114E-8932-7C0C019B6188}" type="datetimeFigureOut">
              <a:rPr lang="nb-NO" smtClean="0"/>
              <a:t>31.08.2020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32165CF7-8A11-DD41-814D-267554428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9E97A84D-CA29-C541-B062-A55660400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FFD91-8583-B74F-9F4D-8FB13B774ED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87288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72660B7D-BB81-2A4F-8919-DA5021749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DB7737A-EB4A-2843-9416-63A0B4362B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3247E83-F9DE-A742-992E-B8DC847338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5B9A1-666A-114E-8932-7C0C019B6188}" type="datetimeFigureOut">
              <a:rPr lang="nb-NO" smtClean="0"/>
              <a:t>31.08.2020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6402F61-2D5A-CA44-A477-1693513C0A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1C6860F-2B9D-7F4E-A16E-90A0183647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FFD91-8583-B74F-9F4D-8FB13B774ED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3980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879ACC1-CF46-8349-96ED-33D8079554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Seniorer og digital kompetanse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B0313571-508C-7B40-9F0B-5C29A4EC81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En PowerPoint-gjennomgang av noen basispunkter om seniorer og digital kompetanse</a:t>
            </a:r>
          </a:p>
        </p:txBody>
      </p:sp>
    </p:spTree>
    <p:extLst>
      <p:ext uri="{BB962C8B-B14F-4D97-AF65-F5344CB8AC3E}">
        <p14:creationId xmlns:p14="http://schemas.microsoft.com/office/powerpoint/2010/main" val="27239075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FE96BC0-F05C-FC40-A899-88807E509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Digital hverdag - 7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C21D573-0F11-764F-8014-292AA7A8FF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Telefoni – blir aldri som før</a:t>
            </a:r>
          </a:p>
          <a:p>
            <a:r>
              <a:rPr lang="nb-NO" dirty="0"/>
              <a:t>Vi kan huske vi gikk på «</a:t>
            </a:r>
            <a:r>
              <a:rPr lang="nb-NO" b="1" dirty="0"/>
              <a:t>sentralen</a:t>
            </a:r>
            <a:r>
              <a:rPr lang="nb-NO" dirty="0"/>
              <a:t>» for å ringe, vi kan huske </a:t>
            </a:r>
            <a:r>
              <a:rPr lang="nb-NO" b="1" dirty="0"/>
              <a:t>køene for å få telefon hjemme </a:t>
            </a:r>
            <a:r>
              <a:rPr lang="nb-NO" dirty="0"/>
              <a:t>– </a:t>
            </a:r>
            <a:r>
              <a:rPr lang="nb-NO" b="1" dirty="0"/>
              <a:t>historie</a:t>
            </a:r>
          </a:p>
          <a:p>
            <a:r>
              <a:rPr lang="nb-NO" dirty="0"/>
              <a:t>Ordinære telefonlinjer forsvinner – mobiltelefoni</a:t>
            </a:r>
          </a:p>
          <a:p>
            <a:r>
              <a:rPr lang="nb-NO" dirty="0"/>
              <a:t>3G-nett, 4G-nett, og snart kommer 5G – ting blir ikke som før!</a:t>
            </a:r>
          </a:p>
          <a:p>
            <a:r>
              <a:rPr lang="nb-NO" dirty="0"/>
              <a:t>Og telefonen er ikke lenger bare en telefon, den er en kraftig datamaskin</a:t>
            </a:r>
          </a:p>
        </p:txBody>
      </p:sp>
    </p:spTree>
    <p:extLst>
      <p:ext uri="{BB962C8B-B14F-4D97-AF65-F5344CB8AC3E}">
        <p14:creationId xmlns:p14="http://schemas.microsoft.com/office/powerpoint/2010/main" val="1769903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AEE8272-A54D-D243-B8B8-E66B11BA7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9665"/>
          </a:xfrm>
        </p:spPr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Den digitale hverdagen og oss seniorer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F6F74BC-5F76-7F48-97F1-C4075058E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4790"/>
            <a:ext cx="10515600" cy="4892173"/>
          </a:xfrm>
        </p:spPr>
        <p:txBody>
          <a:bodyPr/>
          <a:lstStyle/>
          <a:p>
            <a:r>
              <a:rPr lang="nb-NO" dirty="0"/>
              <a:t>Klarer vi å henge med? Eller viktigere, </a:t>
            </a:r>
            <a:r>
              <a:rPr lang="nb-NO" b="1" dirty="0"/>
              <a:t>vil</a:t>
            </a:r>
            <a:r>
              <a:rPr lang="nb-NO" dirty="0"/>
              <a:t> vi henge med på utviklingen?</a:t>
            </a:r>
          </a:p>
          <a:p>
            <a:r>
              <a:rPr lang="nb-NO" dirty="0"/>
              <a:t>Vi bør si ja, vi bør ta i bruk de nye mulighetene</a:t>
            </a:r>
          </a:p>
          <a:p>
            <a:r>
              <a:rPr lang="nb-NO" dirty="0"/>
              <a:t>Ikke for å bli «verdensmestre», men for gledens skyld, tilfredsstillelsen av å beherske, oppleve at vi er inkludert og at </a:t>
            </a:r>
            <a:r>
              <a:rPr lang="nb-NO" b="1" dirty="0"/>
              <a:t>vi «er med»</a:t>
            </a:r>
          </a:p>
          <a:p>
            <a:r>
              <a:rPr lang="nb-NO" dirty="0"/>
              <a:t>Alternativet er så mye verre, en stadig sterkere isolasjon og frustrasjon over et samfunn som går fra oss</a:t>
            </a:r>
          </a:p>
          <a:p>
            <a:r>
              <a:rPr lang="nb-NO" dirty="0"/>
              <a:t>Vi må arbeide for å oppleve data som noe positivt, noe som vi behersker og har kontroll på, se alle godene som følger med</a:t>
            </a:r>
          </a:p>
        </p:txBody>
      </p:sp>
    </p:spTree>
    <p:extLst>
      <p:ext uri="{BB962C8B-B14F-4D97-AF65-F5344CB8AC3E}">
        <p14:creationId xmlns:p14="http://schemas.microsoft.com/office/powerpoint/2010/main" val="6661018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005A07E-A781-FB46-9C11-04F01D2C5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3366"/>
          </a:xfrm>
        </p:spPr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Hva trenger vi å kunne - 1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C8ED742-AC69-C546-BC13-174B75B7D3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8410"/>
            <a:ext cx="10515600" cy="4718553"/>
          </a:xfrm>
        </p:spPr>
        <p:txBody>
          <a:bodyPr/>
          <a:lstStyle/>
          <a:p>
            <a:r>
              <a:rPr lang="nb-NO" dirty="0"/>
              <a:t>Umulig å gi noe helt eksakt svar på det</a:t>
            </a:r>
          </a:p>
          <a:p>
            <a:r>
              <a:rPr lang="nb-NO" dirty="0"/>
              <a:t>Vi har så mange «dingser», pc, brett og smart-telefoner</a:t>
            </a:r>
          </a:p>
          <a:p>
            <a:r>
              <a:rPr lang="nb-NO" dirty="0"/>
              <a:t>Tilsynelatende veldig ulike, men egentlig er de ofte flere sider av samme sak, du kan dra med deg kompetansen fra den ene «dingsen» til den andre – om du tør</a:t>
            </a:r>
          </a:p>
          <a:p>
            <a:r>
              <a:rPr lang="nb-NO" dirty="0"/>
              <a:t>Pc-bruken er nok mest krevende, med mange muligheter for å komme i feilsituasjoner, litt avhengig av de oppgavene du bruker den til</a:t>
            </a:r>
          </a:p>
          <a:p>
            <a:r>
              <a:rPr lang="nb-NO" dirty="0"/>
              <a:t>Smart-telefon og brett har færre fall-gruver. Opplever du feil, så er det ofte bra å slå av og så på igjen, så funker ting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381198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16A3A5E-E146-6148-A47B-EA2FD3AC1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3366"/>
          </a:xfrm>
        </p:spPr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Hva trenger vi å kunne - 2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556945C-65A1-574A-8C1D-6BCCF5A01A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7387"/>
            <a:ext cx="10515600" cy="4799576"/>
          </a:xfrm>
        </p:spPr>
        <p:txBody>
          <a:bodyPr/>
          <a:lstStyle/>
          <a:p>
            <a:r>
              <a:rPr lang="nb-NO" dirty="0"/>
              <a:t>De «</a:t>
            </a:r>
            <a:r>
              <a:rPr lang="nb-NO" dirty="0" err="1"/>
              <a:t>priviligerte</a:t>
            </a:r>
            <a:r>
              <a:rPr lang="nb-NO" dirty="0"/>
              <a:t>» seniorene er de som fikk sin data-kompetanse gjennom oppgaver i arbeidslivet, gjennom pc-bruk der</a:t>
            </a:r>
          </a:p>
          <a:p>
            <a:r>
              <a:rPr lang="nb-NO" dirty="0"/>
              <a:t>Men mange av disse er kan for lite, utover akkurat sine oppgaver</a:t>
            </a:r>
          </a:p>
          <a:p>
            <a:r>
              <a:rPr lang="nb-NO" dirty="0"/>
              <a:t>De var bortskjemt med at de hadde en support-tjeneste å henvende seg til</a:t>
            </a:r>
          </a:p>
          <a:p>
            <a:r>
              <a:rPr lang="nb-NO" dirty="0"/>
              <a:t>Og forbausende mange sliter med overgangen til nettbrett og mer avanserte ting på smart-telefonene</a:t>
            </a:r>
          </a:p>
          <a:p>
            <a:r>
              <a:rPr lang="nb-NO" dirty="0"/>
              <a:t>Men, generelt, Pc og Mac-brukere har jevnt over en ganske god kompetanse på bruk av disse verktøyene</a:t>
            </a:r>
          </a:p>
        </p:txBody>
      </p:sp>
    </p:spTree>
    <p:extLst>
      <p:ext uri="{BB962C8B-B14F-4D97-AF65-F5344CB8AC3E}">
        <p14:creationId xmlns:p14="http://schemas.microsoft.com/office/powerpoint/2010/main" val="18902860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0E7CBC7-9120-A34A-8539-ABE6A0903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4389"/>
          </a:xfrm>
        </p:spPr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Hva trenger vi å kunne – 3 – her er lista!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E650C9F-47E2-0F43-84F3-2EFBD1F73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9514"/>
            <a:ext cx="10515600" cy="4857449"/>
          </a:xfrm>
        </p:spPr>
        <p:txBody>
          <a:bodyPr/>
          <a:lstStyle/>
          <a:p>
            <a:pPr marL="0" indent="0">
              <a:buNone/>
            </a:pPr>
            <a:r>
              <a:rPr lang="nb-NO" dirty="0"/>
              <a:t>Vanskelig å gi noen eksakte krav, men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/>
              <a:t>Alle bør </a:t>
            </a:r>
            <a:r>
              <a:rPr lang="nb-NO" b="1" dirty="0"/>
              <a:t>kunne komme seg på </a:t>
            </a:r>
            <a:r>
              <a:rPr lang="nb-NO" dirty="0"/>
              <a:t>nett, på </a:t>
            </a:r>
            <a:r>
              <a:rPr lang="nb-NO" dirty="0" err="1"/>
              <a:t>wifi</a:t>
            </a:r>
            <a:r>
              <a:rPr lang="nb-NO" dirty="0"/>
              <a:t>, sitt eget og andres, </a:t>
            </a:r>
            <a:r>
              <a:rPr lang="nb-NO" b="1" dirty="0"/>
              <a:t>vi er mobile i våre dager,</a:t>
            </a:r>
            <a:r>
              <a:rPr lang="nb-NO" dirty="0"/>
              <a:t> data- «dingsene» våre står ikke bare hjemme. Vi bør være trygge på å finne </a:t>
            </a:r>
            <a:r>
              <a:rPr lang="nb-NO" b="1" dirty="0"/>
              <a:t>trådløse</a:t>
            </a:r>
            <a:r>
              <a:rPr lang="nb-NO" dirty="0"/>
              <a:t> nett, skjønne at vi må ha passord osv.   Dette gir oss også større mulighet til å </a:t>
            </a:r>
            <a:r>
              <a:rPr lang="nb-NO" dirty="0" err="1"/>
              <a:t>feilsøke</a:t>
            </a:r>
            <a:r>
              <a:rPr lang="nb-NO" dirty="0"/>
              <a:t> når noe er galt med nettet ( for det hender)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/>
              <a:t>Kunne bruke </a:t>
            </a:r>
            <a:r>
              <a:rPr lang="nb-NO" b="1" dirty="0"/>
              <a:t>nettleseren</a:t>
            </a:r>
            <a:r>
              <a:rPr lang="nb-NO" dirty="0"/>
              <a:t> (Edge, Safari, </a:t>
            </a:r>
            <a:r>
              <a:rPr lang="nb-NO" dirty="0" err="1"/>
              <a:t>Chrome</a:t>
            </a:r>
            <a:r>
              <a:rPr lang="nb-NO" dirty="0"/>
              <a:t> </a:t>
            </a:r>
            <a:r>
              <a:rPr lang="nb-NO" dirty="0" err="1"/>
              <a:t>osv</a:t>
            </a:r>
            <a:r>
              <a:rPr lang="nb-NO" dirty="0"/>
              <a:t>). Finne </a:t>
            </a:r>
            <a:r>
              <a:rPr lang="nb-NO" b="1" dirty="0"/>
              <a:t>fram til nettsteder</a:t>
            </a:r>
            <a:r>
              <a:rPr lang="nb-NO" dirty="0"/>
              <a:t> (VG, Dagbladet, Seniornett </a:t>
            </a:r>
            <a:r>
              <a:rPr lang="nb-NO" dirty="0" err="1"/>
              <a:t>osv</a:t>
            </a:r>
            <a:r>
              <a:rPr lang="nb-NO" dirty="0"/>
              <a:t>) I tillegg så bør man kunne legge disse nettstedene inn som </a:t>
            </a:r>
            <a:r>
              <a:rPr lang="nb-NO" b="1" dirty="0"/>
              <a:t>Favoritter</a:t>
            </a:r>
            <a:r>
              <a:rPr lang="nb-NO" dirty="0"/>
              <a:t> for lettere å finne dem igjen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075035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893F09A-495D-564A-8617-C0DCF6C0F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7619"/>
          </a:xfrm>
        </p:spPr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Hva trenger vi å kunne – 4 – her er lista!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1DA1E74-B204-5A42-99FB-45EA9A73F9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2663"/>
            <a:ext cx="10515600" cy="4834300"/>
          </a:xfrm>
        </p:spPr>
        <p:txBody>
          <a:bodyPr/>
          <a:lstStyle/>
          <a:p>
            <a:pPr marL="514350" indent="-514350">
              <a:buAutoNum type="arabicPeriod" startAt="3"/>
            </a:pPr>
            <a:r>
              <a:rPr lang="nb-NO" dirty="0"/>
              <a:t>Kunne </a:t>
            </a:r>
            <a:r>
              <a:rPr lang="nb-NO" b="1" dirty="0"/>
              <a:t>laste ned og klargjøre </a:t>
            </a:r>
            <a:r>
              <a:rPr lang="nb-NO" b="1" dirty="0" err="1"/>
              <a:t>apper</a:t>
            </a:r>
            <a:r>
              <a:rPr lang="nb-NO" b="1" dirty="0"/>
              <a:t> </a:t>
            </a:r>
            <a:r>
              <a:rPr lang="nb-NO" dirty="0"/>
              <a:t>på smart-telefon og brett. Pr 	i dag er det laget </a:t>
            </a:r>
            <a:r>
              <a:rPr lang="nb-NO" dirty="0" err="1"/>
              <a:t>apper</a:t>
            </a:r>
            <a:r>
              <a:rPr lang="nb-NO" dirty="0"/>
              <a:t> for utrolig mange nettsteder og tjenester på nett. (På </a:t>
            </a:r>
            <a:r>
              <a:rPr lang="nb-NO" dirty="0" err="1"/>
              <a:t>Iphone</a:t>
            </a:r>
            <a:r>
              <a:rPr lang="nb-NO" dirty="0"/>
              <a:t>/</a:t>
            </a:r>
            <a:r>
              <a:rPr lang="nb-NO" dirty="0" err="1"/>
              <a:t>Ipad</a:t>
            </a:r>
            <a:r>
              <a:rPr lang="nb-NO" dirty="0"/>
              <a:t> – huske sin </a:t>
            </a:r>
            <a:r>
              <a:rPr lang="nb-NO" dirty="0" err="1"/>
              <a:t>apple_id</a:t>
            </a:r>
            <a:r>
              <a:rPr lang="nb-NO" dirty="0"/>
              <a:t> og tilhørende passord.) Å kunne slette en </a:t>
            </a:r>
            <a:r>
              <a:rPr lang="nb-NO" dirty="0" err="1"/>
              <a:t>app</a:t>
            </a:r>
            <a:r>
              <a:rPr lang="nb-NO" dirty="0"/>
              <a:t> er også en del av grunnkompetansen.</a:t>
            </a:r>
          </a:p>
          <a:p>
            <a:pPr marL="514350" indent="-514350">
              <a:buAutoNum type="arabicPeriod" startAt="3"/>
            </a:pPr>
            <a:r>
              <a:rPr lang="nb-NO" dirty="0"/>
              <a:t>Bør kunne vite litt om forskjeller/likheter mellom </a:t>
            </a:r>
            <a:r>
              <a:rPr lang="nb-NO" dirty="0" err="1"/>
              <a:t>apper</a:t>
            </a:r>
            <a:r>
              <a:rPr lang="nb-NO" dirty="0"/>
              <a:t> og nettsteder</a:t>
            </a:r>
          </a:p>
          <a:p>
            <a:pPr marL="514350" indent="-514350">
              <a:buAutoNum type="arabicPeriod" startAt="3"/>
            </a:pPr>
            <a:r>
              <a:rPr lang="nb-NO" dirty="0"/>
              <a:t>Bør kunne «</a:t>
            </a:r>
            <a:r>
              <a:rPr lang="nb-NO" b="1" dirty="0"/>
              <a:t>google</a:t>
            </a:r>
            <a:r>
              <a:rPr lang="nb-NO" dirty="0"/>
              <a:t>»! I alle fall på enkleste måte. Det å «google» har revolusjonert informasjonstilgangen vår. Alle kan finne svar på det meste! Disse ferdighetene må være </a:t>
            </a:r>
            <a:r>
              <a:rPr lang="nb-NO" dirty="0" err="1"/>
              <a:t>parret</a:t>
            </a:r>
            <a:r>
              <a:rPr lang="nb-NO" dirty="0"/>
              <a:t> med en viss grad av kritisk sans til hva man finner av svar – kunne velge rett svar!</a:t>
            </a:r>
          </a:p>
          <a:p>
            <a:pPr marL="514350" indent="-514350">
              <a:buAutoNum type="arabicPeriod" startAt="3"/>
            </a:pPr>
            <a:endParaRPr lang="nb-NO" dirty="0"/>
          </a:p>
          <a:p>
            <a:pPr marL="514350" indent="-514350">
              <a:buAutoNum type="arabicPeriod" startAt="4"/>
            </a:pPr>
            <a:endParaRPr lang="nb-NO" dirty="0"/>
          </a:p>
          <a:p>
            <a:pPr marL="514350" indent="-514350">
              <a:buAutoNum type="arabicPeriod" startAt="4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692091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B0C80CB-EC5A-C94B-936F-96331E36A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1791"/>
          </a:xfrm>
        </p:spPr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Hva trenger vi å kunne – 4 – her er lista!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76A7DC1-7957-364F-A9B3-CF32F4EC6D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8410"/>
            <a:ext cx="10515600" cy="4718553"/>
          </a:xfrm>
        </p:spPr>
        <p:txBody>
          <a:bodyPr/>
          <a:lstStyle/>
          <a:p>
            <a:pPr marL="514350" indent="-514350">
              <a:buAutoNum type="arabicPeriod" startAt="6"/>
            </a:pPr>
            <a:r>
              <a:rPr lang="nb-NO" dirty="0"/>
              <a:t>Alle seniorer </a:t>
            </a:r>
            <a:r>
              <a:rPr lang="nb-NO" b="1" dirty="0"/>
              <a:t>bør ha og bør kunne bruke en e-post-konto</a:t>
            </a:r>
            <a:r>
              <a:rPr lang="nb-NO" dirty="0"/>
              <a:t>.  (Aller helst bør den være uavhengig av dataleverandør;  </a:t>
            </a:r>
            <a:r>
              <a:rPr lang="nb-NO" dirty="0" err="1"/>
              <a:t>Get</a:t>
            </a:r>
            <a:r>
              <a:rPr lang="nb-NO" dirty="0"/>
              <a:t>, </a:t>
            </a:r>
            <a:r>
              <a:rPr lang="nb-NO" dirty="0" err="1"/>
              <a:t>Altibox</a:t>
            </a:r>
            <a:r>
              <a:rPr lang="nb-NO" dirty="0"/>
              <a:t> osv. Bare på den måten kan </a:t>
            </a:r>
            <a:r>
              <a:rPr lang="nb-NO" dirty="0" err="1"/>
              <a:t>e-postkontoen</a:t>
            </a:r>
            <a:r>
              <a:rPr lang="nb-NO" dirty="0"/>
              <a:t> følge deg «livet gjennom» uavhengig av hvem du velger å kjøpe data fra. E-post-kontoen din er </a:t>
            </a:r>
            <a:r>
              <a:rPr lang="nb-NO" b="1" dirty="0"/>
              <a:t>et viktig tilknytningspunkt til omverden</a:t>
            </a:r>
            <a:r>
              <a:rPr lang="nb-NO" dirty="0"/>
              <a:t>.  Via den kan venner og bekjente, leverandører </a:t>
            </a:r>
            <a:r>
              <a:rPr lang="nb-NO" dirty="0" err="1"/>
              <a:t>osv</a:t>
            </a:r>
            <a:r>
              <a:rPr lang="nb-NO" dirty="0"/>
              <a:t> holde kontakt med deg</a:t>
            </a:r>
          </a:p>
          <a:p>
            <a:pPr marL="0" indent="0" algn="ctr">
              <a:buNone/>
            </a:pPr>
            <a:r>
              <a:rPr lang="nb-NO" dirty="0"/>
              <a:t>********</a:t>
            </a:r>
          </a:p>
          <a:p>
            <a:pPr marL="0" indent="0">
              <a:buNone/>
            </a:pPr>
            <a:r>
              <a:rPr lang="nb-NO" dirty="0"/>
              <a:t>Dersom du scorer bra på disse 6 punktene, så har du gode forutsetninger for «et langt og lykkelig data-liv». Da vil bruken av din kompetanse bidra til at du kan lære mer og mer, bli tryggere</a:t>
            </a:r>
          </a:p>
          <a:p>
            <a:pPr marL="0" indent="0" algn="ctr">
              <a:buNone/>
            </a:pPr>
            <a:r>
              <a:rPr lang="nb-NO" dirty="0"/>
              <a:t>	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129083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9A23E1-DC68-6C45-B0D1-1CA6C8D47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Hva må til?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A035A65-A08E-3A4C-86BD-869183D400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Seniorene </a:t>
            </a:r>
            <a:r>
              <a:rPr lang="nb-NO" b="1" dirty="0"/>
              <a:t>bør komme seg på nett</a:t>
            </a:r>
            <a:r>
              <a:rPr lang="nb-NO" dirty="0"/>
              <a:t>, bør </a:t>
            </a:r>
            <a:r>
              <a:rPr lang="nb-NO" b="1" dirty="0"/>
              <a:t>lære så mye som mulig</a:t>
            </a:r>
          </a:p>
          <a:p>
            <a:r>
              <a:rPr lang="nb-NO" dirty="0"/>
              <a:t>Men hvordan?</a:t>
            </a:r>
          </a:p>
          <a:p>
            <a:r>
              <a:rPr lang="nb-NO" b="1" dirty="0"/>
              <a:t>Kursing</a:t>
            </a:r>
            <a:r>
              <a:rPr lang="nb-NO" dirty="0"/>
              <a:t>? Tja, til en viss grad. Men da må motet og motivasjonen være der, til å bruke den nye kunnskapen. (For mange lener seg til kurs, at andre skal lære dem – men den egentlige kunnskapen, den kommer gjennom bruk, da kommer utviklingen</a:t>
            </a:r>
          </a:p>
          <a:p>
            <a:r>
              <a:rPr lang="nb-NO" dirty="0"/>
              <a:t>Forutsetning for å lære – at du vil noe på nettet, du har ting du vil bruke det til – da lærer du</a:t>
            </a:r>
          </a:p>
        </p:txBody>
      </p:sp>
    </p:spTree>
    <p:extLst>
      <p:ext uri="{BB962C8B-B14F-4D97-AF65-F5344CB8AC3E}">
        <p14:creationId xmlns:p14="http://schemas.microsoft.com/office/powerpoint/2010/main" val="29322636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E29020C-4633-EA41-9026-26A17D638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Sist, men ikke minst viktig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9860DAB-189D-D541-B05F-25E8B40D18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Noen ganger står vi fast, møter ting ikke vi klarer å løse på «dingsen» vår, helt sikkert.</a:t>
            </a:r>
          </a:p>
          <a:p>
            <a:pPr marL="0" indent="0">
              <a:buNone/>
            </a:pPr>
            <a:r>
              <a:rPr lang="nb-NO" dirty="0"/>
              <a:t>Hva gjør vi da?</a:t>
            </a:r>
          </a:p>
          <a:p>
            <a:r>
              <a:rPr lang="nb-NO" dirty="0"/>
              <a:t>Vi kan «google» etter hjelp</a:t>
            </a:r>
            <a:r>
              <a:rPr lang="nb-NO"/>
              <a:t>, mange </a:t>
            </a:r>
            <a:r>
              <a:rPr lang="nb-NO" dirty="0"/>
              <a:t>løsninger ligger på nettet</a:t>
            </a:r>
          </a:p>
          <a:p>
            <a:r>
              <a:rPr lang="nb-NO" dirty="0"/>
              <a:t>Vi kan spørre familie, venner og bekjente</a:t>
            </a:r>
          </a:p>
          <a:p>
            <a:r>
              <a:rPr lang="nb-NO" dirty="0"/>
              <a:t>Er vi medlemmer av Seniornett, ring hjelpetelefonen 22 42 96 26</a:t>
            </a:r>
          </a:p>
          <a:p>
            <a:r>
              <a:rPr lang="nb-NO" dirty="0"/>
              <a:t>Eller kontakt butikken hvor du kjøpte «dingsen»</a:t>
            </a:r>
          </a:p>
          <a:p>
            <a:r>
              <a:rPr lang="nb-NO" dirty="0"/>
              <a:t>Eller kontakt produsentens support (Apple, Samsung </a:t>
            </a:r>
            <a:r>
              <a:rPr lang="nb-NO" dirty="0" err="1"/>
              <a:t>osv</a:t>
            </a:r>
            <a:r>
              <a:rPr lang="nb-NO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22287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CE84EEA-7FD2-4141-9BE1-E2FEEFD48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Digital kompetanse for seniorer – trengs det?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3FDBC42-AE80-0147-A28A-A2F8B1DC98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For område etter område i samfunnet, så stilles det kompetansekrav</a:t>
            </a:r>
          </a:p>
          <a:p>
            <a:r>
              <a:rPr lang="nb-NO" dirty="0"/>
              <a:t>Skal det stilles kompetansekrav til databruk for eldre? – nei</a:t>
            </a:r>
          </a:p>
          <a:p>
            <a:r>
              <a:rPr lang="nb-NO" dirty="0"/>
              <a:t>Men, vi seniorer bør ha noe grunnleggende data-kompetanse</a:t>
            </a:r>
          </a:p>
          <a:p>
            <a:r>
              <a:rPr lang="nb-NO" dirty="0"/>
              <a:t>Har vi det, så klarer vi mange flere av utfordringene som kommer,</a:t>
            </a:r>
          </a:p>
          <a:p>
            <a:r>
              <a:rPr lang="nb-NO" dirty="0"/>
              <a:t>For utfordringene kommer, de står i kø!</a:t>
            </a:r>
          </a:p>
          <a:p>
            <a:r>
              <a:rPr lang="nb-NO" dirty="0"/>
              <a:t>Og med noe basiskompetanse på det digitale området, så klarer vi utfordringene på strakere arm</a:t>
            </a:r>
          </a:p>
        </p:txBody>
      </p:sp>
    </p:spTree>
    <p:extLst>
      <p:ext uri="{BB962C8B-B14F-4D97-AF65-F5344CB8AC3E}">
        <p14:creationId xmlns:p14="http://schemas.microsoft.com/office/powerpoint/2010/main" val="574569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C9068F1-EA0E-F34D-A97D-64754EE29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rgbClr val="FF0000"/>
                </a:solidFill>
              </a:rPr>
              <a:t>Våre liv har vært fulle av endringer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9EFC5A3-8E2F-014D-9416-98084B9BCA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Tenker vi tilbake, så ser vi raskt at utrolig mye har forandret seg</a:t>
            </a:r>
          </a:p>
          <a:p>
            <a:r>
              <a:rPr lang="nb-NO" dirty="0"/>
              <a:t>Vi kan savne det gamle, men vi har kommet lenger, fått det bedre</a:t>
            </a:r>
          </a:p>
          <a:p>
            <a:r>
              <a:rPr lang="nb-NO" dirty="0"/>
              <a:t>Datateknologien har, bit for bit, kommet inn i alles liv</a:t>
            </a:r>
          </a:p>
          <a:p>
            <a:r>
              <a:rPr lang="nb-NO" dirty="0"/>
              <a:t>På område etter område, tettere mot oss</a:t>
            </a:r>
          </a:p>
          <a:p>
            <a:r>
              <a:rPr lang="nb-NO" dirty="0"/>
              <a:t>Vi kan se på det som en trussel, eller</a:t>
            </a:r>
          </a:p>
          <a:p>
            <a:r>
              <a:rPr lang="nb-NO" dirty="0"/>
              <a:t>Vi kan velge å se på det som nye muligheter, det er en mer positiv tilnærming, og den gir oss mer gevinst</a:t>
            </a:r>
          </a:p>
          <a:p>
            <a:r>
              <a:rPr lang="nb-NO" dirty="0"/>
              <a:t>Oftest er det slik; </a:t>
            </a:r>
            <a:r>
              <a:rPr lang="nb-NO" b="1" dirty="0"/>
              <a:t>ny teknologi = nye gevinster for oss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20709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86EEB5D-3F9E-074F-8E48-FC9C5CB84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Digital hverdag - 1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6E05B23-8FE7-C740-B4A7-1F1A2B5900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Radio - for et par år tilbake forlot Norge FM-båndet, til DAB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  <a:p>
            <a:endParaRPr lang="nb-NO" dirty="0"/>
          </a:p>
          <a:p>
            <a:r>
              <a:rPr lang="nb-NO" dirty="0"/>
              <a:t>De digitale avisen fortrenger papir-avisene, spesielt løssalgsavisene</a:t>
            </a:r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CA6BA2A5-ED37-6E43-B449-7043A44FC7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3889" y="1825625"/>
            <a:ext cx="981357" cy="782341"/>
          </a:xfrm>
          <a:prstGeom prst="rect">
            <a:avLst/>
          </a:prstGeom>
        </p:spPr>
      </p:pic>
      <p:pic>
        <p:nvPicPr>
          <p:cNvPr id="5" name="Bilde 4">
            <a:extLst>
              <a:ext uri="{FF2B5EF4-FFF2-40B4-BE49-F238E27FC236}">
                <a16:creationId xmlns:a16="http://schemas.microsoft.com/office/drawing/2014/main" id="{C4F8BF63-0F77-554C-80E0-20EB77CA46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9531" y="3429000"/>
            <a:ext cx="1757583" cy="935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77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3B885FF-1D93-FF4D-A6F4-3E488CF1A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Digital hverdag - 2</a:t>
            </a:r>
          </a:p>
        </p:txBody>
      </p:sp>
      <p:pic>
        <p:nvPicPr>
          <p:cNvPr id="4" name="Plassholder for innhold 3">
            <a:extLst>
              <a:ext uri="{FF2B5EF4-FFF2-40B4-BE49-F238E27FC236}">
                <a16:creationId xmlns:a16="http://schemas.microsoft.com/office/drawing/2014/main" id="{C920325E-A8AF-E54D-962F-7B9D535FA6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503299"/>
            <a:ext cx="6281597" cy="196856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5" name="TekstSylinder 4">
            <a:extLst>
              <a:ext uri="{FF2B5EF4-FFF2-40B4-BE49-F238E27FC236}">
                <a16:creationId xmlns:a16="http://schemas.microsoft.com/office/drawing/2014/main" id="{DDC487D5-BA6B-0142-9AC6-2E5D6262DD79}"/>
              </a:ext>
            </a:extLst>
          </p:cNvPr>
          <p:cNvSpPr txBox="1"/>
          <p:nvPr/>
        </p:nvSpPr>
        <p:spPr>
          <a:xfrm>
            <a:off x="985838" y="3471862"/>
            <a:ext cx="908685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/>
              <a:t>Publisert på nett 05.06.2019 – vedtaket ble fattet av Stortinget i juni – 2019. Det blir en realitet sommeren 2020.</a:t>
            </a:r>
          </a:p>
          <a:p>
            <a:endParaRPr lang="nb-NO" sz="2000" dirty="0"/>
          </a:p>
          <a:p>
            <a:endParaRPr lang="nb-NO" sz="2000" dirty="0"/>
          </a:p>
          <a:p>
            <a:r>
              <a:rPr lang="nb-NO" sz="2000" dirty="0"/>
              <a:t>Årsak: det sendes så lite ordinær post, brev til og fra privatpersoner, brev fra de offentlige etater til privatpersoner og motsatt. Denne korrespondanse går via nettet, som vanlig e-post, via </a:t>
            </a:r>
            <a:r>
              <a:rPr lang="nb-NO" sz="2000" dirty="0" err="1"/>
              <a:t>Digi</a:t>
            </a:r>
            <a:r>
              <a:rPr lang="nb-NO" sz="2000" dirty="0"/>
              <a:t>-post, via </a:t>
            </a:r>
            <a:r>
              <a:rPr lang="nb-NO" sz="2000" dirty="0" err="1"/>
              <a:t>Altin</a:t>
            </a:r>
            <a:r>
              <a:rPr lang="nb-NO" sz="2000" dirty="0"/>
              <a:t> eller ulike nettsteder med dialogmuligheter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33960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0DCB582-D266-6C42-B292-5159F5A9B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Digital hverdag - 3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881E992-A175-0244-899B-69DE9D8C18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Når tid var du sist i banken din? Svaret vil nok variere, med de fleste kan knapt huske sist de var i banken</a:t>
            </a:r>
          </a:p>
          <a:p>
            <a:r>
              <a:rPr lang="nb-NO" dirty="0"/>
              <a:t>Strømmen av penger inn på konto og strømmen av penger ut av konto, disse er blitt digitale</a:t>
            </a:r>
          </a:p>
          <a:p>
            <a:r>
              <a:rPr lang="nb-NO" dirty="0"/>
              <a:t>Vi ser knapt en faktura på papir lenger, de kommer elektronisk til kontoen vår, som e-faktura eller som autogiro</a:t>
            </a:r>
          </a:p>
          <a:p>
            <a:r>
              <a:rPr lang="nb-NO" dirty="0"/>
              <a:t>De siste årene jeg brukte kontanter, så fikk jeg dem ut fra min bankkonto i kassa i butikken, ikke i banken</a:t>
            </a:r>
          </a:p>
          <a:p>
            <a:r>
              <a:rPr lang="nb-NO" dirty="0"/>
              <a:t>Men nå kan jeg ikke huske sist jeg brukte kontanter</a:t>
            </a:r>
          </a:p>
        </p:txBody>
      </p:sp>
    </p:spTree>
    <p:extLst>
      <p:ext uri="{BB962C8B-B14F-4D97-AF65-F5344CB8AC3E}">
        <p14:creationId xmlns:p14="http://schemas.microsoft.com/office/powerpoint/2010/main" val="4129432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E43F839-14EA-D444-8FFF-3E50BECD3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Digital hverdag - 4</a:t>
            </a:r>
          </a:p>
        </p:txBody>
      </p:sp>
      <p:pic>
        <p:nvPicPr>
          <p:cNvPr id="4" name="Plassholder for innhold 3">
            <a:extLst>
              <a:ext uri="{FF2B5EF4-FFF2-40B4-BE49-F238E27FC236}">
                <a16:creationId xmlns:a16="http://schemas.microsoft.com/office/drawing/2014/main" id="{F69908BF-3045-E541-8B5F-FDEE4B0453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2537" y="1962944"/>
            <a:ext cx="1828800" cy="647700"/>
          </a:xfrm>
          <a:prstGeom prst="rect">
            <a:avLst/>
          </a:prstGeom>
        </p:spPr>
      </p:pic>
      <p:sp>
        <p:nvSpPr>
          <p:cNvPr id="5" name="TekstSylinder 4">
            <a:extLst>
              <a:ext uri="{FF2B5EF4-FFF2-40B4-BE49-F238E27FC236}">
                <a16:creationId xmlns:a16="http://schemas.microsoft.com/office/drawing/2014/main" id="{2FDAED48-ABB3-A74B-A5E3-B7E9372C4FB4}"/>
              </a:ext>
            </a:extLst>
          </p:cNvPr>
          <p:cNvSpPr txBox="1"/>
          <p:nvPr/>
        </p:nvSpPr>
        <p:spPr>
          <a:xfrm>
            <a:off x="1371600" y="2714625"/>
            <a:ext cx="734377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 err="1"/>
              <a:t>Appen</a:t>
            </a:r>
            <a:r>
              <a:rPr lang="nb-NO" sz="2000" dirty="0"/>
              <a:t> </a:t>
            </a:r>
            <a:r>
              <a:rPr lang="nb-NO" sz="2000" b="1" dirty="0"/>
              <a:t>Vipps</a:t>
            </a:r>
            <a:r>
              <a:rPr lang="nb-NO" sz="2000" dirty="0"/>
              <a:t> har forandret  måten vi betaler penger til og fra hverandre på, ja, ikke bare det – du kan få inn dine e-fakturaer på Vipps og du kan godkjenne dem. </a:t>
            </a:r>
          </a:p>
          <a:p>
            <a:r>
              <a:rPr lang="nb-NO" sz="2000" dirty="0"/>
              <a:t>Får du papirfakturaer så kan du skanne og behandle dem i Vipps</a:t>
            </a:r>
          </a:p>
          <a:p>
            <a:endParaRPr lang="nb-NO" sz="2000" dirty="0"/>
          </a:p>
          <a:p>
            <a:r>
              <a:rPr lang="nb-NO" sz="2000" dirty="0"/>
              <a:t>Verden blir ikke som før</a:t>
            </a:r>
          </a:p>
        </p:txBody>
      </p:sp>
    </p:spTree>
    <p:extLst>
      <p:ext uri="{BB962C8B-B14F-4D97-AF65-F5344CB8AC3E}">
        <p14:creationId xmlns:p14="http://schemas.microsoft.com/office/powerpoint/2010/main" val="2636328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C277276-8E01-0947-B70D-8FEA3DC22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Digital hverdag - 5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1BDF022-6590-E548-A77B-5D9D236F2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Sosial omgang - som før</a:t>
            </a:r>
          </a:p>
          <a:p>
            <a:r>
              <a:rPr lang="nb-NO" dirty="0"/>
              <a:t>I tillegg, sosiale medier som </a:t>
            </a:r>
            <a:r>
              <a:rPr lang="nb-NO" dirty="0" err="1"/>
              <a:t>Facebook</a:t>
            </a:r>
            <a:r>
              <a:rPr lang="nb-NO" dirty="0"/>
              <a:t>-</a:t>
            </a:r>
          </a:p>
          <a:p>
            <a:pPr marL="0" indent="0">
              <a:buNone/>
            </a:pPr>
            <a:r>
              <a:rPr lang="nb-NO" dirty="0"/>
              <a:t>	du kan være oppdatert på mye av det som hender med venner</a:t>
            </a:r>
          </a:p>
          <a:p>
            <a:pPr marL="0" indent="0">
              <a:buNone/>
            </a:pPr>
            <a:r>
              <a:rPr lang="nb-NO" dirty="0"/>
              <a:t>	du kan gjenopprette kontakt med gamle venner, </a:t>
            </a:r>
          </a:p>
          <a:p>
            <a:pPr marL="0" indent="0">
              <a:buNone/>
            </a:pPr>
            <a:r>
              <a:rPr lang="nb-NO" dirty="0"/>
              <a:t>	fra skole- og arbeidsliv</a:t>
            </a:r>
          </a:p>
          <a:p>
            <a:r>
              <a:rPr lang="nb-NO" dirty="0"/>
              <a:t>Medier som </a:t>
            </a:r>
            <a:r>
              <a:rPr lang="nb-NO" dirty="0" err="1"/>
              <a:t>Facebook</a:t>
            </a:r>
            <a:r>
              <a:rPr lang="nb-NO" dirty="0"/>
              <a:t> kan knytte deg til en omgangskrets, kan knytte deg til andre</a:t>
            </a:r>
          </a:p>
          <a:p>
            <a:r>
              <a:rPr lang="nb-NO" dirty="0"/>
              <a:t>Medier som </a:t>
            </a:r>
            <a:r>
              <a:rPr lang="nb-NO" dirty="0" err="1"/>
              <a:t>Facebook</a:t>
            </a:r>
            <a:r>
              <a:rPr lang="nb-NO" dirty="0"/>
              <a:t> bidrar til holde deg på nettet, trygger din kompetanse, ja, nettopp på nettbruk</a:t>
            </a:r>
          </a:p>
        </p:txBody>
      </p:sp>
    </p:spTree>
    <p:extLst>
      <p:ext uri="{BB962C8B-B14F-4D97-AF65-F5344CB8AC3E}">
        <p14:creationId xmlns:p14="http://schemas.microsoft.com/office/powerpoint/2010/main" val="3413707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2FC2529-086B-9343-9A7D-D3BC4D6D7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Digital hverdag - 6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C39DC9D-BEF3-5142-9825-023880BC1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Verden har rast framover – mye takket være internett</a:t>
            </a:r>
          </a:p>
          <a:p>
            <a:r>
              <a:rPr lang="nb-NO" dirty="0"/>
              <a:t>I tillegg til alt som er nevnt – vi ordner våre reiser selv, bestiller på nett, skreddersyr ting som vi vil</a:t>
            </a:r>
          </a:p>
          <a:p>
            <a:r>
              <a:rPr lang="nb-NO" dirty="0"/>
              <a:t>Før så vi på «lineær» TV, vi slo på til Dagsrevyen og så så vi på </a:t>
            </a:r>
            <a:r>
              <a:rPr lang="nb-NO" dirty="0" err="1"/>
              <a:t>TV´en</a:t>
            </a:r>
            <a:r>
              <a:rPr lang="nb-NO" dirty="0"/>
              <a:t> utover kvelden – en kanal</a:t>
            </a:r>
          </a:p>
          <a:p>
            <a:r>
              <a:rPr lang="nb-NO" dirty="0"/>
              <a:t>Nå kan vi i større grad  </a:t>
            </a:r>
            <a:r>
              <a:rPr lang="nb-NO" b="1" dirty="0"/>
              <a:t>«se hva vi vil på tv, når vi vil», </a:t>
            </a:r>
            <a:r>
              <a:rPr lang="nb-NO" dirty="0"/>
              <a:t>de fleste </a:t>
            </a:r>
            <a:r>
              <a:rPr lang="nb-NO" dirty="0" err="1"/>
              <a:t>TV´er</a:t>
            </a:r>
            <a:r>
              <a:rPr lang="nb-NO" dirty="0"/>
              <a:t> er smart-</a:t>
            </a:r>
            <a:r>
              <a:rPr lang="nb-NO" dirty="0" err="1"/>
              <a:t>tv´er</a:t>
            </a:r>
            <a:r>
              <a:rPr lang="nb-NO" dirty="0"/>
              <a:t>, ikke bare de ordinære kanalene, men </a:t>
            </a:r>
            <a:r>
              <a:rPr lang="nb-NO" dirty="0" err="1"/>
              <a:t>Nettflix</a:t>
            </a:r>
            <a:r>
              <a:rPr lang="nb-NO" dirty="0"/>
              <a:t>, </a:t>
            </a:r>
            <a:r>
              <a:rPr lang="nb-NO" dirty="0" err="1"/>
              <a:t>Hbo</a:t>
            </a:r>
            <a:r>
              <a:rPr lang="nb-NO" dirty="0"/>
              <a:t>  </a:t>
            </a:r>
            <a:r>
              <a:rPr lang="nb-NO" dirty="0" err="1"/>
              <a:t>osv</a:t>
            </a:r>
            <a:endParaRPr lang="nb-NO" dirty="0"/>
          </a:p>
          <a:p>
            <a:r>
              <a:rPr lang="nb-NO" dirty="0"/>
              <a:t>Mange har skaffet seg </a:t>
            </a:r>
            <a:r>
              <a:rPr lang="nb-NO" dirty="0" err="1"/>
              <a:t>ChromeCast</a:t>
            </a:r>
            <a:r>
              <a:rPr lang="nb-NO" dirty="0"/>
              <a:t> eller </a:t>
            </a:r>
            <a:r>
              <a:rPr lang="nb-NO" dirty="0" err="1"/>
              <a:t>AppleTV</a:t>
            </a:r>
            <a:r>
              <a:rPr lang="nb-NO" dirty="0"/>
              <a:t>,  et gode for mange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49643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3155</TotalTime>
  <Words>1584</Words>
  <Application>Microsoft Macintosh PowerPoint</Application>
  <PresentationFormat>Widescreen</PresentationFormat>
  <Paragraphs>109</Paragraphs>
  <Slides>18</Slides>
  <Notes>2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Office-tema</vt:lpstr>
      <vt:lpstr>Seniorer og digital kompetanse</vt:lpstr>
      <vt:lpstr>Digital kompetanse for seniorer – trengs det?</vt:lpstr>
      <vt:lpstr>Våre liv har vært fulle av endringer</vt:lpstr>
      <vt:lpstr>Digital hverdag - 1</vt:lpstr>
      <vt:lpstr>Digital hverdag - 2</vt:lpstr>
      <vt:lpstr>Digital hverdag - 3</vt:lpstr>
      <vt:lpstr>Digital hverdag - 4</vt:lpstr>
      <vt:lpstr>Digital hverdag - 5</vt:lpstr>
      <vt:lpstr>Digital hverdag - 6</vt:lpstr>
      <vt:lpstr>Digital hverdag - 7</vt:lpstr>
      <vt:lpstr>Den digitale hverdagen og oss seniorer</vt:lpstr>
      <vt:lpstr>Hva trenger vi å kunne - 1</vt:lpstr>
      <vt:lpstr>Hva trenger vi å kunne - 2</vt:lpstr>
      <vt:lpstr>Hva trenger vi å kunne – 3 – her er lista!</vt:lpstr>
      <vt:lpstr>Hva trenger vi å kunne – 4 – her er lista!</vt:lpstr>
      <vt:lpstr>Hva trenger vi å kunne – 4 – her er lista!</vt:lpstr>
      <vt:lpstr>Hva må til?</vt:lpstr>
      <vt:lpstr>Sist, men ikke minst viktig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Seniorerer og digital kompetanse</dc:title>
  <dc:creator>Microsoft Office User</dc:creator>
  <cp:lastModifiedBy>Microsoft Office User</cp:lastModifiedBy>
  <cp:revision>16</cp:revision>
  <dcterms:created xsi:type="dcterms:W3CDTF">2020-06-18T11:53:49Z</dcterms:created>
  <dcterms:modified xsi:type="dcterms:W3CDTF">2020-08-31T12:07:25Z</dcterms:modified>
</cp:coreProperties>
</file>