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43"/>
    <p:restoredTop sz="94687"/>
  </p:normalViewPr>
  <p:slideViewPr>
    <p:cSldViewPr snapToGrid="0">
      <p:cViewPr varScale="1">
        <p:scale>
          <a:sx n="94" d="100"/>
          <a:sy n="94" d="100"/>
        </p:scale>
        <p:origin x="208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BC73ED4-133F-84E7-E176-3347048505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FE687825-9DBF-A6E2-5896-AADD32B35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9E22D26-B415-CF17-3BC2-7C166E3BA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FFBA88A-16DE-C22D-6FDE-51E8B1EBF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B685F72-753F-C464-958D-2F47F0467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30905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3B55540-2FA6-C15E-D902-910A60291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9EC38D0-6C69-25E8-E337-A246EFF3D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82B71F5-BB6E-1961-3035-9AEEFA1D0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9623430-9B5F-7E4A-187C-0314C7543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7DCE35E-63C3-9098-5190-1C4716219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9612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CC0BDA4D-A3DF-E847-3AAB-68D7753EFE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99FC90E-04A7-F87A-7657-4BA69ACA39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5BDC09-F2D6-AB60-1041-0F32D6A5D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00AB782-D0B1-CE45-F8B5-43E684060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59FD44-41A5-BD41-8A9F-581489906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0890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E33B204-9004-3166-E569-F48874CFA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5641A1B-2E20-0229-B9E2-B8E4A2C67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179ED53-8C0A-D97C-69BA-B051060F5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FCB33C1-A4F3-E846-6DC6-013C2C965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B4EEB96-4CED-1056-2036-412513124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4719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34B6038-6460-9443-545E-BBFC9343E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4D85F6D-DF28-CD66-F123-D5EDA719F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292C076-2932-65DE-51DE-DE1883E0D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9A62765-6ECF-BEEF-72B4-8778C2B25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DEB904F-6D70-7818-A653-50984A574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5175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F7CA01B-99F5-085E-45B4-13EE0F87E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E26EFE-15C7-FA90-A005-FCA29C9606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8E2FB0-93E9-7A23-4527-3DECD2982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A54CFF4-48FA-E639-D3C7-97F855BFA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1998C8D-16C1-B6BD-6244-9FD0620D1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71C8CD6-C4C5-CBF3-B178-9A6A0AE53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21599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CCC215-9303-4076-C6A0-ECC849B3A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9D4F4D3-5777-AEE0-6A24-D4B5A9E98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A3D7F2D-CEE8-9304-98EF-E5623E89B6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F5C43A57-EBE3-E2D4-5205-242E3817B3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0A55866A-B106-8AAD-C714-CCD16E80BF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F2C39131-EEDB-5786-DAF4-F11A1AA71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B761B4F3-D04F-A12D-F684-006D6B53F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C1E7477E-9774-3CCB-E7F9-C22249116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7658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822EA8F-99C1-02EF-52D7-8C86C2850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06FFC115-547E-CEC6-D965-4D764DEED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AF6F426-65BD-5FF7-6A56-9BF787FAE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6E4D935-A584-8D5B-EAD7-E9DA7835E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25326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CD6B10CD-3294-2B5F-EB45-B6EAD5DA4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EC09E793-1C82-89D9-97DD-BDD2020EE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49C493B-392A-609B-A8B0-63EDB0269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17097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8252B6-7DEF-FD9E-E645-BD62FFF1E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CE1471D-A6D6-9E68-D5D5-DB5712C2E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7686053-DD5B-A803-B6A2-F217E14096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0A0BA86-EEBB-CDC5-219A-1E0B3A0BA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AE617DB-C4A6-5F8C-C825-8232E0394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A00FDF3-E4B7-A175-4CE7-F7F217729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3952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36242A4-70FD-00D7-DE6D-2CCD1A834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98069B73-095F-9D89-616F-A900BF08F4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8F9E150-5B05-C9F0-C8DA-3410CC011C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C350868-1A07-4B94-13E8-E6C38BD5F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BB05570-695F-2988-AE70-A977A8FA8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2B0871E-F3E5-662E-1A8A-5BD32A2D8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83181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2815EF0-51D8-5D14-E9E7-6FB62A028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86E6B59-AEC1-92F8-4B03-E94564371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6BADB30-81F6-CACD-9D78-57CAEB74A9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307BE05-DD8A-384F-6430-94887CCF22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5BE3D75-2AB0-A1E5-2CB4-D0127CF24A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8559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51AEC51-947B-1B99-45E8-1D7783F7DF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b="1" dirty="0">
                <a:solidFill>
                  <a:schemeClr val="accent1"/>
                </a:solidFill>
              </a:rPr>
              <a:t>Fra Arves </a:t>
            </a:r>
            <a:r>
              <a:rPr lang="nb-NO" b="1" dirty="0" err="1">
                <a:solidFill>
                  <a:schemeClr val="accent1"/>
                </a:solidFill>
              </a:rPr>
              <a:t>restekasse</a:t>
            </a:r>
            <a:endParaRPr lang="nb-NO" b="1" dirty="0">
              <a:solidFill>
                <a:schemeClr val="accent1"/>
              </a:solidFill>
            </a:endParaRP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071FF13-E821-DF99-641D-6AA6B76CE0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>
                <a:solidFill>
                  <a:srgbClr val="FF0000"/>
                </a:solidFill>
              </a:rPr>
              <a:t>Småbiter av større temaer</a:t>
            </a:r>
          </a:p>
          <a:p>
            <a:endParaRPr lang="nb-NO" dirty="0"/>
          </a:p>
          <a:p>
            <a:r>
              <a:rPr lang="nb-NO" dirty="0"/>
              <a:t>12.02.25</a:t>
            </a:r>
          </a:p>
        </p:txBody>
      </p:sp>
    </p:spTree>
    <p:extLst>
      <p:ext uri="{BB962C8B-B14F-4D97-AF65-F5344CB8AC3E}">
        <p14:creationId xmlns:p14="http://schemas.microsoft.com/office/powerpoint/2010/main" val="2874360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7CF1C88-DE72-B368-446B-73B2D9CA3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0594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Kommer </a:t>
            </a:r>
            <a:r>
              <a:rPr lang="nb-NO" b="1" dirty="0" err="1">
                <a:solidFill>
                  <a:srgbClr val="FF0000"/>
                </a:solidFill>
              </a:rPr>
              <a:t>innenom</a:t>
            </a:r>
            <a:r>
              <a:rPr lang="nb-NO" b="1" dirty="0"/>
              <a:t>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1F51282-FB38-BBEA-898E-70E1EE90A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5720"/>
            <a:ext cx="10515600" cy="4771243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pPr lvl="2"/>
            <a:r>
              <a:rPr lang="nb-NO" sz="2800" dirty="0"/>
              <a:t>Datahjelp – bestilling, rutiner, «</a:t>
            </a:r>
            <a:r>
              <a:rPr lang="nb-NO" sz="2800" dirty="0" err="1"/>
              <a:t>drop</a:t>
            </a:r>
            <a:r>
              <a:rPr lang="nb-NO" sz="2800" dirty="0"/>
              <a:t>-in»</a:t>
            </a:r>
          </a:p>
          <a:p>
            <a:pPr lvl="2"/>
            <a:r>
              <a:rPr lang="nb-NO" sz="2800" dirty="0"/>
              <a:t>E-post, </a:t>
            </a:r>
            <a:r>
              <a:rPr lang="nb-NO" sz="2800" dirty="0" err="1"/>
              <a:t>sms</a:t>
            </a:r>
            <a:r>
              <a:rPr lang="nb-NO" sz="2800" dirty="0"/>
              <a:t> – slett, slett, slett ting du ikke skal ha</a:t>
            </a:r>
          </a:p>
          <a:p>
            <a:pPr lvl="2"/>
            <a:r>
              <a:rPr lang="nb-NO" sz="2800" dirty="0"/>
              <a:t>Passord til besvær – Apple sin løsning</a:t>
            </a:r>
          </a:p>
          <a:p>
            <a:pPr lvl="2"/>
            <a:r>
              <a:rPr lang="nb-NO" sz="2800" dirty="0"/>
              <a:t>Vær våkne – svindel i alle varianter!</a:t>
            </a:r>
          </a:p>
          <a:p>
            <a:pPr lvl="2"/>
            <a:r>
              <a:rPr lang="nb-NO" sz="2800" dirty="0"/>
              <a:t>På reise, vær ekstra våken. Logg ikke på hvor som helst. Kryptert kommunikasjon.</a:t>
            </a:r>
          </a:p>
          <a:p>
            <a:pPr lvl="2"/>
            <a:r>
              <a:rPr lang="nb-NO" sz="2800" dirty="0"/>
              <a:t>Vær på hugget, lær noe nytt! (KI-eksemplet)</a:t>
            </a:r>
          </a:p>
          <a:p>
            <a:pPr lvl="2"/>
            <a:r>
              <a:rPr lang="nb-NO" sz="2800" dirty="0"/>
              <a:t>Bli medlem!</a:t>
            </a:r>
          </a:p>
        </p:txBody>
      </p:sp>
    </p:spTree>
    <p:extLst>
      <p:ext uri="{BB962C8B-B14F-4D97-AF65-F5344CB8AC3E}">
        <p14:creationId xmlns:p14="http://schemas.microsoft.com/office/powerpoint/2010/main" val="4023915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F7318B8-111C-0FD2-31D6-C4D93939B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5060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Datahjelp – mange flere burde komme!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BD163CC-A3CE-F03E-4F07-70C3C8456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0186"/>
            <a:ext cx="10515600" cy="4866777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pPr lvl="1"/>
            <a:r>
              <a:rPr lang="nb-NO" sz="2800" dirty="0"/>
              <a:t>Hver onsdag på </a:t>
            </a:r>
            <a:r>
              <a:rPr lang="nb-NO" sz="2800" dirty="0" err="1"/>
              <a:t>Drammensbibloteket</a:t>
            </a:r>
            <a:r>
              <a:rPr lang="nb-NO" sz="2800" dirty="0"/>
              <a:t>, fra kl. 11</a:t>
            </a:r>
          </a:p>
          <a:p>
            <a:pPr lvl="1"/>
            <a:r>
              <a:rPr lang="nb-NO" sz="2800" dirty="0"/>
              <a:t>Åpent for alle og gratis.</a:t>
            </a:r>
          </a:p>
          <a:p>
            <a:pPr lvl="1"/>
            <a:r>
              <a:rPr lang="nb-NO" sz="2800" dirty="0"/>
              <a:t>Kan komme på «</a:t>
            </a:r>
            <a:r>
              <a:rPr lang="nb-NO" sz="2800" dirty="0" err="1"/>
              <a:t>drop</a:t>
            </a:r>
            <a:r>
              <a:rPr lang="nb-NO" sz="2800" dirty="0"/>
              <a:t>-in», det kan gå bra, det kan ikke gå bra.</a:t>
            </a:r>
          </a:p>
          <a:p>
            <a:pPr lvl="1"/>
            <a:r>
              <a:rPr lang="nb-NO" sz="2800" dirty="0"/>
              <a:t>Timebestilling, finne påmeldingsskjemaet, registrere sitt timeønske (demo)</a:t>
            </a:r>
          </a:p>
          <a:p>
            <a:pPr lvl="1"/>
            <a:r>
              <a:rPr lang="nb-NO" sz="2800" dirty="0"/>
              <a:t>Timebestilling før mandag kl. 17 - da starter jobben med å klargjøre, sende varsel/påminning til påmeldte</a:t>
            </a:r>
          </a:p>
          <a:p>
            <a:pPr lvl="1"/>
            <a:r>
              <a:rPr lang="nb-NO" sz="2800" dirty="0"/>
              <a:t>Sette opp kjøreplan, matche behov og veileder</a:t>
            </a:r>
          </a:p>
          <a:p>
            <a:pPr lvl="1"/>
            <a:r>
              <a:rPr lang="nb-NO" sz="2800" dirty="0"/>
              <a:t>Informere DA og veiledere</a:t>
            </a:r>
          </a:p>
        </p:txBody>
      </p:sp>
    </p:spTree>
    <p:extLst>
      <p:ext uri="{BB962C8B-B14F-4D97-AF65-F5344CB8AC3E}">
        <p14:creationId xmlns:p14="http://schemas.microsoft.com/office/powerpoint/2010/main" val="2356211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4920DD1-307E-494A-56D2-CC4F1E9AF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9651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E-post og </a:t>
            </a:r>
            <a:r>
              <a:rPr lang="nb-NO" b="1" dirty="0" err="1">
                <a:solidFill>
                  <a:srgbClr val="FF0000"/>
                </a:solidFill>
              </a:rPr>
              <a:t>sms</a:t>
            </a:r>
            <a:r>
              <a:rPr lang="nb-NO" b="1" dirty="0">
                <a:solidFill>
                  <a:srgbClr val="FF0000"/>
                </a:solidFill>
              </a:rPr>
              <a:t> – hold det ryddig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FE91689-D8E9-D289-9734-9FE22AEA5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776"/>
            <a:ext cx="10515600" cy="4812187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pPr lvl="1"/>
            <a:r>
              <a:rPr lang="nb-NO" sz="2800" dirty="0"/>
              <a:t>Slett innkomne e-poster jevnlig, gjerne en gang i døgnet, ta vare på det du skal ta vare på</a:t>
            </a:r>
          </a:p>
          <a:p>
            <a:pPr lvl="1"/>
            <a:r>
              <a:rPr lang="nb-NO" sz="2800" dirty="0"/>
              <a:t>Du bruker masse unødvendig </a:t>
            </a:r>
            <a:r>
              <a:rPr lang="nb-NO" sz="2800" dirty="0" err="1"/>
              <a:t>lagerplasss</a:t>
            </a:r>
            <a:endParaRPr lang="nb-NO" sz="2800" dirty="0"/>
          </a:p>
          <a:p>
            <a:pPr lvl="1"/>
            <a:r>
              <a:rPr lang="nb-NO" sz="2800" dirty="0"/>
              <a:t>Du gjør det vanskelig å finne igjen viktige e-poster/</a:t>
            </a:r>
            <a:r>
              <a:rPr lang="nb-NO" sz="2800" dirty="0" err="1"/>
              <a:t>sms`er</a:t>
            </a:r>
            <a:endParaRPr lang="nb-NO" sz="2800" dirty="0"/>
          </a:p>
          <a:p>
            <a:pPr lvl="1"/>
            <a:r>
              <a:rPr lang="nb-NO" sz="2800" dirty="0"/>
              <a:t>Lær deg å søke i e-postene, finne tilbake, samme med </a:t>
            </a:r>
            <a:r>
              <a:rPr lang="nb-NO" sz="2800" dirty="0" err="1"/>
              <a:t>sms</a:t>
            </a:r>
            <a:r>
              <a:rPr lang="nb-NO" sz="2800" dirty="0"/>
              <a:t>.</a:t>
            </a:r>
          </a:p>
          <a:p>
            <a:pPr lvl="1"/>
            <a:r>
              <a:rPr lang="nb-NO" sz="2800" dirty="0"/>
              <a:t>Får du mye søppel-e-post? Gjør noe med det!</a:t>
            </a:r>
          </a:p>
        </p:txBody>
      </p:sp>
    </p:spTree>
    <p:extLst>
      <p:ext uri="{BB962C8B-B14F-4D97-AF65-F5344CB8AC3E}">
        <p14:creationId xmlns:p14="http://schemas.microsoft.com/office/powerpoint/2010/main" val="2784574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F7D077A-21B2-C0BB-FCBD-E4110755B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878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Disse hersens passordene, eller?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AEE9551-B0D0-6237-CC5F-C515B12AD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1004"/>
            <a:ext cx="10515600" cy="4975959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pPr lvl="1"/>
            <a:r>
              <a:rPr lang="nb-NO" dirty="0"/>
              <a:t>Syns det har blitt en mindre utfordring med årene og grunnen er ikke at jeg husker bedre!</a:t>
            </a:r>
          </a:p>
          <a:p>
            <a:pPr lvl="1"/>
            <a:endParaRPr lang="nb-NO" dirty="0"/>
          </a:p>
          <a:p>
            <a:pPr lvl="1"/>
            <a:r>
              <a:rPr lang="nb-NO" dirty="0"/>
              <a:t>Jeg er i Apple-verden. Jeg lagrer passordene mine i nøkkelringen, jeg bruker </a:t>
            </a:r>
            <a:r>
              <a:rPr lang="nb-NO" dirty="0" err="1"/>
              <a:t>Face_id</a:t>
            </a:r>
            <a:r>
              <a:rPr lang="nb-NO" dirty="0"/>
              <a:t> og </a:t>
            </a:r>
            <a:r>
              <a:rPr lang="nb-NO" dirty="0" err="1"/>
              <a:t>Touch_id</a:t>
            </a:r>
            <a:r>
              <a:rPr lang="nb-NO" dirty="0"/>
              <a:t>. (PC-verden og Android-verden har sikkert tilsvarende.)</a:t>
            </a:r>
          </a:p>
          <a:p>
            <a:pPr lvl="1"/>
            <a:endParaRPr lang="nb-NO" dirty="0"/>
          </a:p>
          <a:p>
            <a:pPr lvl="1"/>
            <a:r>
              <a:rPr lang="nb-NO" dirty="0"/>
              <a:t>Om jeg har passord-trøbbel, så går jeg inn i Passord-appen og finner passordet.</a:t>
            </a:r>
          </a:p>
          <a:p>
            <a:pPr lvl="1"/>
            <a:endParaRPr lang="nb-NO" dirty="0"/>
          </a:p>
          <a:p>
            <a:pPr lvl="1"/>
            <a:r>
              <a:rPr lang="nb-NO" dirty="0"/>
              <a:t>Det har blitt så bra at jeg har begynt å la systemet finne på passord selv, virkelig kryptiske!</a:t>
            </a:r>
          </a:p>
          <a:p>
            <a:pPr lvl="1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43928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50BCEB-5923-029E-F567-F0E36473C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6003"/>
          </a:xfrm>
        </p:spPr>
        <p:txBody>
          <a:bodyPr>
            <a:normAutofit fontScale="90000"/>
          </a:bodyPr>
          <a:lstStyle/>
          <a:p>
            <a:br>
              <a:rPr lang="nb-NO" sz="4400" dirty="0"/>
            </a:br>
            <a:r>
              <a:rPr lang="nb-NO" sz="4400" b="1" dirty="0">
                <a:solidFill>
                  <a:srgbClr val="FF0000"/>
                </a:solidFill>
              </a:rPr>
              <a:t>Vær våkne – svindel i alle varianter!</a:t>
            </a:r>
            <a:br>
              <a:rPr lang="nb-NO" sz="4400" b="1" dirty="0">
                <a:solidFill>
                  <a:srgbClr val="FF0000"/>
                </a:solidFill>
              </a:rPr>
            </a:br>
            <a:endParaRPr lang="nb-NO" b="1" dirty="0">
              <a:solidFill>
                <a:srgbClr val="FF0000"/>
              </a:solidFill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B2BD584-F6DA-DD4E-BB4C-CE99FCB31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1128"/>
            <a:ext cx="10515600" cy="4825835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pPr lvl="1"/>
            <a:r>
              <a:rPr lang="nb-NO" sz="2800" dirty="0"/>
              <a:t>Opplever det ikke så hektisk nå, men.....</a:t>
            </a:r>
          </a:p>
          <a:p>
            <a:pPr lvl="1"/>
            <a:endParaRPr lang="nb-NO" sz="2800" dirty="0"/>
          </a:p>
          <a:p>
            <a:pPr lvl="1"/>
            <a:r>
              <a:rPr lang="nb-NO" sz="2800" dirty="0"/>
              <a:t>Svindlerne blir dyktigere og dyktigere</a:t>
            </a:r>
          </a:p>
          <a:p>
            <a:pPr lvl="1"/>
            <a:endParaRPr lang="nb-NO" sz="2800" dirty="0"/>
          </a:p>
          <a:p>
            <a:pPr lvl="1"/>
            <a:r>
              <a:rPr lang="nb-NO" sz="2800" dirty="0"/>
              <a:t>Vi må bli mer årvåkne og ikke være lettlurte</a:t>
            </a:r>
          </a:p>
          <a:p>
            <a:pPr lvl="1"/>
            <a:endParaRPr lang="nb-NO" sz="2800" dirty="0"/>
          </a:p>
          <a:p>
            <a:pPr lvl="1"/>
            <a:r>
              <a:rPr lang="nb-NO" sz="2800" dirty="0"/>
              <a:t>Ikke gå i fella, ikke alle </a:t>
            </a:r>
            <a:r>
              <a:rPr lang="nb-NO" sz="2800" dirty="0" err="1"/>
              <a:t>sms´er</a:t>
            </a:r>
            <a:r>
              <a:rPr lang="nb-NO" sz="2800" dirty="0"/>
              <a:t> og e-poster er vennlige!</a:t>
            </a:r>
          </a:p>
          <a:p>
            <a:pPr lvl="1"/>
            <a:endParaRPr lang="nb-NO" sz="2800" dirty="0"/>
          </a:p>
          <a:p>
            <a:pPr lvl="1"/>
            <a:r>
              <a:rPr lang="nb-NO" sz="2800" dirty="0"/>
              <a:t>Tenk deg om, er du i tvil, sjekke avsender</a:t>
            </a:r>
          </a:p>
        </p:txBody>
      </p:sp>
    </p:spTree>
    <p:extLst>
      <p:ext uri="{BB962C8B-B14F-4D97-AF65-F5344CB8AC3E}">
        <p14:creationId xmlns:p14="http://schemas.microsoft.com/office/powerpoint/2010/main" val="505278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07973FF-83A6-73FB-7BC2-6A3D3887E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7639"/>
          </a:xfrm>
        </p:spPr>
        <p:txBody>
          <a:bodyPr>
            <a:normAutofit/>
          </a:bodyPr>
          <a:lstStyle/>
          <a:p>
            <a:r>
              <a:rPr lang="nb-NO" sz="4800" b="1" dirty="0">
                <a:solidFill>
                  <a:srgbClr val="FF0000"/>
                </a:solidFill>
              </a:rPr>
              <a:t>På reise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0ECFC6A-A27A-C93B-A671-775BCA31A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5594"/>
            <a:ext cx="10515600" cy="4921369"/>
          </a:xfrm>
        </p:spPr>
        <p:txBody>
          <a:bodyPr/>
          <a:lstStyle/>
          <a:p>
            <a:pPr lvl="1"/>
            <a:r>
              <a:rPr lang="nb-NO" dirty="0"/>
              <a:t>Vær ekstra årvåkne</a:t>
            </a:r>
          </a:p>
          <a:p>
            <a:pPr lvl="1"/>
            <a:r>
              <a:rPr lang="nb-NO" dirty="0"/>
              <a:t>Ikke logg deg på hvor som helst, men husk:</a:t>
            </a:r>
          </a:p>
          <a:p>
            <a:pPr lvl="1"/>
            <a:endParaRPr lang="nb-NO" dirty="0"/>
          </a:p>
          <a:p>
            <a:pPr lvl="1"/>
            <a:endParaRPr lang="nb-NO" dirty="0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651F2056-6180-E5D4-00AD-2610474124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041" y="2285156"/>
            <a:ext cx="6362037" cy="379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065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683E2EC-BC75-56DE-5963-38C5F0B23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Vi er seniorer - men vi skal være på hugget!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1729D5F-9D4A-3A4B-5FC5-5E635C689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pPr lvl="1"/>
            <a:r>
              <a:rPr lang="nb-NO" sz="2800" dirty="0"/>
              <a:t>Bruk anledningen, har du litt </a:t>
            </a:r>
            <a:r>
              <a:rPr lang="nb-NO" sz="2800" dirty="0" err="1"/>
              <a:t>overkudd</a:t>
            </a:r>
            <a:r>
              <a:rPr lang="nb-NO" sz="2800" dirty="0"/>
              <a:t> – lær deg noe nytt! </a:t>
            </a:r>
          </a:p>
          <a:p>
            <a:pPr lvl="1"/>
            <a:r>
              <a:rPr lang="nb-NO" sz="2800" dirty="0"/>
              <a:t>Spesielt innenfor databruk. Jo mer du lærer, jo tryggere blir du!</a:t>
            </a:r>
          </a:p>
          <a:p>
            <a:pPr lvl="1"/>
            <a:endParaRPr lang="nb-NO" sz="2800" dirty="0"/>
          </a:p>
          <a:p>
            <a:pPr lvl="1"/>
            <a:r>
              <a:rPr lang="nb-NO" sz="2800" dirty="0"/>
              <a:t>Fra nyttår og pr. 20. 02. har vi kurset 50 </a:t>
            </a:r>
            <a:r>
              <a:rPr lang="nb-NO" sz="2800" dirty="0" err="1"/>
              <a:t>stk</a:t>
            </a:r>
            <a:r>
              <a:rPr lang="nb-NO" sz="2800" dirty="0"/>
              <a:t> i bruk av KI. </a:t>
            </a:r>
          </a:p>
          <a:p>
            <a:pPr marL="457200" lvl="1" indent="0">
              <a:buNone/>
            </a:pPr>
            <a:endParaRPr lang="nb-NO" sz="2800" dirty="0"/>
          </a:p>
          <a:p>
            <a:pPr lvl="1"/>
            <a:r>
              <a:rPr lang="nb-NO" sz="2800" dirty="0"/>
              <a:t>Det har vært en helt imponerende interesse, til å bli rørt av.</a:t>
            </a:r>
          </a:p>
        </p:txBody>
      </p:sp>
    </p:spTree>
    <p:extLst>
      <p:ext uri="{BB962C8B-B14F-4D97-AF65-F5344CB8AC3E}">
        <p14:creationId xmlns:p14="http://schemas.microsoft.com/office/powerpoint/2010/main" val="4122683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E4E78B9-24E6-3ACE-1592-CFD36D903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Bli med i Seniornett, meld deg inn!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AD101D6-F139-B1CA-55B1-E85EE76D6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pPr lvl="1"/>
            <a:r>
              <a:rPr lang="nb-NO" sz="2800" dirty="0"/>
              <a:t>Vi trenger alle medlemmene vi kan få, det styrker økonomien vår</a:t>
            </a:r>
          </a:p>
          <a:p>
            <a:pPr lvl="1"/>
            <a:r>
              <a:rPr lang="nb-NO" sz="2800" dirty="0"/>
              <a:t>Som medlem får du nok bedre informasjon, det er i alle fall intensjonen</a:t>
            </a:r>
          </a:p>
          <a:p>
            <a:pPr lvl="1"/>
            <a:r>
              <a:rPr lang="nb-NO" sz="2800" dirty="0"/>
              <a:t>Du får komme gratis på våre kurs</a:t>
            </a:r>
          </a:p>
          <a:p>
            <a:pPr lvl="1"/>
            <a:r>
              <a:rPr lang="nb-NO" sz="2800" dirty="0"/>
              <a:t>Du får hver fredag tips-e-poster fra Seniornett sentralt</a:t>
            </a:r>
          </a:p>
          <a:p>
            <a:pPr lvl="1"/>
            <a:r>
              <a:rPr lang="nb-NO" sz="2800" dirty="0"/>
              <a:t>Tre ganger i året får du et kulørt Datahefte med innhold for data-sugne seniorer.</a:t>
            </a:r>
          </a:p>
          <a:p>
            <a:pPr lvl="1"/>
            <a:r>
              <a:rPr lang="nb-NO" sz="2800" dirty="0"/>
              <a:t>Det koster kr. 400 pr år  -og i tillegg får du tilgang til </a:t>
            </a:r>
            <a:r>
              <a:rPr lang="nb-NO" sz="2800" dirty="0" err="1"/>
              <a:t>Dathjelp</a:t>
            </a:r>
            <a:r>
              <a:rPr lang="nb-NO" sz="2800" dirty="0"/>
              <a:t> pr telefon alle hverdager fra kl. 09 – 15.30</a:t>
            </a:r>
          </a:p>
        </p:txBody>
      </p:sp>
    </p:spTree>
    <p:extLst>
      <p:ext uri="{BB962C8B-B14F-4D97-AF65-F5344CB8AC3E}">
        <p14:creationId xmlns:p14="http://schemas.microsoft.com/office/powerpoint/2010/main" val="419000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557</Words>
  <Application>Microsoft Macintosh PowerPoint</Application>
  <PresentationFormat>Widescreen</PresentationFormat>
  <Paragraphs>68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Fra Arves restekasse</vt:lpstr>
      <vt:lpstr>Kommer innenom:</vt:lpstr>
      <vt:lpstr>Datahjelp – mange flere burde komme!</vt:lpstr>
      <vt:lpstr>E-post og sms – hold det ryddig</vt:lpstr>
      <vt:lpstr>Disse hersens passordene, eller?</vt:lpstr>
      <vt:lpstr> Vær våkne – svindel i alle varianter! </vt:lpstr>
      <vt:lpstr>På reise</vt:lpstr>
      <vt:lpstr>Vi er seniorer - men vi skal være på hugget!</vt:lpstr>
      <vt:lpstr>Bli med i Seniornett, meld deg inn!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 Arves restekasse</dc:title>
  <dc:creator>Arve Conradsen</dc:creator>
  <cp:lastModifiedBy>Arve Conradsen</cp:lastModifiedBy>
  <cp:revision>8</cp:revision>
  <dcterms:created xsi:type="dcterms:W3CDTF">2025-02-11T14:37:38Z</dcterms:created>
  <dcterms:modified xsi:type="dcterms:W3CDTF">2025-02-11T20:35:56Z</dcterms:modified>
</cp:coreProperties>
</file>