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3"/>
  </p:notesMasterIdLst>
  <p:sldIdLst>
    <p:sldId id="256" r:id="rId5"/>
    <p:sldId id="258" r:id="rId6"/>
    <p:sldId id="274" r:id="rId7"/>
    <p:sldId id="270" r:id="rId8"/>
    <p:sldId id="303" r:id="rId9"/>
    <p:sldId id="288" r:id="rId10"/>
    <p:sldId id="273" r:id="rId11"/>
    <p:sldId id="287" r:id="rId12"/>
    <p:sldId id="259" r:id="rId13"/>
    <p:sldId id="289" r:id="rId14"/>
    <p:sldId id="280" r:id="rId15"/>
    <p:sldId id="305" r:id="rId16"/>
    <p:sldId id="306" r:id="rId17"/>
    <p:sldId id="262" r:id="rId18"/>
    <p:sldId id="264" r:id="rId19"/>
    <p:sldId id="263" r:id="rId20"/>
    <p:sldId id="299" r:id="rId21"/>
    <p:sldId id="269" r:id="rId22"/>
    <p:sldId id="308" r:id="rId23"/>
    <p:sldId id="277" r:id="rId24"/>
    <p:sldId id="278" r:id="rId25"/>
    <p:sldId id="281" r:id="rId26"/>
    <p:sldId id="282" r:id="rId27"/>
    <p:sldId id="266" r:id="rId28"/>
    <p:sldId id="265" r:id="rId29"/>
    <p:sldId id="291" r:id="rId30"/>
    <p:sldId id="292" r:id="rId31"/>
    <p:sldId id="293" r:id="rId32"/>
    <p:sldId id="294" r:id="rId33"/>
    <p:sldId id="302" r:id="rId34"/>
    <p:sldId id="296" r:id="rId35"/>
    <p:sldId id="267" r:id="rId36"/>
    <p:sldId id="290" r:id="rId37"/>
    <p:sldId id="301" r:id="rId38"/>
    <p:sldId id="300" r:id="rId39"/>
    <p:sldId id="298" r:id="rId40"/>
    <p:sldId id="297" r:id="rId41"/>
    <p:sldId id="307" r:id="rId4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F370C-D987-4BBA-BAC4-C3B94E58A075}" v="547" dt="2026-09-21T19:45:59.9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ys stil 2 – utheving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ys stil 2 – uthevin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ys stil 2 – utheving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ys stil 2 – utheving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11" autoAdjust="0"/>
    <p:restoredTop sz="93447" autoAdjust="0"/>
  </p:normalViewPr>
  <p:slideViewPr>
    <p:cSldViewPr snapToGrid="0" showGuides="1">
      <p:cViewPr varScale="1">
        <p:scale>
          <a:sx n="77" d="100"/>
          <a:sy n="77" d="100"/>
        </p:scale>
        <p:origin x="562" y="62"/>
      </p:cViewPr>
      <p:guideLst/>
    </p:cSldViewPr>
  </p:slideViewPr>
  <p:outlineViewPr>
    <p:cViewPr>
      <p:scale>
        <a:sx n="33" d="100"/>
        <a:sy n="33" d="100"/>
      </p:scale>
      <p:origin x="0" y="-158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te Støverud" userId="ab1629ac903a07d8" providerId="LiveId" clId="{F02BBD06-ECAA-4339-9E1E-BFE5EEE3CAF8}"/>
    <pc:docChg chg="undo custSel addSld delSld modSld sldOrd">
      <pc:chgData name="Bente Støverud" userId="ab1629ac903a07d8" providerId="LiveId" clId="{F02BBD06-ECAA-4339-9E1E-BFE5EEE3CAF8}" dt="2026-09-21T19:53:50.221" v="6452"/>
      <pc:docMkLst>
        <pc:docMk/>
      </pc:docMkLst>
      <pc:sldChg chg="modSp mod modNotesTx">
        <pc:chgData name="Bente Støverud" userId="ab1629ac903a07d8" providerId="LiveId" clId="{F02BBD06-ECAA-4339-9E1E-BFE5EEE3CAF8}" dt="2026-09-08T06:36:50.749" v="4337" actId="20577"/>
        <pc:sldMkLst>
          <pc:docMk/>
          <pc:sldMk cId="528219324" sldId="256"/>
        </pc:sldMkLst>
        <pc:spChg chg="mod">
          <ac:chgData name="Bente Støverud" userId="ab1629ac903a07d8" providerId="LiveId" clId="{F02BBD06-ECAA-4339-9E1E-BFE5EEE3CAF8}" dt="2026-09-08T06:27:33.492" v="4335" actId="20577"/>
          <ac:spMkLst>
            <pc:docMk/>
            <pc:sldMk cId="528219324" sldId="256"/>
            <ac:spMk id="4" creationId="{57BB69EE-BBFE-B617-D0FE-4C4C6956A6AE}"/>
          </ac:spMkLst>
        </pc:spChg>
      </pc:sldChg>
      <pc:sldChg chg="addSp delSp modSp mod delAnim modAnim">
        <pc:chgData name="Bente Støverud" userId="ab1629ac903a07d8" providerId="LiveId" clId="{F02BBD06-ECAA-4339-9E1E-BFE5EEE3CAF8}" dt="2026-09-20T11:55:20.717" v="6281"/>
        <pc:sldMkLst>
          <pc:docMk/>
          <pc:sldMk cId="0" sldId="258"/>
        </pc:sldMkLst>
        <pc:spChg chg="mod">
          <ac:chgData name="Bente Støverud" userId="ab1629ac903a07d8" providerId="LiveId" clId="{F02BBD06-ECAA-4339-9E1E-BFE5EEE3CAF8}" dt="2026-09-10T08:29:43.692" v="5214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Bente Støverud" userId="ab1629ac903a07d8" providerId="LiveId" clId="{F02BBD06-ECAA-4339-9E1E-BFE5EEE3CAF8}" dt="2026-09-10T08:36:29.666" v="5282" actId="20577"/>
          <ac:spMkLst>
            <pc:docMk/>
            <pc:sldMk cId="0" sldId="258"/>
            <ac:spMk id="3" creationId="{00000000-0000-0000-0000-000000000000}"/>
          </ac:spMkLst>
        </pc:spChg>
        <pc:spChg chg="add mod">
          <ac:chgData name="Bente Støverud" userId="ab1629ac903a07d8" providerId="LiveId" clId="{F02BBD06-ECAA-4339-9E1E-BFE5EEE3CAF8}" dt="2026-09-10T08:35:51.718" v="5272" actId="1076"/>
          <ac:spMkLst>
            <pc:docMk/>
            <pc:sldMk cId="0" sldId="258"/>
            <ac:spMk id="9" creationId="{FFD05EAC-4E5A-B02D-CBE1-CB737FAAF142}"/>
          </ac:spMkLst>
        </pc:spChg>
        <pc:spChg chg="add mod">
          <ac:chgData name="Bente Støverud" userId="ab1629ac903a07d8" providerId="LiveId" clId="{F02BBD06-ECAA-4339-9E1E-BFE5EEE3CAF8}" dt="2026-09-10T08:35:59.368" v="5274" actId="1076"/>
          <ac:spMkLst>
            <pc:docMk/>
            <pc:sldMk cId="0" sldId="258"/>
            <ac:spMk id="11" creationId="{950B98CD-1665-136C-B513-58F54CBFF83B}"/>
          </ac:spMkLst>
        </pc:spChg>
        <pc:picChg chg="add mod">
          <ac:chgData name="Bente Støverud" userId="ab1629ac903a07d8" providerId="LiveId" clId="{F02BBD06-ECAA-4339-9E1E-BFE5EEE3CAF8}" dt="2026-09-20T11:53:20.701" v="6271" actId="1076"/>
          <ac:picMkLst>
            <pc:docMk/>
            <pc:sldMk cId="0" sldId="258"/>
            <ac:picMk id="5" creationId="{9890E3B4-C652-8623-F95D-AC253A6351E4}"/>
          </ac:picMkLst>
        </pc:picChg>
        <pc:picChg chg="add mod">
          <ac:chgData name="Bente Støverud" userId="ab1629ac903a07d8" providerId="LiveId" clId="{F02BBD06-ECAA-4339-9E1E-BFE5EEE3CAF8}" dt="2026-09-10T08:36:24.960" v="5281" actId="1076"/>
          <ac:picMkLst>
            <pc:docMk/>
            <pc:sldMk cId="0" sldId="258"/>
            <ac:picMk id="6" creationId="{B8897E41-4087-88A8-F0B8-E42CD8C34F57}"/>
          </ac:picMkLst>
        </pc:picChg>
        <pc:picChg chg="add mod">
          <ac:chgData name="Bente Støverud" userId="ab1629ac903a07d8" providerId="LiveId" clId="{F02BBD06-ECAA-4339-9E1E-BFE5EEE3CAF8}" dt="2026-09-20T11:53:13.644" v="6269" actId="1076"/>
          <ac:picMkLst>
            <pc:docMk/>
            <pc:sldMk cId="0" sldId="258"/>
            <ac:picMk id="7" creationId="{285FC6F6-59F8-1C42-B9F8-49F7806949E1}"/>
          </ac:picMkLst>
        </pc:picChg>
        <pc:picChg chg="add mod">
          <ac:chgData name="Bente Støverud" userId="ab1629ac903a07d8" providerId="LiveId" clId="{F02BBD06-ECAA-4339-9E1E-BFE5EEE3CAF8}" dt="2026-09-20T10:59:30.965" v="6192" actId="1076"/>
          <ac:picMkLst>
            <pc:docMk/>
            <pc:sldMk cId="0" sldId="258"/>
            <ac:picMk id="8" creationId="{4E9CFB9D-E44F-4FCF-4E2B-934330F88037}"/>
          </ac:picMkLst>
        </pc:picChg>
      </pc:sldChg>
      <pc:sldChg chg="modSp mod modAnim modNotesTx">
        <pc:chgData name="Bente Støverud" userId="ab1629ac903a07d8" providerId="LiveId" clId="{F02BBD06-ECAA-4339-9E1E-BFE5EEE3CAF8}" dt="2026-09-10T08:21:03.995" v="5197"/>
        <pc:sldMkLst>
          <pc:docMk/>
          <pc:sldMk cId="0" sldId="259"/>
        </pc:sldMkLst>
        <pc:picChg chg="mod">
          <ac:chgData name="Bente Støverud" userId="ab1629ac903a07d8" providerId="LiveId" clId="{F02BBD06-ECAA-4339-9E1E-BFE5EEE3CAF8}" dt="2026-09-09T12:55:52.096" v="5003" actId="1076"/>
          <ac:picMkLst>
            <pc:docMk/>
            <pc:sldMk cId="0" sldId="259"/>
            <ac:picMk id="5" creationId="{1C253D6A-5260-C224-5E2F-9AEF2D93D2FF}"/>
          </ac:picMkLst>
        </pc:picChg>
      </pc:sldChg>
      <pc:sldChg chg="addSp delSp modSp mod modAnim">
        <pc:chgData name="Bente Støverud" userId="ab1629ac903a07d8" providerId="LiveId" clId="{F02BBD06-ECAA-4339-9E1E-BFE5EEE3CAF8}" dt="2026-09-20T11:26:36.691" v="6264"/>
        <pc:sldMkLst>
          <pc:docMk/>
          <pc:sldMk cId="0" sldId="263"/>
        </pc:sldMkLst>
        <pc:spChg chg="mod">
          <ac:chgData name="Bente Støverud" userId="ab1629ac903a07d8" providerId="LiveId" clId="{F02BBD06-ECAA-4339-9E1E-BFE5EEE3CAF8}" dt="2026-09-09T12:57:50.356" v="5012" actId="20577"/>
          <ac:spMkLst>
            <pc:docMk/>
            <pc:sldMk cId="0" sldId="263"/>
            <ac:spMk id="3" creationId="{00000000-0000-0000-0000-000000000000}"/>
          </ac:spMkLst>
        </pc:spChg>
        <pc:spChg chg="mod">
          <ac:chgData name="Bente Støverud" userId="ab1629ac903a07d8" providerId="LiveId" clId="{F02BBD06-ECAA-4339-9E1E-BFE5EEE3CAF8}" dt="2026-09-20T09:28:14.513" v="5976" actId="1076"/>
          <ac:spMkLst>
            <pc:docMk/>
            <pc:sldMk cId="0" sldId="263"/>
            <ac:spMk id="5" creationId="{45262DF9-7346-DBEE-417F-3E9CDEDDEE22}"/>
          </ac:spMkLst>
        </pc:spChg>
        <pc:picChg chg="add del mod">
          <ac:chgData name="Bente Støverud" userId="ab1629ac903a07d8" providerId="LiveId" clId="{F02BBD06-ECAA-4339-9E1E-BFE5EEE3CAF8}" dt="2026-09-20T11:26:04.042" v="6258" actId="1076"/>
          <ac:picMkLst>
            <pc:docMk/>
            <pc:sldMk cId="0" sldId="263"/>
            <ac:picMk id="4" creationId="{5C3C2D8F-3DE8-CE93-F5BB-659CE7AEE268}"/>
          </ac:picMkLst>
        </pc:picChg>
        <pc:picChg chg="add del mod">
          <ac:chgData name="Bente Støverud" userId="ab1629ac903a07d8" providerId="LiveId" clId="{F02BBD06-ECAA-4339-9E1E-BFE5EEE3CAF8}" dt="2026-09-20T09:28:02.020" v="5974" actId="478"/>
          <ac:picMkLst>
            <pc:docMk/>
            <pc:sldMk cId="0" sldId="263"/>
            <ac:picMk id="6" creationId="{F94D4DDE-7A01-5BAD-4112-E81037964CEB}"/>
          </ac:picMkLst>
        </pc:picChg>
        <pc:picChg chg="add mod">
          <ac:chgData name="Bente Støverud" userId="ab1629ac903a07d8" providerId="LiveId" clId="{F02BBD06-ECAA-4339-9E1E-BFE5EEE3CAF8}" dt="2026-09-20T11:26:32.886" v="6263" actId="1076"/>
          <ac:picMkLst>
            <pc:docMk/>
            <pc:sldMk cId="0" sldId="263"/>
            <ac:picMk id="7" creationId="{35E8695F-016A-62A4-266D-CBC8FF150E60}"/>
          </ac:picMkLst>
        </pc:picChg>
        <pc:picChg chg="add mod">
          <ac:chgData name="Bente Støverud" userId="ab1629ac903a07d8" providerId="LiveId" clId="{F02BBD06-ECAA-4339-9E1E-BFE5EEE3CAF8}" dt="2026-09-20T11:26:13.360" v="6260" actId="1076"/>
          <ac:picMkLst>
            <pc:docMk/>
            <pc:sldMk cId="0" sldId="263"/>
            <ac:picMk id="8" creationId="{657CFC47-F56D-D2E9-3378-4B813C4D8A0C}"/>
          </ac:picMkLst>
        </pc:picChg>
        <pc:picChg chg="add mod">
          <ac:chgData name="Bente Støverud" userId="ab1629ac903a07d8" providerId="LiveId" clId="{F02BBD06-ECAA-4339-9E1E-BFE5EEE3CAF8}" dt="2026-09-20T09:30:13.442" v="5985" actId="1076"/>
          <ac:picMkLst>
            <pc:docMk/>
            <pc:sldMk cId="0" sldId="263"/>
            <ac:picMk id="9" creationId="{21008B38-E3DC-531C-14C0-42D6E5EB7F8D}"/>
          </ac:picMkLst>
        </pc:picChg>
      </pc:sldChg>
      <pc:sldChg chg="addSp delSp modSp mod delAnim modAnim">
        <pc:chgData name="Bente Støverud" userId="ab1629ac903a07d8" providerId="LiveId" clId="{F02BBD06-ECAA-4339-9E1E-BFE5EEE3CAF8}" dt="2026-09-21T18:26:27.027" v="6417" actId="1076"/>
        <pc:sldMkLst>
          <pc:docMk/>
          <pc:sldMk cId="0" sldId="266"/>
        </pc:sldMkLst>
        <pc:spChg chg="mod">
          <ac:chgData name="Bente Støverud" userId="ab1629ac903a07d8" providerId="LiveId" clId="{F02BBD06-ECAA-4339-9E1E-BFE5EEE3CAF8}" dt="2026-09-20T10:07:12.131" v="6022" actId="20577"/>
          <ac:spMkLst>
            <pc:docMk/>
            <pc:sldMk cId="0" sldId="266"/>
            <ac:spMk id="2" creationId="{00000000-0000-0000-0000-000000000000}"/>
          </ac:spMkLst>
        </pc:spChg>
        <pc:spChg chg="mod">
          <ac:chgData name="Bente Støverud" userId="ab1629ac903a07d8" providerId="LiveId" clId="{F02BBD06-ECAA-4339-9E1E-BFE5EEE3CAF8}" dt="2026-09-20T09:07:31.117" v="5904" actId="20577"/>
          <ac:spMkLst>
            <pc:docMk/>
            <pc:sldMk cId="0" sldId="266"/>
            <ac:spMk id="3" creationId="{00000000-0000-0000-0000-000000000000}"/>
          </ac:spMkLst>
        </pc:spChg>
        <pc:spChg chg="add mod">
          <ac:chgData name="Bente Støverud" userId="ab1629ac903a07d8" providerId="LiveId" clId="{F02BBD06-ECAA-4339-9E1E-BFE5EEE3CAF8}" dt="2026-09-21T18:26:27.027" v="6417" actId="1076"/>
          <ac:spMkLst>
            <pc:docMk/>
            <pc:sldMk cId="0" sldId="266"/>
            <ac:spMk id="9" creationId="{C6DB6D88-ABAF-2E28-C2EE-AA2222E0DA4C}"/>
          </ac:spMkLst>
        </pc:spChg>
        <pc:picChg chg="mod">
          <ac:chgData name="Bente Støverud" userId="ab1629ac903a07d8" providerId="LiveId" clId="{F02BBD06-ECAA-4339-9E1E-BFE5EEE3CAF8}" dt="2026-09-09T09:25:26.388" v="4834" actId="1076"/>
          <ac:picMkLst>
            <pc:docMk/>
            <pc:sldMk cId="0" sldId="266"/>
            <ac:picMk id="5" creationId="{90452F15-070B-479D-21A9-11E0520C0071}"/>
          </ac:picMkLst>
        </pc:picChg>
        <pc:picChg chg="mod">
          <ac:chgData name="Bente Støverud" userId="ab1629ac903a07d8" providerId="LiveId" clId="{F02BBD06-ECAA-4339-9E1E-BFE5EEE3CAF8}" dt="2026-09-20T09:07:33.886" v="5905" actId="1076"/>
          <ac:picMkLst>
            <pc:docMk/>
            <pc:sldMk cId="0" sldId="266"/>
            <ac:picMk id="6" creationId="{657CFC47-F56D-D2E9-3378-4B813C4D8A0C}"/>
          </ac:picMkLst>
        </pc:picChg>
        <pc:picChg chg="add mod modCrop">
          <ac:chgData name="Bente Støverud" userId="ab1629ac903a07d8" providerId="LiveId" clId="{F02BBD06-ECAA-4339-9E1E-BFE5EEE3CAF8}" dt="2026-09-20T09:04:56.542" v="5858" actId="1076"/>
          <ac:picMkLst>
            <pc:docMk/>
            <pc:sldMk cId="0" sldId="266"/>
            <ac:picMk id="7" creationId="{DB3133D7-7186-5615-82A1-0C6321CFAE9A}"/>
          </ac:picMkLst>
        </pc:picChg>
        <pc:picChg chg="add mod">
          <ac:chgData name="Bente Støverud" userId="ab1629ac903a07d8" providerId="LiveId" clId="{F02BBD06-ECAA-4339-9E1E-BFE5EEE3CAF8}" dt="2026-09-20T09:20:38.453" v="5958" actId="1076"/>
          <ac:picMkLst>
            <pc:docMk/>
            <pc:sldMk cId="0" sldId="266"/>
            <ac:picMk id="8" creationId="{21008B38-E3DC-531C-14C0-42D6E5EB7F8D}"/>
          </ac:picMkLst>
        </pc:picChg>
        <pc:picChg chg="add mod">
          <ac:chgData name="Bente Støverud" userId="ab1629ac903a07d8" providerId="LiveId" clId="{F02BBD06-ECAA-4339-9E1E-BFE5EEE3CAF8}" dt="2026-09-20T09:07:44.676" v="5908" actId="1076"/>
          <ac:picMkLst>
            <pc:docMk/>
            <pc:sldMk cId="0" sldId="266"/>
            <ac:picMk id="10" creationId="{1D33DA1B-C336-7404-814A-BCFE8C15188B}"/>
          </ac:picMkLst>
        </pc:picChg>
        <pc:picChg chg="add mod">
          <ac:chgData name="Bente Støverud" userId="ab1629ac903a07d8" providerId="LiveId" clId="{F02BBD06-ECAA-4339-9E1E-BFE5EEE3CAF8}" dt="2026-09-20T09:06:22.184" v="5869" actId="1076"/>
          <ac:picMkLst>
            <pc:docMk/>
            <pc:sldMk cId="0" sldId="266"/>
            <ac:picMk id="11" creationId="{17C928B9-AFE6-83E4-F97E-2A4DC3581C2B}"/>
          </ac:picMkLst>
        </pc:picChg>
        <pc:picChg chg="add mod">
          <ac:chgData name="Bente Støverud" userId="ab1629ac903a07d8" providerId="LiveId" clId="{F02BBD06-ECAA-4339-9E1E-BFE5EEE3CAF8}" dt="2026-09-09T09:31:52.864" v="4937" actId="1076"/>
          <ac:picMkLst>
            <pc:docMk/>
            <pc:sldMk cId="0" sldId="266"/>
            <ac:picMk id="12" creationId="{012D0AB0-BD17-F68A-B1DF-09BC981289DA}"/>
          </ac:picMkLst>
        </pc:picChg>
        <pc:picChg chg="add mod">
          <ac:chgData name="Bente Støverud" userId="ab1629ac903a07d8" providerId="LiveId" clId="{F02BBD06-ECAA-4339-9E1E-BFE5EEE3CAF8}" dt="2026-09-09T09:31:55.134" v="4938" actId="1076"/>
          <ac:picMkLst>
            <pc:docMk/>
            <pc:sldMk cId="0" sldId="266"/>
            <ac:picMk id="13" creationId="{6EDE38B0-9D00-D6F2-CCFA-4486261DF136}"/>
          </ac:picMkLst>
        </pc:picChg>
        <pc:picChg chg="add mod">
          <ac:chgData name="Bente Støverud" userId="ab1629ac903a07d8" providerId="LiveId" clId="{F02BBD06-ECAA-4339-9E1E-BFE5EEE3CAF8}" dt="2026-09-20T09:07:37.745" v="5906" actId="1076"/>
          <ac:picMkLst>
            <pc:docMk/>
            <pc:sldMk cId="0" sldId="266"/>
            <ac:picMk id="14" creationId="{21008B38-E3DC-531C-14C0-42D6E5EB7F8D}"/>
          </ac:picMkLst>
        </pc:picChg>
        <pc:picChg chg="add mod">
          <ac:chgData name="Bente Støverud" userId="ab1629ac903a07d8" providerId="LiveId" clId="{F02BBD06-ECAA-4339-9E1E-BFE5EEE3CAF8}" dt="2026-09-21T18:23:24.822" v="6415" actId="1076"/>
          <ac:picMkLst>
            <pc:docMk/>
            <pc:sldMk cId="0" sldId="266"/>
            <ac:picMk id="15" creationId="{634EC7BF-AE4C-F065-9347-046C7F1E6047}"/>
          </ac:picMkLst>
        </pc:picChg>
      </pc:sldChg>
      <pc:sldChg chg="modSp mod modAnim">
        <pc:chgData name="Bente Støverud" userId="ab1629ac903a07d8" providerId="LiveId" clId="{F02BBD06-ECAA-4339-9E1E-BFE5EEE3CAF8}" dt="2026-09-09T13:14:17.006" v="5057"/>
        <pc:sldMkLst>
          <pc:docMk/>
          <pc:sldMk cId="2404209968" sldId="270"/>
        </pc:sldMkLst>
        <pc:spChg chg="mod">
          <ac:chgData name="Bente Støverud" userId="ab1629ac903a07d8" providerId="LiveId" clId="{F02BBD06-ECAA-4339-9E1E-BFE5EEE3CAF8}" dt="2026-09-09T13:14:17.006" v="5057"/>
          <ac:spMkLst>
            <pc:docMk/>
            <pc:sldMk cId="2404209968" sldId="270"/>
            <ac:spMk id="3" creationId="{5970E55F-B526-0D9F-61DC-88D57F104D26}"/>
          </ac:spMkLst>
        </pc:spChg>
      </pc:sldChg>
      <pc:sldChg chg="addSp modSp mod modAnim">
        <pc:chgData name="Bente Støverud" userId="ab1629ac903a07d8" providerId="LiveId" clId="{F02BBD06-ECAA-4339-9E1E-BFE5EEE3CAF8}" dt="2026-09-20T11:03:55.188" v="6220"/>
        <pc:sldMkLst>
          <pc:docMk/>
          <pc:sldMk cId="3147674866" sldId="273"/>
        </pc:sldMkLst>
        <pc:spChg chg="mod">
          <ac:chgData name="Bente Støverud" userId="ab1629ac903a07d8" providerId="LiveId" clId="{F02BBD06-ECAA-4339-9E1E-BFE5EEE3CAF8}" dt="2026-09-10T09:12:29.191" v="5385" actId="1076"/>
          <ac:spMkLst>
            <pc:docMk/>
            <pc:sldMk cId="3147674866" sldId="273"/>
            <ac:spMk id="4" creationId="{2F5D0FE4-5DBC-238F-8780-93ABB9D7531D}"/>
          </ac:spMkLst>
        </pc:spChg>
        <pc:picChg chg="mod">
          <ac:chgData name="Bente Støverud" userId="ab1629ac903a07d8" providerId="LiveId" clId="{F02BBD06-ECAA-4339-9E1E-BFE5EEE3CAF8}" dt="2026-09-10T09:14:40.596" v="5394" actId="1076"/>
          <ac:picMkLst>
            <pc:docMk/>
            <pc:sldMk cId="3147674866" sldId="273"/>
            <ac:picMk id="5" creationId="{C9122974-0562-73D7-6373-E6B7FF020889}"/>
          </ac:picMkLst>
        </pc:picChg>
        <pc:picChg chg="mod">
          <ac:chgData name="Bente Støverud" userId="ab1629ac903a07d8" providerId="LiveId" clId="{F02BBD06-ECAA-4339-9E1E-BFE5EEE3CAF8}" dt="2026-09-10T09:14:38.384" v="5393" actId="1076"/>
          <ac:picMkLst>
            <pc:docMk/>
            <pc:sldMk cId="3147674866" sldId="273"/>
            <ac:picMk id="7" creationId="{F572107C-8E12-0585-405A-45EBA0FE47C5}"/>
          </ac:picMkLst>
        </pc:picChg>
        <pc:picChg chg="add mod">
          <ac:chgData name="Bente Støverud" userId="ab1629ac903a07d8" providerId="LiveId" clId="{F02BBD06-ECAA-4339-9E1E-BFE5EEE3CAF8}" dt="2026-09-10T09:17:06.517" v="5397" actId="1076"/>
          <ac:picMkLst>
            <pc:docMk/>
            <pc:sldMk cId="3147674866" sldId="273"/>
            <ac:picMk id="8" creationId="{C93CF6FB-77CF-5439-9E21-E224930C359B}"/>
          </ac:picMkLst>
        </pc:picChg>
      </pc:sldChg>
      <pc:sldChg chg="modSp add del mod modAnim">
        <pc:chgData name="Bente Støverud" userId="ab1629ac903a07d8" providerId="LiveId" clId="{F02BBD06-ECAA-4339-9E1E-BFE5EEE3CAF8}" dt="2026-09-20T09:57:39.253" v="6001"/>
        <pc:sldMkLst>
          <pc:docMk/>
          <pc:sldMk cId="3115552284" sldId="274"/>
        </pc:sldMkLst>
        <pc:spChg chg="mod">
          <ac:chgData name="Bente Støverud" userId="ab1629ac903a07d8" providerId="LiveId" clId="{F02BBD06-ECAA-4339-9E1E-BFE5EEE3CAF8}" dt="2026-09-09T13:13:13.504" v="5055" actId="207"/>
          <ac:spMkLst>
            <pc:docMk/>
            <pc:sldMk cId="3115552284" sldId="274"/>
            <ac:spMk id="3" creationId="{7D91B635-F151-96D2-92A5-5A723B72D369}"/>
          </ac:spMkLst>
        </pc:spChg>
      </pc:sldChg>
      <pc:sldChg chg="addSp delSp modSp mod modAnim">
        <pc:chgData name="Bente Støverud" userId="ab1629ac903a07d8" providerId="LiveId" clId="{F02BBD06-ECAA-4339-9E1E-BFE5EEE3CAF8}" dt="2026-09-08T06:25:02.299" v="4318"/>
        <pc:sldMkLst>
          <pc:docMk/>
          <pc:sldMk cId="830242867" sldId="277"/>
        </pc:sldMkLst>
        <pc:spChg chg="add mod">
          <ac:chgData name="Bente Støverud" userId="ab1629ac903a07d8" providerId="LiveId" clId="{F02BBD06-ECAA-4339-9E1E-BFE5EEE3CAF8}" dt="2026-09-08T06:23:59.608" v="4313" actId="122"/>
          <ac:spMkLst>
            <pc:docMk/>
            <pc:sldMk cId="830242867" sldId="277"/>
            <ac:spMk id="6" creationId="{1EDEDA7B-31D7-1045-2B26-B0B31A16FC78}"/>
          </ac:spMkLst>
        </pc:spChg>
        <pc:picChg chg="mod">
          <ac:chgData name="Bente Støverud" userId="ab1629ac903a07d8" providerId="LiveId" clId="{F02BBD06-ECAA-4339-9E1E-BFE5EEE3CAF8}" dt="2026-09-08T06:21:53.869" v="4250" actId="1076"/>
          <ac:picMkLst>
            <pc:docMk/>
            <pc:sldMk cId="830242867" sldId="277"/>
            <ac:picMk id="2" creationId="{87EC1293-5790-E930-55FF-05FE5BD08E7A}"/>
          </ac:picMkLst>
        </pc:picChg>
        <pc:picChg chg="mod">
          <ac:chgData name="Bente Støverud" userId="ab1629ac903a07d8" providerId="LiveId" clId="{F02BBD06-ECAA-4339-9E1E-BFE5EEE3CAF8}" dt="2026-09-08T06:24:04.931" v="4314" actId="1076"/>
          <ac:picMkLst>
            <pc:docMk/>
            <pc:sldMk cId="830242867" sldId="277"/>
            <ac:picMk id="3" creationId="{2D9A35D5-E224-DC66-AEC2-E58FC43B3187}"/>
          </ac:picMkLst>
        </pc:picChg>
      </pc:sldChg>
      <pc:sldChg chg="addSp delSp modSp mod delAnim modAnim">
        <pc:chgData name="Bente Støverud" userId="ab1629ac903a07d8" providerId="LiveId" clId="{F02BBD06-ECAA-4339-9E1E-BFE5EEE3CAF8}" dt="2026-09-21T19:45:59.935" v="6446"/>
        <pc:sldMkLst>
          <pc:docMk/>
          <pc:sldMk cId="0" sldId="280"/>
        </pc:sldMkLst>
        <pc:spChg chg="mod">
          <ac:chgData name="Bente Støverud" userId="ab1629ac903a07d8" providerId="LiveId" clId="{F02BBD06-ECAA-4339-9E1E-BFE5EEE3CAF8}" dt="2026-09-20T08:39:09.391" v="5506" actId="20577"/>
          <ac:spMkLst>
            <pc:docMk/>
            <pc:sldMk cId="0" sldId="280"/>
            <ac:spMk id="2" creationId="{00000000-0000-0000-0000-000000000000}"/>
          </ac:spMkLst>
        </pc:spChg>
        <pc:spChg chg="mod">
          <ac:chgData name="Bente Støverud" userId="ab1629ac903a07d8" providerId="LiveId" clId="{F02BBD06-ECAA-4339-9E1E-BFE5EEE3CAF8}" dt="2026-09-20T08:52:33.668" v="5779" actId="20577"/>
          <ac:spMkLst>
            <pc:docMk/>
            <pc:sldMk cId="0" sldId="280"/>
            <ac:spMk id="3" creationId="{00000000-0000-0000-0000-000000000000}"/>
          </ac:spMkLst>
        </pc:spChg>
        <pc:spChg chg="add del mod">
          <ac:chgData name="Bente Støverud" userId="ab1629ac903a07d8" providerId="LiveId" clId="{F02BBD06-ECAA-4339-9E1E-BFE5EEE3CAF8}" dt="2026-09-20T08:35:50.885" v="5421" actId="21"/>
          <ac:spMkLst>
            <pc:docMk/>
            <pc:sldMk cId="0" sldId="280"/>
            <ac:spMk id="7" creationId="{D06A5FB2-B0D9-8FEE-EB7C-FAD62FD4E6AF}"/>
          </ac:spMkLst>
        </pc:spChg>
        <pc:spChg chg="add mod">
          <ac:chgData name="Bente Støverud" userId="ab1629ac903a07d8" providerId="LiveId" clId="{F02BBD06-ECAA-4339-9E1E-BFE5EEE3CAF8}" dt="2026-09-20T08:58:11.037" v="5833" actId="14100"/>
          <ac:spMkLst>
            <pc:docMk/>
            <pc:sldMk cId="0" sldId="280"/>
            <ac:spMk id="10" creationId="{9D8946ED-0768-7866-89D2-57F2395C34D3}"/>
          </ac:spMkLst>
        </pc:spChg>
        <pc:spChg chg="add mod">
          <ac:chgData name="Bente Støverud" userId="ab1629ac903a07d8" providerId="LiveId" clId="{F02BBD06-ECAA-4339-9E1E-BFE5EEE3CAF8}" dt="2026-09-20T08:58:28.725" v="5836" actId="1076"/>
          <ac:spMkLst>
            <pc:docMk/>
            <pc:sldMk cId="0" sldId="280"/>
            <ac:spMk id="12" creationId="{8424DB13-4C2B-ED28-C940-F1B77BB7DFE9}"/>
          </ac:spMkLst>
        </pc:spChg>
        <pc:picChg chg="mod">
          <ac:chgData name="Bente Støverud" userId="ab1629ac903a07d8" providerId="LiveId" clId="{F02BBD06-ECAA-4339-9E1E-BFE5EEE3CAF8}" dt="2026-09-20T09:28:53.947" v="5981" actId="1076"/>
          <ac:picMkLst>
            <pc:docMk/>
            <pc:sldMk cId="0" sldId="280"/>
            <ac:picMk id="4" creationId="{657CFC47-F56D-D2E9-3378-4B813C4D8A0C}"/>
          </ac:picMkLst>
        </pc:picChg>
        <pc:picChg chg="del mod">
          <ac:chgData name="Bente Støverud" userId="ab1629ac903a07d8" providerId="LiveId" clId="{F02BBD06-ECAA-4339-9E1E-BFE5EEE3CAF8}" dt="2026-09-20T08:37:50.884" v="5436" actId="21"/>
          <ac:picMkLst>
            <pc:docMk/>
            <pc:sldMk cId="0" sldId="280"/>
            <ac:picMk id="5" creationId="{5C4230CD-45AB-65CF-4DED-F3600BA29535}"/>
          </ac:picMkLst>
        </pc:picChg>
        <pc:picChg chg="del">
          <ac:chgData name="Bente Støverud" userId="ab1629ac903a07d8" providerId="LiveId" clId="{F02BBD06-ECAA-4339-9E1E-BFE5EEE3CAF8}" dt="2026-09-20T08:38:09.380" v="5444" actId="21"/>
          <ac:picMkLst>
            <pc:docMk/>
            <pc:sldMk cId="0" sldId="280"/>
            <ac:picMk id="6" creationId="{4C831D18-E6CB-C200-A7EA-4089BAECEB79}"/>
          </ac:picMkLst>
        </pc:picChg>
        <pc:picChg chg="add mod">
          <ac:chgData name="Bente Støverud" userId="ab1629ac903a07d8" providerId="LiveId" clId="{F02BBD06-ECAA-4339-9E1E-BFE5EEE3CAF8}" dt="2026-09-20T08:58:37.631" v="5839" actId="1076"/>
          <ac:picMkLst>
            <pc:docMk/>
            <pc:sldMk cId="0" sldId="280"/>
            <ac:picMk id="9" creationId="{21008B38-E3DC-531C-14C0-42D6E5EB7F8D}"/>
          </ac:picMkLst>
        </pc:picChg>
        <pc:picChg chg="add mod">
          <ac:chgData name="Bente Støverud" userId="ab1629ac903a07d8" providerId="LiveId" clId="{F02BBD06-ECAA-4339-9E1E-BFE5EEE3CAF8}" dt="2026-09-20T08:58:21.302" v="5835" actId="1076"/>
          <ac:picMkLst>
            <pc:docMk/>
            <pc:sldMk cId="0" sldId="280"/>
            <ac:picMk id="13" creationId="{77A6CF86-BB03-9C74-F428-D44B3106B7D4}"/>
          </ac:picMkLst>
        </pc:picChg>
        <pc:picChg chg="add mod">
          <ac:chgData name="Bente Støverud" userId="ab1629ac903a07d8" providerId="LiveId" clId="{F02BBD06-ECAA-4339-9E1E-BFE5EEE3CAF8}" dt="2026-09-20T09:00:14.378" v="5841" actId="1076"/>
          <ac:picMkLst>
            <pc:docMk/>
            <pc:sldMk cId="0" sldId="280"/>
            <ac:picMk id="14" creationId="{FD455FEF-7D48-0AE6-F759-E330960D6EEC}"/>
          </ac:picMkLst>
        </pc:picChg>
      </pc:sldChg>
      <pc:sldChg chg="modSp mod modAnim">
        <pc:chgData name="Bente Støverud" userId="ab1629ac903a07d8" providerId="LiveId" clId="{F02BBD06-ECAA-4339-9E1E-BFE5EEE3CAF8}" dt="2026-09-20T12:14:12.526" v="6413" actId="115"/>
        <pc:sldMkLst>
          <pc:docMk/>
          <pc:sldMk cId="4290026935" sldId="281"/>
        </pc:sldMkLst>
        <pc:spChg chg="mod">
          <ac:chgData name="Bente Støverud" userId="ab1629ac903a07d8" providerId="LiveId" clId="{F02BBD06-ECAA-4339-9E1E-BFE5EEE3CAF8}" dt="2026-09-20T12:08:59.729" v="6318" actId="122"/>
          <ac:spMkLst>
            <pc:docMk/>
            <pc:sldMk cId="4290026935" sldId="281"/>
            <ac:spMk id="2" creationId="{67FD2EC3-6CF6-91B9-FFFA-A003E4241027}"/>
          </ac:spMkLst>
        </pc:spChg>
        <pc:spChg chg="mod">
          <ac:chgData name="Bente Støverud" userId="ab1629ac903a07d8" providerId="LiveId" clId="{F02BBD06-ECAA-4339-9E1E-BFE5EEE3CAF8}" dt="2026-09-20T12:14:12.526" v="6413" actId="115"/>
          <ac:spMkLst>
            <pc:docMk/>
            <pc:sldMk cId="4290026935" sldId="281"/>
            <ac:spMk id="3" creationId="{63BB8060-49B4-F4E2-FC00-16E6F1D59C18}"/>
          </ac:spMkLst>
        </pc:spChg>
      </pc:sldChg>
      <pc:sldChg chg="addSp modSp mod modAnim">
        <pc:chgData name="Bente Støverud" userId="ab1629ac903a07d8" providerId="LiveId" clId="{F02BBD06-ECAA-4339-9E1E-BFE5EEE3CAF8}" dt="2026-09-20T11:30:22.106" v="6265" actId="113"/>
        <pc:sldMkLst>
          <pc:docMk/>
          <pc:sldMk cId="2185018258" sldId="282"/>
        </pc:sldMkLst>
        <pc:spChg chg="mod">
          <ac:chgData name="Bente Støverud" userId="ab1629ac903a07d8" providerId="LiveId" clId="{F02BBD06-ECAA-4339-9E1E-BFE5EEE3CAF8}" dt="2026-09-20T11:30:22.106" v="6265" actId="113"/>
          <ac:spMkLst>
            <pc:docMk/>
            <pc:sldMk cId="2185018258" sldId="282"/>
            <ac:spMk id="3" creationId="{A208D26B-5C04-834C-7DB8-02547EBA0F5D}"/>
          </ac:spMkLst>
        </pc:spChg>
        <pc:picChg chg="mod">
          <ac:chgData name="Bente Støverud" userId="ab1629ac903a07d8" providerId="LiveId" clId="{F02BBD06-ECAA-4339-9E1E-BFE5EEE3CAF8}" dt="2026-09-20T09:18:34.291" v="5944" actId="1076"/>
          <ac:picMkLst>
            <pc:docMk/>
            <pc:sldMk cId="2185018258" sldId="282"/>
            <ac:picMk id="4" creationId="{064E6528-D095-2A13-20ED-39533B78C635}"/>
          </ac:picMkLst>
        </pc:picChg>
        <pc:picChg chg="mod">
          <ac:chgData name="Bente Støverud" userId="ab1629ac903a07d8" providerId="LiveId" clId="{F02BBD06-ECAA-4339-9E1E-BFE5EEE3CAF8}" dt="2026-09-20T09:18:37.956" v="5945" actId="1076"/>
          <ac:picMkLst>
            <pc:docMk/>
            <pc:sldMk cId="2185018258" sldId="282"/>
            <ac:picMk id="5" creationId="{BED78A78-2F9D-1203-6D4F-28BF70E4000F}"/>
          </ac:picMkLst>
        </pc:picChg>
        <pc:picChg chg="add mod">
          <ac:chgData name="Bente Støverud" userId="ab1629ac903a07d8" providerId="LiveId" clId="{F02BBD06-ECAA-4339-9E1E-BFE5EEE3CAF8}" dt="2026-09-20T09:20:14.189" v="5955" actId="1076"/>
          <ac:picMkLst>
            <pc:docMk/>
            <pc:sldMk cId="2185018258" sldId="282"/>
            <ac:picMk id="7" creationId="{528427FF-F0B4-9B2B-FAA1-51AD466587C8}"/>
          </ac:picMkLst>
        </pc:picChg>
        <pc:picChg chg="add mod">
          <ac:chgData name="Bente Støverud" userId="ab1629ac903a07d8" providerId="LiveId" clId="{F02BBD06-ECAA-4339-9E1E-BFE5EEE3CAF8}" dt="2026-09-20T09:20:33.005" v="5957" actId="1076"/>
          <ac:picMkLst>
            <pc:docMk/>
            <pc:sldMk cId="2185018258" sldId="282"/>
            <ac:picMk id="8" creationId="{019BD1ED-B3D1-586D-1F11-3512F1538698}"/>
          </ac:picMkLst>
        </pc:picChg>
        <pc:picChg chg="add mod">
          <ac:chgData name="Bente Støverud" userId="ab1629ac903a07d8" providerId="LiveId" clId="{F02BBD06-ECAA-4339-9E1E-BFE5EEE3CAF8}" dt="2026-09-20T09:20:57.866" v="5960" actId="1076"/>
          <ac:picMkLst>
            <pc:docMk/>
            <pc:sldMk cId="2185018258" sldId="282"/>
            <ac:picMk id="9" creationId="{EECE61DA-9386-EF25-11B1-C6677C508E62}"/>
          </ac:picMkLst>
        </pc:picChg>
      </pc:sldChg>
      <pc:sldChg chg="addSp delSp modSp mod modAnim">
        <pc:chgData name="Bente Støverud" userId="ab1629ac903a07d8" providerId="LiveId" clId="{F02BBD06-ECAA-4339-9E1E-BFE5EEE3CAF8}" dt="2026-09-20T11:24:52.256" v="6252" actId="20577"/>
        <pc:sldMkLst>
          <pc:docMk/>
          <pc:sldMk cId="1360768102" sldId="287"/>
        </pc:sldMkLst>
        <pc:spChg chg="add mod">
          <ac:chgData name="Bente Støverud" userId="ab1629ac903a07d8" providerId="LiveId" clId="{F02BBD06-ECAA-4339-9E1E-BFE5EEE3CAF8}" dt="2026-09-20T11:24:52.256" v="6252" actId="20577"/>
          <ac:spMkLst>
            <pc:docMk/>
            <pc:sldMk cId="1360768102" sldId="287"/>
            <ac:spMk id="5" creationId="{6B08B7B3-01A6-045B-EAD1-8984F9AF9A9D}"/>
          </ac:spMkLst>
        </pc:spChg>
        <pc:picChg chg="add mod">
          <ac:chgData name="Bente Støverud" userId="ab1629ac903a07d8" providerId="LiveId" clId="{F02BBD06-ECAA-4339-9E1E-BFE5EEE3CAF8}" dt="2026-09-10T09:17:59.183" v="5407" actId="1076"/>
          <ac:picMkLst>
            <pc:docMk/>
            <pc:sldMk cId="1360768102" sldId="287"/>
            <ac:picMk id="6" creationId="{349BE013-7F19-C21B-036C-21D9BC78C565}"/>
          </ac:picMkLst>
        </pc:picChg>
      </pc:sldChg>
      <pc:sldChg chg="addSp delSp modSp new mod modAnim">
        <pc:chgData name="Bente Støverud" userId="ab1629ac903a07d8" providerId="LiveId" clId="{F02BBD06-ECAA-4339-9E1E-BFE5EEE3CAF8}" dt="2026-09-21T18:40:54.084" v="6424"/>
        <pc:sldMkLst>
          <pc:docMk/>
          <pc:sldMk cId="3940873743" sldId="289"/>
        </pc:sldMkLst>
        <pc:spChg chg="mod">
          <ac:chgData name="Bente Støverud" userId="ab1629ac903a07d8" providerId="LiveId" clId="{F02BBD06-ECAA-4339-9E1E-BFE5EEE3CAF8}" dt="2026-09-10T08:41:53.889" v="5298" actId="21"/>
          <ac:spMkLst>
            <pc:docMk/>
            <pc:sldMk cId="3940873743" sldId="289"/>
            <ac:spMk id="2" creationId="{FBCBAA47-A162-0088-21F8-E7932414BD9D}"/>
          </ac:spMkLst>
        </pc:spChg>
        <pc:spChg chg="add mod">
          <ac:chgData name="Bente Støverud" userId="ab1629ac903a07d8" providerId="LiveId" clId="{F02BBD06-ECAA-4339-9E1E-BFE5EEE3CAF8}" dt="2026-09-10T08:44:27.662" v="5317" actId="255"/>
          <ac:spMkLst>
            <pc:docMk/>
            <pc:sldMk cId="3940873743" sldId="289"/>
            <ac:spMk id="5" creationId="{FE7E070E-A2B3-9B10-E42E-3BD6371857D6}"/>
          </ac:spMkLst>
        </pc:spChg>
        <pc:picChg chg="add mod">
          <ac:chgData name="Bente Støverud" userId="ab1629ac903a07d8" providerId="LiveId" clId="{F02BBD06-ECAA-4339-9E1E-BFE5EEE3CAF8}" dt="2026-09-21T18:40:46.969" v="6423" actId="1076"/>
          <ac:picMkLst>
            <pc:docMk/>
            <pc:sldMk cId="3940873743" sldId="289"/>
            <ac:picMk id="9" creationId="{2401F9A9-30BA-C17B-3F04-D58877773228}"/>
          </ac:picMkLst>
        </pc:picChg>
      </pc:sldChg>
      <pc:sldChg chg="modSp new mod modAnim">
        <pc:chgData name="Bente Støverud" userId="ab1629ac903a07d8" providerId="LiveId" clId="{F02BBD06-ECAA-4339-9E1E-BFE5EEE3CAF8}" dt="2026-09-10T08:52:00.183" v="5349" actId="20577"/>
        <pc:sldMkLst>
          <pc:docMk/>
          <pc:sldMk cId="4168794646" sldId="291"/>
        </pc:sldMkLst>
        <pc:spChg chg="mod">
          <ac:chgData name="Bente Støverud" userId="ab1629ac903a07d8" providerId="LiveId" clId="{F02BBD06-ECAA-4339-9E1E-BFE5EEE3CAF8}" dt="2026-09-10T08:52:00.183" v="5349" actId="20577"/>
          <ac:spMkLst>
            <pc:docMk/>
            <pc:sldMk cId="4168794646" sldId="291"/>
            <ac:spMk id="3" creationId="{02040F19-E4DB-8DA2-6D1B-22347D89BACC}"/>
          </ac:spMkLst>
        </pc:spChg>
      </pc:sldChg>
      <pc:sldChg chg="modSp new mod modAnim">
        <pc:chgData name="Bente Støverud" userId="ab1629ac903a07d8" providerId="LiveId" clId="{F02BBD06-ECAA-4339-9E1E-BFE5EEE3CAF8}" dt="2026-09-10T08:52:41.497" v="5352" actId="20577"/>
        <pc:sldMkLst>
          <pc:docMk/>
          <pc:sldMk cId="1456702872" sldId="292"/>
        </pc:sldMkLst>
        <pc:spChg chg="mod">
          <ac:chgData name="Bente Støverud" userId="ab1629ac903a07d8" providerId="LiveId" clId="{F02BBD06-ECAA-4339-9E1E-BFE5EEE3CAF8}" dt="2026-09-09T09:13:24.481" v="4443" actId="20577"/>
          <ac:spMkLst>
            <pc:docMk/>
            <pc:sldMk cId="1456702872" sldId="292"/>
            <ac:spMk id="2" creationId="{DCFD9127-D4B0-5388-DCD8-A9FE700E65D3}"/>
          </ac:spMkLst>
        </pc:spChg>
        <pc:spChg chg="mod">
          <ac:chgData name="Bente Støverud" userId="ab1629ac903a07d8" providerId="LiveId" clId="{F02BBD06-ECAA-4339-9E1E-BFE5EEE3CAF8}" dt="2026-09-10T08:52:41.497" v="5352" actId="20577"/>
          <ac:spMkLst>
            <pc:docMk/>
            <pc:sldMk cId="1456702872" sldId="292"/>
            <ac:spMk id="3" creationId="{802C682C-FEF9-873D-8D6C-6619821164AD}"/>
          </ac:spMkLst>
        </pc:spChg>
      </pc:sldChg>
      <pc:sldChg chg="modSp new mod">
        <pc:chgData name="Bente Støverud" userId="ab1629ac903a07d8" providerId="LiveId" clId="{F02BBD06-ECAA-4339-9E1E-BFE5EEE3CAF8}" dt="2026-09-10T08:53:26.474" v="5359" actId="20577"/>
        <pc:sldMkLst>
          <pc:docMk/>
          <pc:sldMk cId="3453741914" sldId="293"/>
        </pc:sldMkLst>
        <pc:spChg chg="mod">
          <ac:chgData name="Bente Støverud" userId="ab1629ac903a07d8" providerId="LiveId" clId="{F02BBD06-ECAA-4339-9E1E-BFE5EEE3CAF8}" dt="2026-09-10T08:53:26.474" v="5359" actId="20577"/>
          <ac:spMkLst>
            <pc:docMk/>
            <pc:sldMk cId="3453741914" sldId="293"/>
            <ac:spMk id="3" creationId="{C830378E-EDED-E69E-DCF3-3DCAAC1A506E}"/>
          </ac:spMkLst>
        </pc:spChg>
      </pc:sldChg>
      <pc:sldChg chg="modSp new mod modAnim modNotesTx">
        <pc:chgData name="Bente Støverud" userId="ab1629ac903a07d8" providerId="LiveId" clId="{F02BBD06-ECAA-4339-9E1E-BFE5EEE3CAF8}" dt="2026-09-10T08:56:32.502" v="5383" actId="20577"/>
        <pc:sldMkLst>
          <pc:docMk/>
          <pc:sldMk cId="2151008071" sldId="294"/>
        </pc:sldMkLst>
        <pc:spChg chg="mod">
          <ac:chgData name="Bente Støverud" userId="ab1629ac903a07d8" providerId="LiveId" clId="{F02BBD06-ECAA-4339-9E1E-BFE5EEE3CAF8}" dt="2026-09-10T08:56:32.502" v="5383" actId="20577"/>
          <ac:spMkLst>
            <pc:docMk/>
            <pc:sldMk cId="2151008071" sldId="294"/>
            <ac:spMk id="3" creationId="{9811E19E-9A9A-AB84-EB16-379EBF88F409}"/>
          </ac:spMkLst>
        </pc:spChg>
      </pc:sldChg>
      <pc:sldChg chg="modSp new mod ord modAnim">
        <pc:chgData name="Bente Støverud" userId="ab1629ac903a07d8" providerId="LiveId" clId="{F02BBD06-ECAA-4339-9E1E-BFE5EEE3CAF8}" dt="2026-09-21T19:53:50.221" v="6452"/>
        <pc:sldMkLst>
          <pc:docMk/>
          <pc:sldMk cId="3784519121" sldId="296"/>
        </pc:sldMkLst>
        <pc:spChg chg="mod">
          <ac:chgData name="Bente Støverud" userId="ab1629ac903a07d8" providerId="LiveId" clId="{F02BBD06-ECAA-4339-9E1E-BFE5EEE3CAF8}" dt="2026-09-10T08:54:42.311" v="5372" actId="27636"/>
          <ac:spMkLst>
            <pc:docMk/>
            <pc:sldMk cId="3784519121" sldId="296"/>
            <ac:spMk id="2" creationId="{BB2AC863-2099-DF3D-7D7A-089779C39555}"/>
          </ac:spMkLst>
        </pc:spChg>
        <pc:spChg chg="mod">
          <ac:chgData name="Bente Støverud" userId="ab1629ac903a07d8" providerId="LiveId" clId="{F02BBD06-ECAA-4339-9E1E-BFE5EEE3CAF8}" dt="2026-09-10T08:55:15.716" v="5379" actId="20577"/>
          <ac:spMkLst>
            <pc:docMk/>
            <pc:sldMk cId="3784519121" sldId="296"/>
            <ac:spMk id="3" creationId="{9805BC6F-7858-98F8-F1D2-31BEA4BED815}"/>
          </ac:spMkLst>
        </pc:spChg>
      </pc:sldChg>
      <pc:sldChg chg="addSp modSp new mod ord">
        <pc:chgData name="Bente Støverud" userId="ab1629ac903a07d8" providerId="LiveId" clId="{F02BBD06-ECAA-4339-9E1E-BFE5EEE3CAF8}" dt="2026-09-08T07:04:51.870" v="4417" actId="1076"/>
        <pc:sldMkLst>
          <pc:docMk/>
          <pc:sldMk cId="608561459" sldId="297"/>
        </pc:sldMkLst>
        <pc:picChg chg="add mod">
          <ac:chgData name="Bente Støverud" userId="ab1629ac903a07d8" providerId="LiveId" clId="{F02BBD06-ECAA-4339-9E1E-BFE5EEE3CAF8}" dt="2026-09-08T07:02:52.660" v="4413" actId="1076"/>
          <ac:picMkLst>
            <pc:docMk/>
            <pc:sldMk cId="608561459" sldId="297"/>
            <ac:picMk id="3" creationId="{99D2CF21-BE96-1AA1-463C-6F871ABE8FD5}"/>
          </ac:picMkLst>
        </pc:picChg>
        <pc:picChg chg="add mod modCrop">
          <ac:chgData name="Bente Støverud" userId="ab1629ac903a07d8" providerId="LiveId" clId="{F02BBD06-ECAA-4339-9E1E-BFE5EEE3CAF8}" dt="2026-09-08T07:04:51.870" v="4417" actId="1076"/>
          <ac:picMkLst>
            <pc:docMk/>
            <pc:sldMk cId="608561459" sldId="297"/>
            <ac:picMk id="4" creationId="{F319D75F-FC58-6518-56E4-49EDC6D34BF8}"/>
          </ac:picMkLst>
        </pc:picChg>
      </pc:sldChg>
      <pc:sldChg chg="addSp modSp new mod ord">
        <pc:chgData name="Bente Støverud" userId="ab1629ac903a07d8" providerId="LiveId" clId="{F02BBD06-ECAA-4339-9E1E-BFE5EEE3CAF8}" dt="2026-09-08T06:56:27.887" v="4368"/>
        <pc:sldMkLst>
          <pc:docMk/>
          <pc:sldMk cId="2125584205" sldId="298"/>
        </pc:sldMkLst>
        <pc:picChg chg="add mod">
          <ac:chgData name="Bente Støverud" userId="ab1629ac903a07d8" providerId="LiveId" clId="{F02BBD06-ECAA-4339-9E1E-BFE5EEE3CAF8}" dt="2026-09-07T16:46:31.706" v="4018" actId="1076"/>
          <ac:picMkLst>
            <pc:docMk/>
            <pc:sldMk cId="2125584205" sldId="298"/>
            <ac:picMk id="3" creationId="{5BCC0086-81BA-426F-463C-E51895CD3800}"/>
          </ac:picMkLst>
        </pc:picChg>
      </pc:sldChg>
      <pc:sldChg chg="modSp new mod">
        <pc:chgData name="Bente Støverud" userId="ab1629ac903a07d8" providerId="LiveId" clId="{F02BBD06-ECAA-4339-9E1E-BFE5EEE3CAF8}" dt="2026-09-08T06:22:19.638" v="4256" actId="113"/>
        <pc:sldMkLst>
          <pc:docMk/>
          <pc:sldMk cId="3222331603" sldId="299"/>
        </pc:sldMkLst>
        <pc:spChg chg="mod">
          <ac:chgData name="Bente Støverud" userId="ab1629ac903a07d8" providerId="LiveId" clId="{F02BBD06-ECAA-4339-9E1E-BFE5EEE3CAF8}" dt="2026-09-08T06:15:07.252" v="4056" actId="20577"/>
          <ac:spMkLst>
            <pc:docMk/>
            <pc:sldMk cId="3222331603" sldId="299"/>
            <ac:spMk id="2" creationId="{F425DD57-87E1-0B45-D681-1E121F55575B}"/>
          </ac:spMkLst>
        </pc:spChg>
        <pc:spChg chg="mod">
          <ac:chgData name="Bente Støverud" userId="ab1629ac903a07d8" providerId="LiveId" clId="{F02BBD06-ECAA-4339-9E1E-BFE5EEE3CAF8}" dt="2026-09-08T06:22:19.638" v="4256" actId="113"/>
          <ac:spMkLst>
            <pc:docMk/>
            <pc:sldMk cId="3222331603" sldId="299"/>
            <ac:spMk id="3" creationId="{D3F89D14-C7F6-A5C5-B354-CA895C972297}"/>
          </ac:spMkLst>
        </pc:spChg>
      </pc:sldChg>
      <pc:sldChg chg="addSp delSp modSp new mod ord">
        <pc:chgData name="Bente Støverud" userId="ab1629ac903a07d8" providerId="LiveId" clId="{F02BBD06-ECAA-4339-9E1E-BFE5EEE3CAF8}" dt="2026-09-21T18:35:17.848" v="6421"/>
        <pc:sldMkLst>
          <pc:docMk/>
          <pc:sldMk cId="2078304040" sldId="300"/>
        </pc:sldMkLst>
        <pc:picChg chg="add mod">
          <ac:chgData name="Bente Støverud" userId="ab1629ac903a07d8" providerId="LiveId" clId="{F02BBD06-ECAA-4339-9E1E-BFE5EEE3CAF8}" dt="2026-09-08T06:58:32.482" v="4384" actId="14100"/>
          <ac:picMkLst>
            <pc:docMk/>
            <pc:sldMk cId="2078304040" sldId="300"/>
            <ac:picMk id="4" creationId="{1769928F-F1F6-4271-3F42-9E20D1A0DABD}"/>
          </ac:picMkLst>
        </pc:picChg>
        <pc:picChg chg="add mod">
          <ac:chgData name="Bente Støverud" userId="ab1629ac903a07d8" providerId="LiveId" clId="{F02BBD06-ECAA-4339-9E1E-BFE5EEE3CAF8}" dt="2026-09-08T06:59:24.116" v="4391" actId="1076"/>
          <ac:picMkLst>
            <pc:docMk/>
            <pc:sldMk cId="2078304040" sldId="300"/>
            <ac:picMk id="5" creationId="{BE589E9F-6C59-FF13-0C63-8C0CD3DF630E}"/>
          </ac:picMkLst>
        </pc:picChg>
      </pc:sldChg>
      <pc:sldChg chg="modSp new mod">
        <pc:chgData name="Bente Støverud" userId="ab1629ac903a07d8" providerId="LiveId" clId="{F02BBD06-ECAA-4339-9E1E-BFE5EEE3CAF8}" dt="2026-09-08T07:01:17.841" v="4403" actId="255"/>
        <pc:sldMkLst>
          <pc:docMk/>
          <pc:sldMk cId="548637370" sldId="301"/>
        </pc:sldMkLst>
        <pc:spChg chg="mod">
          <ac:chgData name="Bente Støverud" userId="ab1629ac903a07d8" providerId="LiveId" clId="{F02BBD06-ECAA-4339-9E1E-BFE5EEE3CAF8}" dt="2026-09-08T07:01:17.841" v="4403" actId="255"/>
          <ac:spMkLst>
            <pc:docMk/>
            <pc:sldMk cId="548637370" sldId="301"/>
            <ac:spMk id="2" creationId="{ED9307AF-FFCD-CB47-6B5E-CA1F3638C75B}"/>
          </ac:spMkLst>
        </pc:spChg>
      </pc:sldChg>
      <pc:sldChg chg="addSp modSp new mod">
        <pc:chgData name="Bente Støverud" userId="ab1629ac903a07d8" providerId="LiveId" clId="{F02BBD06-ECAA-4339-9E1E-BFE5EEE3CAF8}" dt="2026-09-10T08:57:10.343" v="5384" actId="114"/>
        <pc:sldMkLst>
          <pc:docMk/>
          <pc:sldMk cId="259967092" sldId="302"/>
        </pc:sldMkLst>
        <pc:spChg chg="add mod">
          <ac:chgData name="Bente Støverud" userId="ab1629ac903a07d8" providerId="LiveId" clId="{F02BBD06-ECAA-4339-9E1E-BFE5EEE3CAF8}" dt="2026-09-10T08:57:10.343" v="5384" actId="114"/>
          <ac:spMkLst>
            <pc:docMk/>
            <pc:sldMk cId="259967092" sldId="302"/>
            <ac:spMk id="3" creationId="{80073E30-BBC2-E5EB-0C5C-FE409A82C4ED}"/>
          </ac:spMkLst>
        </pc:spChg>
      </pc:sldChg>
      <pc:sldChg chg="addSp modSp new mod modAnim">
        <pc:chgData name="Bente Støverud" userId="ab1629ac903a07d8" providerId="LiveId" clId="{F02BBD06-ECAA-4339-9E1E-BFE5EEE3CAF8}" dt="2026-09-10T08:47:28.781" v="5319" actId="1076"/>
        <pc:sldMkLst>
          <pc:docMk/>
          <pc:sldMk cId="3247179091" sldId="303"/>
        </pc:sldMkLst>
        <pc:spChg chg="add mod">
          <ac:chgData name="Bente Støverud" userId="ab1629ac903a07d8" providerId="LiveId" clId="{F02BBD06-ECAA-4339-9E1E-BFE5EEE3CAF8}" dt="2026-09-10T08:17:28.598" v="5186" actId="1076"/>
          <ac:spMkLst>
            <pc:docMk/>
            <pc:sldMk cId="3247179091" sldId="303"/>
            <ac:spMk id="5" creationId="{F099DB9E-735B-5C11-B423-DF5D52A5B3E1}"/>
          </ac:spMkLst>
        </pc:spChg>
        <pc:picChg chg="add mod">
          <ac:chgData name="Bente Støverud" userId="ab1629ac903a07d8" providerId="LiveId" clId="{F02BBD06-ECAA-4339-9E1E-BFE5EEE3CAF8}" dt="2026-09-10T08:16:01.676" v="5176" actId="1076"/>
          <ac:picMkLst>
            <pc:docMk/>
            <pc:sldMk cId="3247179091" sldId="303"/>
            <ac:picMk id="3" creationId="{EC610E3B-0B2A-71A8-857F-E1C6C04E40D4}"/>
          </ac:picMkLst>
        </pc:picChg>
        <pc:picChg chg="add mod">
          <ac:chgData name="Bente Støverud" userId="ab1629ac903a07d8" providerId="LiveId" clId="{F02BBD06-ECAA-4339-9E1E-BFE5EEE3CAF8}" dt="2026-09-10T08:16:51.744" v="5180" actId="1076"/>
          <ac:picMkLst>
            <pc:docMk/>
            <pc:sldMk cId="3247179091" sldId="303"/>
            <ac:picMk id="4" creationId="{EC610E3B-0B2A-71A8-857F-E1C6C04E40D4}"/>
          </ac:picMkLst>
        </pc:picChg>
        <pc:picChg chg="add mod">
          <ac:chgData name="Bente Støverud" userId="ab1629ac903a07d8" providerId="LiveId" clId="{F02BBD06-ECAA-4339-9E1E-BFE5EEE3CAF8}" dt="2026-09-10T08:47:28.781" v="5319" actId="1076"/>
          <ac:picMkLst>
            <pc:docMk/>
            <pc:sldMk cId="3247179091" sldId="303"/>
            <ac:picMk id="6" creationId="{EAE876D5-477B-7303-FACE-00BAC43F5FE6}"/>
          </ac:picMkLst>
        </pc:picChg>
      </pc:sldChg>
      <pc:sldChg chg="addSp modSp new del mod modAnim">
        <pc:chgData name="Bente Støverud" userId="ab1629ac903a07d8" providerId="LiveId" clId="{F02BBD06-ECAA-4339-9E1E-BFE5EEE3CAF8}" dt="2026-09-20T10:59:39.950" v="6193" actId="47"/>
        <pc:sldMkLst>
          <pc:docMk/>
          <pc:sldMk cId="19971625" sldId="304"/>
        </pc:sldMkLst>
      </pc:sldChg>
      <pc:sldChg chg="addSp modSp new mod modAnim modShow">
        <pc:chgData name="Bente Støverud" userId="ab1629ac903a07d8" providerId="LiveId" clId="{F02BBD06-ECAA-4339-9E1E-BFE5EEE3CAF8}" dt="2026-09-20T08:36:30.826" v="5428" actId="729"/>
        <pc:sldMkLst>
          <pc:docMk/>
          <pc:sldMk cId="398201830" sldId="305"/>
        </pc:sldMkLst>
        <pc:spChg chg="add mod">
          <ac:chgData name="Bente Støverud" userId="ab1629ac903a07d8" providerId="LiveId" clId="{F02BBD06-ECAA-4339-9E1E-BFE5EEE3CAF8}" dt="2026-09-20T08:36:21.823" v="5427" actId="14100"/>
          <ac:spMkLst>
            <pc:docMk/>
            <pc:sldMk cId="398201830" sldId="305"/>
            <ac:spMk id="7" creationId="{D06A5FB2-B0D9-8FEE-EB7C-FAD62FD4E6AF}"/>
          </ac:spMkLst>
        </pc:spChg>
      </pc:sldChg>
      <pc:sldChg chg="addSp delSp modSp new mod modAnim">
        <pc:chgData name="Bente Støverud" userId="ab1629ac903a07d8" providerId="LiveId" clId="{F02BBD06-ECAA-4339-9E1E-BFE5EEE3CAF8}" dt="2026-09-20T08:38:46.519" v="5483" actId="5793"/>
        <pc:sldMkLst>
          <pc:docMk/>
          <pc:sldMk cId="1469803626" sldId="306"/>
        </pc:sldMkLst>
        <pc:spChg chg="mod">
          <ac:chgData name="Bente Støverud" userId="ab1629ac903a07d8" providerId="LiveId" clId="{F02BBD06-ECAA-4339-9E1E-BFE5EEE3CAF8}" dt="2026-09-20T08:38:46.519" v="5483" actId="5793"/>
          <ac:spMkLst>
            <pc:docMk/>
            <pc:sldMk cId="1469803626" sldId="306"/>
            <ac:spMk id="2" creationId="{A43D4222-44FD-9F85-5E9C-377B2FD845A9}"/>
          </ac:spMkLst>
        </pc:spChg>
        <pc:spChg chg="add del mod">
          <ac:chgData name="Bente Støverud" userId="ab1629ac903a07d8" providerId="LiveId" clId="{F02BBD06-ECAA-4339-9E1E-BFE5EEE3CAF8}" dt="2026-09-20T08:37:59.519" v="5441" actId="20577"/>
          <ac:spMkLst>
            <pc:docMk/>
            <pc:sldMk cId="1469803626" sldId="306"/>
            <ac:spMk id="3" creationId="{B194F814-6AD0-39B6-01DD-4E8708C9C8A6}"/>
          </ac:spMkLst>
        </pc:spChg>
        <pc:spChg chg="add mod">
          <ac:chgData name="Bente Støverud" userId="ab1629ac903a07d8" providerId="LiveId" clId="{F02BBD06-ECAA-4339-9E1E-BFE5EEE3CAF8}" dt="2026-09-20T08:37:31.131" v="5434"/>
          <ac:spMkLst>
            <pc:docMk/>
            <pc:sldMk cId="1469803626" sldId="306"/>
            <ac:spMk id="5" creationId="{431E39CE-3E0A-13B2-7CCF-74BB5E21FDD7}"/>
          </ac:spMkLst>
        </pc:spChg>
        <pc:picChg chg="add mod">
          <ac:chgData name="Bente Støverud" userId="ab1629ac903a07d8" providerId="LiveId" clId="{F02BBD06-ECAA-4339-9E1E-BFE5EEE3CAF8}" dt="2026-09-20T08:38:04.610" v="5443" actId="1076"/>
          <ac:picMkLst>
            <pc:docMk/>
            <pc:sldMk cId="1469803626" sldId="306"/>
            <ac:picMk id="7" creationId="{0A177BEC-66DB-FB43-D50D-D99777E0B2E3}"/>
          </ac:picMkLst>
        </pc:picChg>
        <pc:picChg chg="add mod">
          <ac:chgData name="Bente Støverud" userId="ab1629ac903a07d8" providerId="LiveId" clId="{F02BBD06-ECAA-4339-9E1E-BFE5EEE3CAF8}" dt="2026-09-20T08:38:24.538" v="5447" actId="1076"/>
          <ac:picMkLst>
            <pc:docMk/>
            <pc:sldMk cId="1469803626" sldId="306"/>
            <ac:picMk id="9" creationId="{D2F0EBAF-A5B9-907D-BE85-AA5CE329A4E7}"/>
          </ac:picMkLst>
        </pc:picChg>
      </pc:sldChg>
      <pc:sldChg chg="addSp modSp new mod">
        <pc:chgData name="Bente Støverud" userId="ab1629ac903a07d8" providerId="LiveId" clId="{F02BBD06-ECAA-4339-9E1E-BFE5EEE3CAF8}" dt="2026-09-20T10:20:01.866" v="6170" actId="20577"/>
        <pc:sldMkLst>
          <pc:docMk/>
          <pc:sldMk cId="68539052" sldId="307"/>
        </pc:sldMkLst>
        <pc:spChg chg="mod">
          <ac:chgData name="Bente Støverud" userId="ab1629ac903a07d8" providerId="LiveId" clId="{F02BBD06-ECAA-4339-9E1E-BFE5EEE3CAF8}" dt="2026-09-20T10:16:51.023" v="6076" actId="20577"/>
          <ac:spMkLst>
            <pc:docMk/>
            <pc:sldMk cId="68539052" sldId="307"/>
            <ac:spMk id="2" creationId="{B60FCBFA-7398-2327-855A-888A9AC43A67}"/>
          </ac:spMkLst>
        </pc:spChg>
        <pc:spChg chg="add mod">
          <ac:chgData name="Bente Støverud" userId="ab1629ac903a07d8" providerId="LiveId" clId="{F02BBD06-ECAA-4339-9E1E-BFE5EEE3CAF8}" dt="2026-09-20T10:18:34.179" v="6106" actId="1076"/>
          <ac:spMkLst>
            <pc:docMk/>
            <pc:sldMk cId="68539052" sldId="307"/>
            <ac:spMk id="7" creationId="{B92AE3A8-AD31-33FD-42EA-8FD2FA1EC736}"/>
          </ac:spMkLst>
        </pc:spChg>
        <pc:spChg chg="add mod">
          <ac:chgData name="Bente Støverud" userId="ab1629ac903a07d8" providerId="LiveId" clId="{F02BBD06-ECAA-4339-9E1E-BFE5EEE3CAF8}" dt="2026-09-20T10:20:01.866" v="6170" actId="20577"/>
          <ac:spMkLst>
            <pc:docMk/>
            <pc:sldMk cId="68539052" sldId="307"/>
            <ac:spMk id="8" creationId="{AF355482-FFBC-6A52-67FD-A67E7C493BF6}"/>
          </ac:spMkLst>
        </pc:spChg>
        <pc:picChg chg="add mod">
          <ac:chgData name="Bente Støverud" userId="ab1629ac903a07d8" providerId="LiveId" clId="{F02BBD06-ECAA-4339-9E1E-BFE5EEE3CAF8}" dt="2026-09-20T10:17:06.540" v="6077" actId="1076"/>
          <ac:picMkLst>
            <pc:docMk/>
            <pc:sldMk cId="68539052" sldId="307"/>
            <ac:picMk id="5" creationId="{544F56C8-49D5-7ECF-88D0-62DA6EE69431}"/>
          </ac:picMkLst>
        </pc:picChg>
        <pc:picChg chg="add mod">
          <ac:chgData name="Bente Støverud" userId="ab1629ac903a07d8" providerId="LiveId" clId="{F02BBD06-ECAA-4339-9E1E-BFE5EEE3CAF8}" dt="2026-09-20T10:16:45.624" v="6071" actId="1076"/>
          <ac:picMkLst>
            <pc:docMk/>
            <pc:sldMk cId="68539052" sldId="307"/>
            <ac:picMk id="6" creationId="{1A164B6A-7BF2-5841-33DA-E245D6DAD21E}"/>
          </ac:picMkLst>
        </pc:picChg>
      </pc:sldChg>
      <pc:sldChg chg="addSp modSp new mod modAnim">
        <pc:chgData name="Bente Støverud" userId="ab1629ac903a07d8" providerId="LiveId" clId="{F02BBD06-ECAA-4339-9E1E-BFE5EEE3CAF8}" dt="2026-09-20T10:47:37.038" v="6191"/>
        <pc:sldMkLst>
          <pc:docMk/>
          <pc:sldMk cId="1099898264" sldId="308"/>
        </pc:sldMkLst>
        <pc:spChg chg="add mod">
          <ac:chgData name="Bente Støverud" userId="ab1629ac903a07d8" providerId="LiveId" clId="{F02BBD06-ECAA-4339-9E1E-BFE5EEE3CAF8}" dt="2026-09-20T10:30:37.543" v="6187" actId="20577"/>
          <ac:spMkLst>
            <pc:docMk/>
            <pc:sldMk cId="1099898264" sldId="308"/>
            <ac:spMk id="6" creationId="{C7B8F7A8-C8A6-2598-B7C9-FB3A23471CB7}"/>
          </ac:spMkLst>
        </pc:spChg>
        <pc:picChg chg="add mod">
          <ac:chgData name="Bente Støverud" userId="ab1629ac903a07d8" providerId="LiveId" clId="{F02BBD06-ECAA-4339-9E1E-BFE5EEE3CAF8}" dt="2026-09-20T10:27:16.430" v="6176" actId="1076"/>
          <ac:picMkLst>
            <pc:docMk/>
            <pc:sldMk cId="1099898264" sldId="308"/>
            <ac:picMk id="3" creationId="{666E0231-D721-36E1-C9EE-E25F9C4374EB}"/>
          </ac:picMkLst>
        </pc:picChg>
        <pc:picChg chg="add mod">
          <ac:chgData name="Bente Støverud" userId="ab1629ac903a07d8" providerId="LiveId" clId="{F02BBD06-ECAA-4339-9E1E-BFE5EEE3CAF8}" dt="2026-09-20T10:27:30.660" v="6179" actId="1076"/>
          <ac:picMkLst>
            <pc:docMk/>
            <pc:sldMk cId="1099898264" sldId="308"/>
            <ac:picMk id="4" creationId="{C1A0BA40-FEBE-7DE6-F8DE-4DEB5591B3A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536A7-55FC-E848-9F0E-B9E242575F7F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9F7BB-8F55-724B-B17D-0DEE128CF0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3212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D9F7BB-8F55-724B-B17D-0DEE128CF00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9147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D9F7BB-8F55-724B-B17D-0DEE128CF00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3907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D9F7BB-8F55-724B-B17D-0DEE128CF00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2985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D9F7BB-8F55-724B-B17D-0DEE128CF00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2973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D9F7BB-8F55-724B-B17D-0DEE128CF00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0318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D9F7BB-8F55-724B-B17D-0DEE128CF00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5874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D9F7BB-8F55-724B-B17D-0DEE128CF000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6037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D9F7BB-8F55-724B-B17D-0DEE128CF000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0945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F65C9-936A-4937-8966-91250A74B1E1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8984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D9F7BB-8F55-724B-B17D-0DEE128CF000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8458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D9F7BB-8F55-724B-B17D-0DEE128CF000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9261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D9F7BB-8F55-724B-B17D-0DEE128CF000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6551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D9F7BB-8F55-724B-B17D-0DEE128CF000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4581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D9F7BB-8F55-724B-B17D-0DEE128CF000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0437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bilde 18">
            <a:extLst>
              <a:ext uri="{FF2B5EF4-FFF2-40B4-BE49-F238E27FC236}">
                <a16:creationId xmlns:a16="http://schemas.microsoft.com/office/drawing/2014/main" id="{AE51D2C3-6148-48EE-AF53-A1103377BC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18400" y="913"/>
            <a:ext cx="4673600" cy="6856174"/>
          </a:xfrm>
          <a:custGeom>
            <a:avLst/>
            <a:gdLst>
              <a:gd name="connsiteX0" fmla="*/ 1356105 w 4673600"/>
              <a:gd name="connsiteY0" fmla="*/ 0 h 6856174"/>
              <a:gd name="connsiteX1" fmla="*/ 4673600 w 4673600"/>
              <a:gd name="connsiteY1" fmla="*/ 0 h 6856174"/>
              <a:gd name="connsiteX2" fmla="*/ 4673600 w 4673600"/>
              <a:gd name="connsiteY2" fmla="*/ 6856174 h 6856174"/>
              <a:gd name="connsiteX3" fmla="*/ 37221 w 4673600"/>
              <a:gd name="connsiteY3" fmla="*/ 6856174 h 6856174"/>
              <a:gd name="connsiteX4" fmla="*/ 0 w 4673600"/>
              <a:gd name="connsiteY4" fmla="*/ 5926576 h 6856174"/>
              <a:gd name="connsiteX5" fmla="*/ 7383 w 4673600"/>
              <a:gd name="connsiteY5" fmla="*/ 5514106 h 6856174"/>
              <a:gd name="connsiteX6" fmla="*/ 136631 w 4673600"/>
              <a:gd name="connsiteY6" fmla="*/ 3972160 h 6856174"/>
              <a:gd name="connsiteX7" fmla="*/ 398778 w 4673600"/>
              <a:gd name="connsiteY7" fmla="*/ 2447111 h 6856174"/>
              <a:gd name="connsiteX8" fmla="*/ 1356105 w 4673600"/>
              <a:gd name="connsiteY8" fmla="*/ 0 h 685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73600" h="6856174">
                <a:moveTo>
                  <a:pt x="1356105" y="0"/>
                </a:moveTo>
                <a:lnTo>
                  <a:pt x="4673600" y="0"/>
                </a:lnTo>
                <a:lnTo>
                  <a:pt x="4673600" y="6856174"/>
                </a:lnTo>
                <a:lnTo>
                  <a:pt x="37221" y="6856174"/>
                </a:lnTo>
                <a:cubicBezTo>
                  <a:pt x="12483" y="6546993"/>
                  <a:pt x="0" y="6236746"/>
                  <a:pt x="0" y="5926576"/>
                </a:cubicBezTo>
                <a:cubicBezTo>
                  <a:pt x="0" y="5789035"/>
                  <a:pt x="2436" y="5651571"/>
                  <a:pt x="7383" y="5514106"/>
                </a:cubicBezTo>
                <a:cubicBezTo>
                  <a:pt x="26032" y="4997435"/>
                  <a:pt x="75813" y="4482514"/>
                  <a:pt x="136631" y="3972160"/>
                </a:cubicBezTo>
                <a:cubicBezTo>
                  <a:pt x="197600" y="3459751"/>
                  <a:pt x="282243" y="2949853"/>
                  <a:pt x="398778" y="2447111"/>
                </a:cubicBezTo>
                <a:cubicBezTo>
                  <a:pt x="627587" y="1459589"/>
                  <a:pt x="948802" y="639065"/>
                  <a:pt x="1356105" y="0"/>
                </a:cubicBezTo>
                <a:close/>
              </a:path>
            </a:pathLst>
          </a:custGeom>
          <a:pattFill prst="pct90">
            <a:fgClr>
              <a:schemeClr val="accent2">
                <a:lumMod val="40000"/>
                <a:lumOff val="60000"/>
              </a:schemeClr>
            </a:fgClr>
            <a:bgClr>
              <a:schemeClr val="bg2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Sett inn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C9185E0-A32B-4907-9A3B-B25022E33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375" y="2030413"/>
            <a:ext cx="6764711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CA34B5C-A420-3AC8-05B6-D342120855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375" y="4510088"/>
            <a:ext cx="6764711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D8ABBB-532B-9649-E75E-641FB4D5E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50059FF-1E93-C76F-D471-26659FE59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505847-7475-05CA-F6D3-463B0FD9C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A54A-668B-284D-985D-5DB81DB000BA}" type="slidenum">
              <a:rPr lang="nb-NO" smtClean="0"/>
              <a:t>‹#›</a:t>
            </a:fld>
            <a:endParaRPr lang="nb-NO"/>
          </a:p>
        </p:txBody>
      </p:sp>
      <p:pic>
        <p:nvPicPr>
          <p:cNvPr id="21" name="Grafikk 20">
            <a:extLst>
              <a:ext uri="{FF2B5EF4-FFF2-40B4-BE49-F238E27FC236}">
                <a16:creationId xmlns:a16="http://schemas.microsoft.com/office/drawing/2014/main" id="{824B3DF8-D11E-4285-6E11-7C9E34217D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860107" y="-1636419"/>
            <a:ext cx="655351" cy="153316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B36AAF6-A9FD-9C6B-E7BF-4B40F9F820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42" y="136525"/>
            <a:ext cx="2167401" cy="6784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628222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9185E0-A32B-4907-9A3B-B25022E33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614" y="3778250"/>
            <a:ext cx="6764711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D8ABBB-532B-9649-E75E-641FB4D5E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50059FF-1E93-C76F-D471-26659FE59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505847-7475-05CA-F6D3-463B0FD9C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A54A-668B-284D-985D-5DB81DB000BA}" type="slidenum">
              <a:rPr lang="nb-NO" smtClean="0"/>
              <a:t>‹#›</a:t>
            </a:fld>
            <a:endParaRPr lang="nb-NO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39DFDC3D-3D92-9BA2-D829-691F6D88A5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24000" y="762000"/>
            <a:ext cx="7772400" cy="4533900"/>
          </a:xfrm>
          <a:prstGeom prst="rect">
            <a:avLst/>
          </a:prstGeom>
        </p:spPr>
      </p:pic>
      <p:sp>
        <p:nvSpPr>
          <p:cNvPr id="20" name="Plassholder for bilde 19">
            <a:extLst>
              <a:ext uri="{FF2B5EF4-FFF2-40B4-BE49-F238E27FC236}">
                <a16:creationId xmlns:a16="http://schemas.microsoft.com/office/drawing/2014/main" id="{A5A0BAC7-815F-B3CA-CD42-46CDF70ADB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0449533" cy="6165850"/>
          </a:xfrm>
          <a:custGeom>
            <a:avLst/>
            <a:gdLst>
              <a:gd name="connsiteX0" fmla="*/ 0 w 7368481"/>
              <a:gd name="connsiteY0" fmla="*/ 0 h 4347845"/>
              <a:gd name="connsiteX1" fmla="*/ 7367651 w 7368481"/>
              <a:gd name="connsiteY1" fmla="*/ 0 h 4347845"/>
              <a:gd name="connsiteX2" fmla="*/ 7368413 w 7368481"/>
              <a:gd name="connsiteY2" fmla="*/ 237011 h 4347845"/>
              <a:gd name="connsiteX3" fmla="*/ 7362647 w 7368481"/>
              <a:gd name="connsiteY3" fmla="*/ 631620 h 4347845"/>
              <a:gd name="connsiteX4" fmla="*/ 7267516 w 7368481"/>
              <a:gd name="connsiteY4" fmla="*/ 1351428 h 4347845"/>
              <a:gd name="connsiteX5" fmla="*/ 7266949 w 7368481"/>
              <a:gd name="connsiteY5" fmla="*/ 1353577 h 4347845"/>
              <a:gd name="connsiteX6" fmla="*/ 7095900 w 7368481"/>
              <a:gd name="connsiteY6" fmla="*/ 1785040 h 4347845"/>
              <a:gd name="connsiteX7" fmla="*/ 6895942 w 7368481"/>
              <a:gd name="connsiteY7" fmla="*/ 2050874 h 4347845"/>
              <a:gd name="connsiteX8" fmla="*/ 5648523 w 7368481"/>
              <a:gd name="connsiteY8" fmla="*/ 2540607 h 4347845"/>
              <a:gd name="connsiteX9" fmla="*/ 3048075 w 7368481"/>
              <a:gd name="connsiteY9" fmla="*/ 2540607 h 4347845"/>
              <a:gd name="connsiteX10" fmla="*/ 982588 w 7368481"/>
              <a:gd name="connsiteY10" fmla="*/ 2763139 h 4347845"/>
              <a:gd name="connsiteX11" fmla="*/ 580503 w 7368481"/>
              <a:gd name="connsiteY11" fmla="*/ 3098773 h 4347845"/>
              <a:gd name="connsiteX12" fmla="*/ 348196 w 7368481"/>
              <a:gd name="connsiteY12" fmla="*/ 4288695 h 4347845"/>
              <a:gd name="connsiteX13" fmla="*/ 396905 w 7368481"/>
              <a:gd name="connsiteY13" fmla="*/ 4347845 h 4347845"/>
              <a:gd name="connsiteX14" fmla="*/ 6450 w 7368481"/>
              <a:gd name="connsiteY14" fmla="*/ 3965313 h 4347845"/>
              <a:gd name="connsiteX15" fmla="*/ 0 w 7368481"/>
              <a:gd name="connsiteY15" fmla="*/ 3957516 h 4347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68481" h="4347845">
                <a:moveTo>
                  <a:pt x="0" y="0"/>
                </a:moveTo>
                <a:lnTo>
                  <a:pt x="7367651" y="0"/>
                </a:lnTo>
                <a:cubicBezTo>
                  <a:pt x="7367944" y="79004"/>
                  <a:pt x="7368198" y="158008"/>
                  <a:pt x="7368413" y="237011"/>
                </a:cubicBezTo>
                <a:cubicBezTo>
                  <a:pt x="7368745" y="364945"/>
                  <a:pt x="7368022" y="497550"/>
                  <a:pt x="7362647" y="631620"/>
                </a:cubicBezTo>
                <a:cubicBezTo>
                  <a:pt x="7352972" y="873008"/>
                  <a:pt x="7328226" y="1119165"/>
                  <a:pt x="7267516" y="1351428"/>
                </a:cubicBezTo>
                <a:cubicBezTo>
                  <a:pt x="7267340" y="1352151"/>
                  <a:pt x="7267144" y="1352854"/>
                  <a:pt x="7266949" y="1353577"/>
                </a:cubicBezTo>
                <a:cubicBezTo>
                  <a:pt x="7227211" y="1505058"/>
                  <a:pt x="7172130" y="1650598"/>
                  <a:pt x="7095900" y="1785040"/>
                </a:cubicBezTo>
                <a:cubicBezTo>
                  <a:pt x="7041034" y="1881845"/>
                  <a:pt x="6973912" y="1971460"/>
                  <a:pt x="6895942" y="2050874"/>
                </a:cubicBezTo>
                <a:cubicBezTo>
                  <a:pt x="6610157" y="2342013"/>
                  <a:pt x="6194155" y="2505258"/>
                  <a:pt x="5648523" y="2540607"/>
                </a:cubicBezTo>
                <a:lnTo>
                  <a:pt x="3048075" y="2540607"/>
                </a:lnTo>
                <a:cubicBezTo>
                  <a:pt x="2001786" y="2540607"/>
                  <a:pt x="1314502" y="2614745"/>
                  <a:pt x="982588" y="2763139"/>
                </a:cubicBezTo>
                <a:cubicBezTo>
                  <a:pt x="740645" y="2872333"/>
                  <a:pt x="615588" y="3051875"/>
                  <a:pt x="580503" y="3098773"/>
                </a:cubicBezTo>
                <a:cubicBezTo>
                  <a:pt x="305566" y="3446053"/>
                  <a:pt x="168019" y="4014693"/>
                  <a:pt x="348196" y="4288695"/>
                </a:cubicBezTo>
                <a:cubicBezTo>
                  <a:pt x="362426" y="4310327"/>
                  <a:pt x="378630" y="4330141"/>
                  <a:pt x="396905" y="4347845"/>
                </a:cubicBezTo>
                <a:cubicBezTo>
                  <a:pt x="252576" y="4234626"/>
                  <a:pt x="123708" y="4105890"/>
                  <a:pt x="6450" y="3965313"/>
                </a:cubicBezTo>
                <a:cubicBezTo>
                  <a:pt x="4281" y="3962714"/>
                  <a:pt x="2131" y="3960135"/>
                  <a:pt x="0" y="3957516"/>
                </a:cubicBezTo>
                <a:close/>
              </a:path>
            </a:pathLst>
          </a:custGeom>
          <a:pattFill prst="pct90">
            <a:fgClr>
              <a:schemeClr val="accent2">
                <a:lumMod val="40000"/>
                <a:lumOff val="60000"/>
              </a:schemeClr>
            </a:fgClr>
            <a:bgClr>
              <a:schemeClr val="tx2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Sett inn bilde her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C28DEC3-45B6-DC2E-6959-0A64898D08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948" y="6356349"/>
            <a:ext cx="1166504" cy="365125"/>
          </a:xfrm>
          <a:prstGeom prst="rect">
            <a:avLst/>
          </a:prstGeom>
          <a:pattFill prst="pct70">
            <a:fgClr>
              <a:schemeClr val="bg2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1740441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E88B48-C5EA-2085-8E30-C5FFE23EE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91616"/>
            <a:ext cx="10042207" cy="839211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61D5E4-4071-DA78-34B0-F5DE5461E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FB9F5C3-09B7-E3F0-9942-F99AF0AA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A06EA5B-7BBD-27E0-408F-67A7E742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A383960-B8AD-20CD-C63B-935E83226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A54A-668B-284D-985D-5DB81DB000B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5515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DA2B76-530F-8491-469B-A2F0B0B95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91616"/>
            <a:ext cx="10042207" cy="83921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4FA2E4-25A1-A0EA-1A3B-2EB3558973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375" y="1825625"/>
            <a:ext cx="5432426" cy="43402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531C37-FD7E-CBAF-5018-C1B9917C9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432425" cy="43402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F193303-53AF-05D9-B244-93D636D1F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1532C2B-9AE4-2C73-BADB-24B2AFFC6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8F4E408-B42E-BBB6-B7FE-2094E6439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A54A-668B-284D-985D-5DB81DB000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579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45EA22-9A9E-5551-22E5-52E0436E2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95314"/>
            <a:ext cx="10042207" cy="82391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15E3EC-D7D1-04C0-770F-CD53FC10D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4" y="1585913"/>
            <a:ext cx="5449255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66E7134-3E34-8313-2248-6E803BF14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374" y="2505075"/>
            <a:ext cx="5449255" cy="36607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3196B1E-AD27-BFE3-CF99-4E6BF8234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85913"/>
            <a:ext cx="5432425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BFDE8BF-5570-B0CB-E3C3-DBF25CA8CF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432425" cy="3660775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2722819-A117-1CB4-BED6-7D51DA087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D2A70C0-A594-7A3C-603C-1340321D4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0FC6A1C-07EC-03C3-44C1-D224E4B00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A54A-668B-284D-985D-5DB81DB000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6179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45EA22-9A9E-5551-22E5-52E0436E2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93087"/>
            <a:ext cx="10042207" cy="82391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15E3EC-D7D1-04C0-770F-CD53FC10D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3" y="1585913"/>
            <a:ext cx="3564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66E7134-3E34-8313-2248-6E803BF14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373" y="2505075"/>
            <a:ext cx="3564000" cy="36607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3196B1E-AD27-BFE3-CF99-4E6BF8234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13999" y="1585913"/>
            <a:ext cx="3564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BFDE8BF-5570-B0CB-E3C3-DBF25CA8CF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13999" y="2505075"/>
            <a:ext cx="3564000" cy="36607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2722819-A117-1CB4-BED6-7D51DA087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D2A70C0-A594-7A3C-603C-1340321D4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0FC6A1C-07EC-03C3-44C1-D224E4B00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A54A-668B-284D-985D-5DB81DB000BA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39986E38-5CED-47DE-4558-6D8758A166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40625" y="1585913"/>
            <a:ext cx="3564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innhold 5">
            <a:extLst>
              <a:ext uri="{FF2B5EF4-FFF2-40B4-BE49-F238E27FC236}">
                <a16:creationId xmlns:a16="http://schemas.microsoft.com/office/drawing/2014/main" id="{5EDD9B25-7916-9881-E120-2EB5A001989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40625" y="2505075"/>
            <a:ext cx="3564000" cy="36607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2954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5B11AA-731C-FBD0-C828-55055E3A3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91616"/>
            <a:ext cx="10042207" cy="83921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5257192-5709-C2B2-3681-6D1C0E839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5BD3164-9D79-EC50-DF9E-EA7D22944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53DCB45-1A76-D67C-8D82-18BCF507F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A54A-668B-284D-985D-5DB81DB000B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0660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fikk 7">
            <a:extLst>
              <a:ext uri="{FF2B5EF4-FFF2-40B4-BE49-F238E27FC236}">
                <a16:creationId xmlns:a16="http://schemas.microsoft.com/office/drawing/2014/main" id="{A4781B51-E913-70D2-F886-18A4B44BD3A1}"/>
              </a:ext>
            </a:extLst>
          </p:cNvPr>
          <p:cNvSpPr>
            <a:spLocks noChangeAspect="1"/>
          </p:cNvSpPr>
          <p:nvPr/>
        </p:nvSpPr>
        <p:spPr>
          <a:xfrm>
            <a:off x="9152831" y="4303059"/>
            <a:ext cx="2596256" cy="2150128"/>
          </a:xfrm>
          <a:custGeom>
            <a:avLst/>
            <a:gdLst>
              <a:gd name="connsiteX0" fmla="*/ 7614365 w 7619944"/>
              <a:gd name="connsiteY0" fmla="*/ 2715164 h 6310567"/>
              <a:gd name="connsiteX1" fmla="*/ 7356237 w 7619944"/>
              <a:gd name="connsiteY1" fmla="*/ 3831124 h 6310567"/>
              <a:gd name="connsiteX2" fmla="*/ 7162689 w 7619944"/>
              <a:gd name="connsiteY2" fmla="*/ 4088264 h 6310567"/>
              <a:gd name="connsiteX3" fmla="*/ 5955586 w 7619944"/>
              <a:gd name="connsiteY3" fmla="*/ 4562086 h 6310567"/>
              <a:gd name="connsiteX4" fmla="*/ 3439081 w 7619944"/>
              <a:gd name="connsiteY4" fmla="*/ 4562086 h 6310567"/>
              <a:gd name="connsiteX5" fmla="*/ 1440260 w 7619944"/>
              <a:gd name="connsiteY5" fmla="*/ 4777337 h 6310567"/>
              <a:gd name="connsiteX6" fmla="*/ 1051163 w 7619944"/>
              <a:gd name="connsiteY6" fmla="*/ 5102072 h 6310567"/>
              <a:gd name="connsiteX7" fmla="*/ 873522 w 7619944"/>
              <a:gd name="connsiteY7" fmla="*/ 6310567 h 6310567"/>
              <a:gd name="connsiteX8" fmla="*/ 495665 w 7619944"/>
              <a:gd name="connsiteY8" fmla="*/ 5940517 h 6310567"/>
              <a:gd name="connsiteX9" fmla="*/ 11224 w 7619944"/>
              <a:gd name="connsiteY9" fmla="*/ 4369206 h 6310567"/>
              <a:gd name="connsiteX10" fmla="*/ 82376 w 7619944"/>
              <a:gd name="connsiteY10" fmla="*/ 2920610 h 6310567"/>
              <a:gd name="connsiteX11" fmla="*/ 471948 w 7619944"/>
              <a:gd name="connsiteY11" fmla="*/ 1634811 h 6310567"/>
              <a:gd name="connsiteX12" fmla="*/ 682927 w 7619944"/>
              <a:gd name="connsiteY12" fmla="*/ 1309410 h 6310567"/>
              <a:gd name="connsiteX13" fmla="*/ 4417775 w 7619944"/>
              <a:gd name="connsiteY13" fmla="*/ 0 h 6310567"/>
              <a:gd name="connsiteX14" fmla="*/ 7470823 w 7619944"/>
              <a:gd name="connsiteY14" fmla="*/ 0 h 6310567"/>
              <a:gd name="connsiteX15" fmla="*/ 7546261 w 7619944"/>
              <a:gd name="connsiteY15" fmla="*/ 404133 h 6310567"/>
              <a:gd name="connsiteX16" fmla="*/ 7617984 w 7619944"/>
              <a:gd name="connsiteY16" fmla="*/ 1793893 h 6310567"/>
              <a:gd name="connsiteX17" fmla="*/ 7619889 w 7619944"/>
              <a:gd name="connsiteY17" fmla="*/ 2333404 h 6310567"/>
              <a:gd name="connsiteX18" fmla="*/ 7614270 w 7619944"/>
              <a:gd name="connsiteY18" fmla="*/ 2715164 h 6310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619944" h="6310567">
                <a:moveTo>
                  <a:pt x="7614365" y="2715164"/>
                </a:moveTo>
                <a:cubicBezTo>
                  <a:pt x="7598839" y="3101780"/>
                  <a:pt x="7543404" y="3501058"/>
                  <a:pt x="7356237" y="3831124"/>
                </a:cubicBezTo>
                <a:cubicBezTo>
                  <a:pt x="7303088" y="3924802"/>
                  <a:pt x="7238222" y="4011436"/>
                  <a:pt x="7162689" y="4088264"/>
                </a:cubicBezTo>
                <a:cubicBezTo>
                  <a:pt x="6886179" y="4369967"/>
                  <a:pt x="6483557" y="4527908"/>
                  <a:pt x="5955586" y="4562086"/>
                </a:cubicBezTo>
                <a:lnTo>
                  <a:pt x="3439081" y="4562086"/>
                </a:lnTo>
                <a:cubicBezTo>
                  <a:pt x="2426573" y="4562086"/>
                  <a:pt x="1761443" y="4633773"/>
                  <a:pt x="1440260" y="4777337"/>
                </a:cubicBezTo>
                <a:cubicBezTo>
                  <a:pt x="1206135" y="4883012"/>
                  <a:pt x="1085072" y="5056661"/>
                  <a:pt x="1051163" y="5102072"/>
                </a:cubicBezTo>
                <a:cubicBezTo>
                  <a:pt x="764080" y="5464601"/>
                  <a:pt x="631778" y="6076466"/>
                  <a:pt x="873522" y="6310567"/>
                </a:cubicBezTo>
                <a:cubicBezTo>
                  <a:pt x="733886" y="6200990"/>
                  <a:pt x="609108" y="6076466"/>
                  <a:pt x="495665" y="5940517"/>
                </a:cubicBezTo>
                <a:cubicBezTo>
                  <a:pt x="136097" y="5509537"/>
                  <a:pt x="42942" y="4912429"/>
                  <a:pt x="11224" y="4369206"/>
                </a:cubicBezTo>
                <a:cubicBezTo>
                  <a:pt x="-17065" y="3885674"/>
                  <a:pt x="8652" y="3399096"/>
                  <a:pt x="82376" y="2920610"/>
                </a:cubicBezTo>
                <a:cubicBezTo>
                  <a:pt x="150479" y="2478777"/>
                  <a:pt x="261255" y="2031899"/>
                  <a:pt x="471948" y="1634811"/>
                </a:cubicBezTo>
                <a:cubicBezTo>
                  <a:pt x="532622" y="1520473"/>
                  <a:pt x="602155" y="1410610"/>
                  <a:pt x="682927" y="1309410"/>
                </a:cubicBezTo>
                <a:cubicBezTo>
                  <a:pt x="1380252" y="436502"/>
                  <a:pt x="2625075" y="0"/>
                  <a:pt x="4417775" y="0"/>
                </a:cubicBezTo>
                <a:lnTo>
                  <a:pt x="7470823" y="0"/>
                </a:lnTo>
                <a:cubicBezTo>
                  <a:pt x="7497207" y="49124"/>
                  <a:pt x="7519877" y="185073"/>
                  <a:pt x="7546261" y="404133"/>
                </a:cubicBezTo>
                <a:cubicBezTo>
                  <a:pt x="7597030" y="825974"/>
                  <a:pt x="7615413" y="1144520"/>
                  <a:pt x="7617984" y="1793893"/>
                </a:cubicBezTo>
                <a:cubicBezTo>
                  <a:pt x="7618651" y="1973730"/>
                  <a:pt x="7619413" y="2153567"/>
                  <a:pt x="7619889" y="2333404"/>
                </a:cubicBezTo>
                <a:cubicBezTo>
                  <a:pt x="7620175" y="2457167"/>
                  <a:pt x="7619508" y="2585499"/>
                  <a:pt x="7614270" y="2715164"/>
                </a:cubicBezTo>
                <a:close/>
              </a:path>
            </a:pathLst>
          </a:custGeom>
          <a:solidFill>
            <a:schemeClr val="tx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2D1FE01-3E6D-417B-56DA-61661443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584200"/>
            <a:ext cx="1000545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9AE0BDF-8EE5-671A-E44B-013C6811F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3540125"/>
            <a:ext cx="1000545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69898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merert lis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884A2D2-BA4E-3B8F-D414-6A2CA089A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C8B0651-3349-119C-6CB8-C0B9ECB23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ED7A12-A0C1-7D8F-1E41-13B5E79A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A54A-668B-284D-985D-5DB81DB000BA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8A90D50-154D-4036-A837-D3C6D28C0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1241793"/>
            <a:ext cx="11020894" cy="698500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A6271789-F255-A64D-6487-E16606E66FCE}"/>
              </a:ext>
            </a:extLst>
          </p:cNvPr>
          <p:cNvCxnSpPr>
            <a:cxnSpLocks/>
          </p:cNvCxnSpPr>
          <p:nvPr userDrawn="1"/>
        </p:nvCxnSpPr>
        <p:spPr>
          <a:xfrm>
            <a:off x="587375" y="2185319"/>
            <a:ext cx="11017250" cy="0"/>
          </a:xfrm>
          <a:prstGeom prst="line">
            <a:avLst/>
          </a:prstGeom>
          <a:ln w="25400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5EDB5327-8B17-F843-3CC5-E4AF54A4DE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6" y="2393950"/>
            <a:ext cx="11017250" cy="3771900"/>
          </a:xfrm>
        </p:spPr>
        <p:txBody>
          <a:bodyPr/>
          <a:lstStyle>
            <a:lvl1pPr marL="457200" indent="-457200">
              <a:buFont typeface="+mj-lt"/>
              <a:buAutoNum type="romanUcPeriod"/>
              <a:defRPr/>
            </a:lvl1pPr>
            <a:lvl2pPr marL="820738" indent="-457200">
              <a:buFont typeface="+mj-lt"/>
              <a:buAutoNum type="romanUcPeriod"/>
              <a:defRPr/>
            </a:lvl2pPr>
            <a:lvl3pPr marL="1157287" indent="-457200">
              <a:buFont typeface="+mj-lt"/>
              <a:buAutoNum type="romanUcPeriod"/>
              <a:defRPr/>
            </a:lvl3pPr>
            <a:lvl4pPr marL="1512888" indent="-457200">
              <a:buFont typeface="+mj-lt"/>
              <a:buAutoNum type="romanUcPeriod"/>
              <a:defRPr/>
            </a:lvl4pPr>
            <a:lvl5pPr marL="1870075" indent="-457200">
              <a:buFont typeface="+mj-lt"/>
              <a:buAutoNum type="romanUcPeriod"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7369CF-0464-A1A0-6E42-47C1AE1953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42" y="136525"/>
            <a:ext cx="2167401" cy="6784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6318504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2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753A823-8725-78E6-DC9A-685243682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91616"/>
            <a:ext cx="10042207" cy="8392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512460-BDE5-6B5F-0989-9965EC172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6" y="1825625"/>
            <a:ext cx="11017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B41EBE-6BC3-ECEB-771C-1B51561564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8638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C6326AB-9E56-CBEE-B642-FF6E410F7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287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/>
              <a:t>Bente Støverud 22.09.26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20152C1-72C4-3A86-2BD1-F8E9401B1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4918" y="6356350"/>
            <a:ext cx="644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982A54A-668B-284D-985D-5DB81DB000BA}" type="slidenum">
              <a:rPr lang="nb-NO" smtClean="0"/>
              <a:pPr/>
              <a:t>‹#›</a:t>
            </a:fld>
            <a:endParaRPr lang="nb-NO" dirty="0"/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98DEE479-3ECE-E2C7-26C1-54BB6240977C}"/>
              </a:ext>
            </a:extLst>
          </p:cNvPr>
          <p:cNvGrpSpPr/>
          <p:nvPr userDrawn="1"/>
        </p:nvGrpSpPr>
        <p:grpSpPr>
          <a:xfrm>
            <a:off x="10861635" y="584200"/>
            <a:ext cx="742990" cy="815426"/>
            <a:chOff x="11014243" y="428598"/>
            <a:chExt cx="742990" cy="815426"/>
          </a:xfrm>
          <a:solidFill>
            <a:schemeClr val="tx2"/>
          </a:solidFill>
        </p:grpSpPr>
        <p:sp>
          <p:nvSpPr>
            <p:cNvPr id="15" name="Friform 14">
              <a:extLst>
                <a:ext uri="{FF2B5EF4-FFF2-40B4-BE49-F238E27FC236}">
                  <a16:creationId xmlns:a16="http://schemas.microsoft.com/office/drawing/2014/main" id="{5E9ACE94-151F-67D4-F70D-09CEFFD3B2D4}"/>
                </a:ext>
              </a:extLst>
            </p:cNvPr>
            <p:cNvSpPr/>
            <p:nvPr/>
          </p:nvSpPr>
          <p:spPr>
            <a:xfrm>
              <a:off x="11239660" y="591616"/>
              <a:ext cx="366067" cy="509598"/>
            </a:xfrm>
            <a:custGeom>
              <a:avLst/>
              <a:gdLst>
                <a:gd name="connsiteX0" fmla="*/ 45060 w 366067"/>
                <a:gd name="connsiteY0" fmla="*/ 370280 h 509598"/>
                <a:gd name="connsiteX1" fmla="*/ 189751 w 366067"/>
                <a:gd name="connsiteY1" fmla="*/ 454825 h 509598"/>
                <a:gd name="connsiteX2" fmla="*/ 303536 w 366067"/>
                <a:gd name="connsiteY2" fmla="*/ 377210 h 509598"/>
                <a:gd name="connsiteX3" fmla="*/ 180297 w 366067"/>
                <a:gd name="connsiteY3" fmla="*/ 279913 h 509598"/>
                <a:gd name="connsiteX4" fmla="*/ 18522 w 366067"/>
                <a:gd name="connsiteY4" fmla="*/ 131946 h 509598"/>
                <a:gd name="connsiteX5" fmla="*/ 179910 w 366067"/>
                <a:gd name="connsiteY5" fmla="*/ 0 h 509598"/>
                <a:gd name="connsiteX6" fmla="*/ 352577 w 366067"/>
                <a:gd name="connsiteY6" fmla="*/ 94413 h 509598"/>
                <a:gd name="connsiteX7" fmla="*/ 305692 w 366067"/>
                <a:gd name="connsiteY7" fmla="*/ 128675 h 509598"/>
                <a:gd name="connsiteX8" fmla="*/ 179910 w 366067"/>
                <a:gd name="connsiteY8" fmla="*/ 55051 h 509598"/>
                <a:gd name="connsiteX9" fmla="*/ 81054 w 366067"/>
                <a:gd name="connsiteY9" fmla="*/ 131225 h 509598"/>
                <a:gd name="connsiteX10" fmla="*/ 199206 w 366067"/>
                <a:gd name="connsiteY10" fmla="*/ 221979 h 509598"/>
                <a:gd name="connsiteX11" fmla="*/ 366068 w 366067"/>
                <a:gd name="connsiteY11" fmla="*/ 376544 h 509598"/>
                <a:gd name="connsiteX12" fmla="*/ 189751 w 366067"/>
                <a:gd name="connsiteY12" fmla="*/ 509599 h 509598"/>
                <a:gd name="connsiteX13" fmla="*/ 0 w 366067"/>
                <a:gd name="connsiteY13" fmla="*/ 402823 h 509598"/>
                <a:gd name="connsiteX14" fmla="*/ 45060 w 366067"/>
                <a:gd name="connsiteY14" fmla="*/ 370391 h 50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6067" h="509598">
                  <a:moveTo>
                    <a:pt x="45060" y="370280"/>
                  </a:moveTo>
                  <a:cubicBezTo>
                    <a:pt x="70493" y="416184"/>
                    <a:pt x="117047" y="454825"/>
                    <a:pt x="189751" y="454825"/>
                  </a:cubicBezTo>
                  <a:cubicBezTo>
                    <a:pt x="256264" y="454825"/>
                    <a:pt x="303536" y="423113"/>
                    <a:pt x="303536" y="377210"/>
                  </a:cubicBezTo>
                  <a:cubicBezTo>
                    <a:pt x="303536" y="328367"/>
                    <a:pt x="262456" y="307578"/>
                    <a:pt x="180297" y="279913"/>
                  </a:cubicBezTo>
                  <a:cubicBezTo>
                    <a:pt x="88683" y="248923"/>
                    <a:pt x="18522" y="215770"/>
                    <a:pt x="18522" y="131946"/>
                  </a:cubicBezTo>
                  <a:cubicBezTo>
                    <a:pt x="18522" y="43742"/>
                    <a:pt x="102119" y="0"/>
                    <a:pt x="179910" y="0"/>
                  </a:cubicBezTo>
                  <a:cubicBezTo>
                    <a:pt x="275117" y="0"/>
                    <a:pt x="328582" y="53554"/>
                    <a:pt x="352577" y="94413"/>
                  </a:cubicBezTo>
                  <a:lnTo>
                    <a:pt x="305692" y="128675"/>
                  </a:lnTo>
                  <a:cubicBezTo>
                    <a:pt x="287170" y="99126"/>
                    <a:pt x="248247" y="55051"/>
                    <a:pt x="179910" y="55051"/>
                  </a:cubicBezTo>
                  <a:cubicBezTo>
                    <a:pt x="128270" y="55051"/>
                    <a:pt x="81054" y="80553"/>
                    <a:pt x="81054" y="131225"/>
                  </a:cubicBezTo>
                  <a:cubicBezTo>
                    <a:pt x="81054" y="181897"/>
                    <a:pt x="124289" y="196477"/>
                    <a:pt x="199206" y="221979"/>
                  </a:cubicBezTo>
                  <a:cubicBezTo>
                    <a:pt x="291870" y="253691"/>
                    <a:pt x="366068" y="286843"/>
                    <a:pt x="366068" y="376544"/>
                  </a:cubicBezTo>
                  <a:cubicBezTo>
                    <a:pt x="366068" y="454159"/>
                    <a:pt x="291538" y="509599"/>
                    <a:pt x="189751" y="509599"/>
                  </a:cubicBezTo>
                  <a:cubicBezTo>
                    <a:pt x="95263" y="509599"/>
                    <a:pt x="27644" y="461477"/>
                    <a:pt x="0" y="402823"/>
                  </a:cubicBezTo>
                  <a:lnTo>
                    <a:pt x="45060" y="370391"/>
                  </a:lnTo>
                  <a:close/>
                </a:path>
              </a:pathLst>
            </a:custGeom>
            <a:grpFill/>
            <a:ln w="5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>
                <a:solidFill>
                  <a:schemeClr val="tx2"/>
                </a:solidFill>
              </a:endParaRPr>
            </a:p>
          </p:txBody>
        </p:sp>
        <p:sp>
          <p:nvSpPr>
            <p:cNvPr id="16" name="Friform 15">
              <a:extLst>
                <a:ext uri="{FF2B5EF4-FFF2-40B4-BE49-F238E27FC236}">
                  <a16:creationId xmlns:a16="http://schemas.microsoft.com/office/drawing/2014/main" id="{E9069C5B-E909-8D26-FBCA-D6ECCF404536}"/>
                </a:ext>
              </a:extLst>
            </p:cNvPr>
            <p:cNvSpPr/>
            <p:nvPr/>
          </p:nvSpPr>
          <p:spPr>
            <a:xfrm>
              <a:off x="11014243" y="428598"/>
              <a:ext cx="742990" cy="815426"/>
            </a:xfrm>
            <a:custGeom>
              <a:avLst/>
              <a:gdLst>
                <a:gd name="connsiteX0" fmla="*/ 557648 w 742990"/>
                <a:gd name="connsiteY0" fmla="*/ 780835 h 815426"/>
                <a:gd name="connsiteX1" fmla="*/ 243718 w 742990"/>
                <a:gd name="connsiteY1" fmla="*/ 32403 h 815426"/>
                <a:gd name="connsiteX2" fmla="*/ 741318 w 742990"/>
                <a:gd name="connsiteY2" fmla="*/ 187800 h 815426"/>
                <a:gd name="connsiteX3" fmla="*/ 737061 w 742990"/>
                <a:gd name="connsiteY3" fmla="*/ 204321 h 815426"/>
                <a:gd name="connsiteX4" fmla="*/ 721524 w 742990"/>
                <a:gd name="connsiteY4" fmla="*/ 201438 h 815426"/>
                <a:gd name="connsiteX5" fmla="*/ 192410 w 742990"/>
                <a:gd name="connsiteY5" fmla="*/ 149824 h 815426"/>
                <a:gd name="connsiteX6" fmla="*/ 548747 w 742990"/>
                <a:gd name="connsiteY6" fmla="*/ 757495 h 815426"/>
                <a:gd name="connsiteX7" fmla="*/ 557648 w 742990"/>
                <a:gd name="connsiteY7" fmla="*/ 780835 h 815426"/>
                <a:gd name="connsiteX8" fmla="*/ 557648 w 742990"/>
                <a:gd name="connsiteY8" fmla="*/ 780835 h 815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2990" h="815426">
                  <a:moveTo>
                    <a:pt x="557648" y="780835"/>
                  </a:moveTo>
                  <a:cubicBezTo>
                    <a:pt x="60159" y="979862"/>
                    <a:pt x="-237019" y="265249"/>
                    <a:pt x="243718" y="32403"/>
                  </a:cubicBezTo>
                  <a:cubicBezTo>
                    <a:pt x="419260" y="-44214"/>
                    <a:pt x="646497" y="17989"/>
                    <a:pt x="741318" y="187800"/>
                  </a:cubicBezTo>
                  <a:cubicBezTo>
                    <a:pt x="744690" y="193566"/>
                    <a:pt x="742811" y="200939"/>
                    <a:pt x="737061" y="204321"/>
                  </a:cubicBezTo>
                  <a:cubicBezTo>
                    <a:pt x="731863" y="207425"/>
                    <a:pt x="725174" y="205984"/>
                    <a:pt x="721524" y="201438"/>
                  </a:cubicBezTo>
                  <a:cubicBezTo>
                    <a:pt x="593918" y="36672"/>
                    <a:pt x="343293" y="11558"/>
                    <a:pt x="192410" y="149824"/>
                  </a:cubicBezTo>
                  <a:cubicBezTo>
                    <a:pt x="-97802" y="409336"/>
                    <a:pt x="180854" y="870924"/>
                    <a:pt x="548747" y="757495"/>
                  </a:cubicBezTo>
                  <a:cubicBezTo>
                    <a:pt x="563177" y="752450"/>
                    <a:pt x="571470" y="774903"/>
                    <a:pt x="557648" y="780835"/>
                  </a:cubicBezTo>
                  <a:lnTo>
                    <a:pt x="557648" y="780835"/>
                  </a:lnTo>
                  <a:close/>
                </a:path>
              </a:pathLst>
            </a:custGeom>
            <a:grpFill/>
            <a:ln w="5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>
                <a:solidFill>
                  <a:schemeClr val="tx2"/>
                </a:solidFill>
              </a:endParaRPr>
            </a:p>
          </p:txBody>
        </p:sp>
        <p:sp>
          <p:nvSpPr>
            <p:cNvPr id="17" name="Friform 16">
              <a:extLst>
                <a:ext uri="{FF2B5EF4-FFF2-40B4-BE49-F238E27FC236}">
                  <a16:creationId xmlns:a16="http://schemas.microsoft.com/office/drawing/2014/main" id="{18717132-505D-297A-C9B2-AB0C60A4CC74}"/>
                </a:ext>
              </a:extLst>
            </p:cNvPr>
            <p:cNvSpPr/>
            <p:nvPr/>
          </p:nvSpPr>
          <p:spPr>
            <a:xfrm>
              <a:off x="11638791" y="1124943"/>
              <a:ext cx="45779" cy="45903"/>
            </a:xfrm>
            <a:custGeom>
              <a:avLst/>
              <a:gdLst>
                <a:gd name="connsiteX0" fmla="*/ 45779 w 45779"/>
                <a:gd name="connsiteY0" fmla="*/ 22952 h 45903"/>
                <a:gd name="connsiteX1" fmla="*/ 22890 w 45779"/>
                <a:gd name="connsiteY1" fmla="*/ 45904 h 45903"/>
                <a:gd name="connsiteX2" fmla="*/ 0 w 45779"/>
                <a:gd name="connsiteY2" fmla="*/ 22952 h 45903"/>
                <a:gd name="connsiteX3" fmla="*/ 22890 w 45779"/>
                <a:gd name="connsiteY3" fmla="*/ 0 h 45903"/>
                <a:gd name="connsiteX4" fmla="*/ 45779 w 45779"/>
                <a:gd name="connsiteY4" fmla="*/ 22952 h 45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79" h="45903">
                  <a:moveTo>
                    <a:pt x="45779" y="22952"/>
                  </a:moveTo>
                  <a:cubicBezTo>
                    <a:pt x="45779" y="35628"/>
                    <a:pt x="35531" y="45904"/>
                    <a:pt x="22890" y="45904"/>
                  </a:cubicBezTo>
                  <a:cubicBezTo>
                    <a:pt x="10248" y="45904"/>
                    <a:pt x="0" y="35628"/>
                    <a:pt x="0" y="22952"/>
                  </a:cubicBezTo>
                  <a:cubicBezTo>
                    <a:pt x="0" y="10276"/>
                    <a:pt x="10248" y="0"/>
                    <a:pt x="22890" y="0"/>
                  </a:cubicBezTo>
                  <a:cubicBezTo>
                    <a:pt x="35531" y="0"/>
                    <a:pt x="45779" y="10276"/>
                    <a:pt x="45779" y="22952"/>
                  </a:cubicBezTo>
                  <a:close/>
                </a:path>
              </a:pathLst>
            </a:custGeom>
            <a:grpFill/>
            <a:ln w="5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>
                <a:solidFill>
                  <a:schemeClr val="tx2"/>
                </a:solidFill>
              </a:endParaRPr>
            </a:p>
          </p:txBody>
        </p: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9486333B-4C36-227E-B40F-FAD5EF5074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008" y="6344607"/>
            <a:ext cx="1204019" cy="37686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00241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0" r:id="rId3"/>
    <p:sldLayoutId id="2147483652" r:id="rId4"/>
    <p:sldLayoutId id="2147483653" r:id="rId5"/>
    <p:sldLayoutId id="2147483661" r:id="rId6"/>
    <p:sldLayoutId id="2147483654" r:id="rId7"/>
    <p:sldLayoutId id="2147483651" r:id="rId8"/>
    <p:sldLayoutId id="2147483675" r:id="rId9"/>
    <p:sldLayoutId id="2147483676" r:id="rId1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712788" indent="-34925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069975" indent="-369888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427163" indent="-371475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784350" indent="-371475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370" userDrawn="1">
          <p15:clr>
            <a:srgbClr val="F26B43"/>
          </p15:clr>
        </p15:guide>
        <p15:guide id="3" orient="horz" pos="3884" userDrawn="1">
          <p15:clr>
            <a:srgbClr val="F26B43"/>
          </p15:clr>
        </p15:guide>
        <p15:guide id="4" pos="73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1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youtube.com/watch?v=xFrGuyw1V8s" TargetMode="Externa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0.png"/><Relationship Id="rId4" Type="http://schemas.openxmlformats.org/officeDocument/2006/relationships/image" Target="../media/image25.png"/><Relationship Id="rId9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A7DC5B0B-5CF7-525D-37FC-6E14FA92F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603" y="1154112"/>
            <a:ext cx="6764711" cy="2387600"/>
          </a:xfrm>
        </p:spPr>
        <p:txBody>
          <a:bodyPr anchor="b">
            <a:normAutofit/>
          </a:bodyPr>
          <a:lstStyle/>
          <a:p>
            <a:r>
              <a:rPr lang="nb-NO" sz="5100" dirty="0"/>
              <a:t>Enkel bilderedigering &amp; KI-bilder på mobil</a:t>
            </a:r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id="{57BB69EE-BBFE-B617-D0FE-4C4C6956A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689" y="3935930"/>
            <a:ext cx="6764711" cy="1655762"/>
          </a:xfrm>
        </p:spPr>
        <p:txBody>
          <a:bodyPr>
            <a:normAutofit/>
          </a:bodyPr>
          <a:lstStyle/>
          <a:p>
            <a:endParaRPr lang="nb-NO" dirty="0"/>
          </a:p>
          <a:p>
            <a:r>
              <a:rPr lang="nb-NO" dirty="0"/>
              <a:t>SENIORDAGENE I ULLENSAKER</a:t>
            </a:r>
          </a:p>
          <a:p>
            <a:r>
              <a:rPr lang="nb-NO" dirty="0"/>
              <a:t>Tirsdag 22.september 2026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337D431A-0880-0440-45F7-59250AC983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E14823D7-4E64-5942-1712-3FBDE2099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2086" y="0"/>
            <a:ext cx="4839914" cy="685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219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376" y="136525"/>
            <a:ext cx="10042207" cy="839211"/>
          </a:xfrm>
        </p:spPr>
        <p:txBody>
          <a:bodyPr/>
          <a:lstStyle/>
          <a:p>
            <a:r>
              <a:rPr dirty="0" err="1"/>
              <a:t>Hva</a:t>
            </a:r>
            <a:r>
              <a:rPr dirty="0"/>
              <a:t> vi </a:t>
            </a:r>
            <a:r>
              <a:rPr dirty="0" err="1"/>
              <a:t>skal</a:t>
            </a:r>
            <a:r>
              <a:rPr dirty="0"/>
              <a:t> </a:t>
            </a:r>
            <a:r>
              <a:rPr dirty="0" err="1"/>
              <a:t>lære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376" y="858644"/>
            <a:ext cx="11017250" cy="5407739"/>
          </a:xfrm>
        </p:spPr>
        <p:txBody>
          <a:bodyPr>
            <a:normAutofit fontScale="92500" lnSpcReduction="20000"/>
          </a:bodyPr>
          <a:lstStyle/>
          <a:p>
            <a:r>
              <a:rPr sz="3600" dirty="0" err="1">
                <a:solidFill>
                  <a:srgbClr val="323232"/>
                </a:solidFill>
              </a:rPr>
              <a:t>Redigere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bilder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på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mobil</a:t>
            </a:r>
            <a:endParaRPr sz="3600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sz="3600" dirty="0">
                <a:solidFill>
                  <a:srgbClr val="323232"/>
                </a:solidFill>
              </a:rPr>
              <a:t>• Bruke </a:t>
            </a:r>
            <a:r>
              <a:rPr sz="3600" dirty="0" err="1">
                <a:solidFill>
                  <a:srgbClr val="323232"/>
                </a:solidFill>
              </a:rPr>
              <a:t>enkle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verktøy</a:t>
            </a:r>
            <a:r>
              <a:rPr sz="3600" dirty="0">
                <a:solidFill>
                  <a:srgbClr val="323232"/>
                </a:solidFill>
              </a:rPr>
              <a:t> for </a:t>
            </a:r>
            <a:r>
              <a:rPr sz="3600" dirty="0" err="1">
                <a:solidFill>
                  <a:srgbClr val="323232"/>
                </a:solidFill>
              </a:rPr>
              <a:t>lys</a:t>
            </a:r>
            <a:r>
              <a:rPr sz="3600" dirty="0">
                <a:solidFill>
                  <a:srgbClr val="323232"/>
                </a:solidFill>
              </a:rPr>
              <a:t>, </a:t>
            </a:r>
            <a:r>
              <a:rPr sz="3600" dirty="0" err="1">
                <a:solidFill>
                  <a:srgbClr val="323232"/>
                </a:solidFill>
              </a:rPr>
              <a:t>farge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og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utsnitt</a:t>
            </a:r>
            <a:endParaRPr lang="nb-NO" sz="3600" dirty="0">
              <a:solidFill>
                <a:srgbClr val="323232"/>
              </a:solidFill>
            </a:endParaRPr>
          </a:p>
          <a:p>
            <a:pPr marL="0" indent="0">
              <a:buNone/>
            </a:pPr>
            <a:endParaRPr lang="nb-NO" sz="3600" dirty="0">
              <a:solidFill>
                <a:srgbClr val="323232"/>
              </a:solidFill>
            </a:endParaRPr>
          </a:p>
          <a:p>
            <a:pPr marL="814388" lvl="1" indent="-457200">
              <a:buFont typeface="Wingdings" panose="05000000000000000000" pitchFamily="2" charset="2"/>
              <a:buChar char="v"/>
            </a:pPr>
            <a:r>
              <a:rPr lang="nb-NO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Kort arbeidsøkt</a:t>
            </a:r>
          </a:p>
          <a:p>
            <a:pPr marL="357188" lvl="1" indent="0">
              <a:buNone/>
            </a:pPr>
            <a:endParaRPr sz="1800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sz="3600" dirty="0">
                <a:solidFill>
                  <a:srgbClr val="323232"/>
                </a:solidFill>
              </a:rPr>
              <a:t>• Lage KI-</a:t>
            </a:r>
            <a:r>
              <a:rPr sz="3600" dirty="0" err="1">
                <a:solidFill>
                  <a:srgbClr val="323232"/>
                </a:solidFill>
              </a:rPr>
              <a:t>bilder</a:t>
            </a:r>
            <a:r>
              <a:rPr sz="3600" dirty="0">
                <a:solidFill>
                  <a:srgbClr val="323232"/>
                </a:solidFill>
              </a:rPr>
              <a:t> med </a:t>
            </a:r>
            <a:r>
              <a:rPr sz="3600" dirty="0" err="1">
                <a:solidFill>
                  <a:srgbClr val="323232"/>
                </a:solidFill>
              </a:rPr>
              <a:t>tekstbeskrivelser</a:t>
            </a:r>
            <a:endParaRPr sz="3600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sz="3600" dirty="0">
                <a:solidFill>
                  <a:srgbClr val="323232"/>
                </a:solidFill>
              </a:rPr>
              <a:t>• </a:t>
            </a:r>
            <a:r>
              <a:rPr sz="3600" dirty="0" err="1">
                <a:solidFill>
                  <a:srgbClr val="323232"/>
                </a:solidFill>
              </a:rPr>
              <a:t>Kombinere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egne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bilder</a:t>
            </a:r>
            <a:r>
              <a:rPr sz="3600" dirty="0">
                <a:solidFill>
                  <a:srgbClr val="323232"/>
                </a:solidFill>
              </a:rPr>
              <a:t> med KI</a:t>
            </a:r>
            <a:endParaRPr lang="nb-NO" sz="3600" dirty="0">
              <a:solidFill>
                <a:srgbClr val="323232"/>
              </a:solidFill>
            </a:endParaRPr>
          </a:p>
          <a:p>
            <a:pPr marL="0" indent="0">
              <a:buNone/>
            </a:pPr>
            <a:endParaRPr lang="nb-NO" sz="3600" dirty="0">
              <a:solidFill>
                <a:srgbClr val="323232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nb-NO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Arbeidsøkt</a:t>
            </a:r>
          </a:p>
          <a:p>
            <a:pPr marL="363538" lvl="1" indent="0">
              <a:buNone/>
            </a:pPr>
            <a:endParaRPr lang="nb-NO" sz="1500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sz="3600" dirty="0">
                <a:solidFill>
                  <a:srgbClr val="323232"/>
                </a:solidFill>
              </a:rPr>
              <a:t>• Trygg </a:t>
            </a:r>
            <a:r>
              <a:rPr sz="3600" dirty="0" err="1">
                <a:solidFill>
                  <a:srgbClr val="323232"/>
                </a:solidFill>
              </a:rPr>
              <a:t>og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etisk</a:t>
            </a:r>
            <a:r>
              <a:rPr sz="3600" dirty="0">
                <a:solidFill>
                  <a:srgbClr val="323232"/>
                </a:solidFill>
              </a:rPr>
              <a:t> bruk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0DE53BA-ADB2-9157-37D8-593A12CB6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8897E41-4087-88A8-F0B8-E42CD8C34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235" y="830974"/>
            <a:ext cx="899233" cy="134594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285FC6F6-59F8-1C42-B9F8-49F780694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381" y="2712041"/>
            <a:ext cx="1036110" cy="1550822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4E9CFB9D-E44F-4FCF-4E2B-934330F88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349" y="4830437"/>
            <a:ext cx="989414" cy="1480930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FFD05EAC-4E5A-B02D-CBE1-CB737FAAF142}"/>
              </a:ext>
            </a:extLst>
          </p:cNvPr>
          <p:cNvSpPr/>
          <p:nvPr/>
        </p:nvSpPr>
        <p:spPr>
          <a:xfrm>
            <a:off x="3102462" y="2321684"/>
            <a:ext cx="2059259" cy="53349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GJØRE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50B98CD-1665-136C-B513-58F54CBFF83B}"/>
              </a:ext>
            </a:extLst>
          </p:cNvPr>
          <p:cNvSpPr/>
          <p:nvPr/>
        </p:nvSpPr>
        <p:spPr>
          <a:xfrm>
            <a:off x="2360340" y="4724056"/>
            <a:ext cx="2059259" cy="53349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GJØRE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890E3B4-C652-8623-F95D-AC253A635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491" y="4115752"/>
            <a:ext cx="2338070" cy="2423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4E182B-726C-9376-DBCF-052FF54D7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88" y="121921"/>
            <a:ext cx="10525760" cy="609917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Innebygd redigeringsverktøy i din mobil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91B635-F151-96D2-92A5-5A723B72D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88" y="853441"/>
            <a:ext cx="8229600" cy="527272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dirty="0"/>
              <a:t>Alle innebygde bilderedigeringsverktøy på moderne telefoner- </a:t>
            </a:r>
          </a:p>
          <a:p>
            <a:pPr marL="0" indent="0">
              <a:buNone/>
            </a:pPr>
            <a:r>
              <a:rPr lang="nb-NO" dirty="0">
                <a:solidFill>
                  <a:schemeClr val="tx1"/>
                </a:solidFill>
              </a:rPr>
              <a:t> både </a:t>
            </a:r>
            <a:r>
              <a:rPr lang="nb-NO" b="1" dirty="0">
                <a:solidFill>
                  <a:srgbClr val="FF0000"/>
                </a:solidFill>
              </a:rPr>
              <a:t>Apple </a:t>
            </a:r>
            <a:r>
              <a:rPr lang="nb-NO" dirty="0">
                <a:solidFill>
                  <a:schemeClr val="tx1"/>
                </a:solidFill>
              </a:rPr>
              <a:t>og </a:t>
            </a:r>
            <a:r>
              <a:rPr lang="nb-NO" b="1" dirty="0">
                <a:solidFill>
                  <a:srgbClr val="FF0000"/>
                </a:solidFill>
              </a:rPr>
              <a:t>Android </a:t>
            </a:r>
            <a:r>
              <a:rPr lang="nb-NO" dirty="0"/>
              <a:t>– bygger på de samme enkle idéene: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b="1" dirty="0"/>
              <a:t>Beskjære</a:t>
            </a:r>
            <a:r>
              <a:rPr lang="nb-NO" dirty="0"/>
              <a:t> – fjerne uønskede deler</a:t>
            </a:r>
          </a:p>
          <a:p>
            <a:endParaRPr lang="nb-NO" dirty="0"/>
          </a:p>
          <a:p>
            <a:r>
              <a:rPr lang="nb-NO" b="1" dirty="0"/>
              <a:t>Rette opp </a:t>
            </a:r>
            <a:r>
              <a:rPr lang="nb-NO" dirty="0"/>
              <a:t>– gjøre bildet rett</a:t>
            </a:r>
          </a:p>
          <a:p>
            <a:endParaRPr lang="nb-NO" dirty="0"/>
          </a:p>
          <a:p>
            <a:r>
              <a:rPr lang="nb-NO" b="1" dirty="0"/>
              <a:t>Justere lys </a:t>
            </a:r>
            <a:r>
              <a:rPr lang="nb-NO" dirty="0"/>
              <a:t>– gjøre bildet klarere</a:t>
            </a:r>
          </a:p>
          <a:p>
            <a:endParaRPr lang="nb-NO" dirty="0"/>
          </a:p>
          <a:p>
            <a:r>
              <a:rPr lang="nb-NO" b="1" dirty="0"/>
              <a:t>Justere farger </a:t>
            </a:r>
            <a:r>
              <a:rPr lang="nb-NO" dirty="0"/>
              <a:t>– få fargende til å se bedre ut</a:t>
            </a:r>
          </a:p>
          <a:p>
            <a:endParaRPr lang="nb-NO" dirty="0"/>
          </a:p>
          <a:p>
            <a:r>
              <a:rPr lang="nb-NO" b="1" dirty="0"/>
              <a:t>Legge til filtre </a:t>
            </a:r>
            <a:r>
              <a:rPr lang="nb-NO" dirty="0"/>
              <a:t>– endre stil med ett trykk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b="1" dirty="0"/>
              <a:t>Lagre</a:t>
            </a:r>
            <a:r>
              <a:rPr lang="nb-NO" dirty="0"/>
              <a:t> – beholde endringene eller gå tilbake senere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2AE3D15-318E-42AB-35B5-491D9BA7E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1555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2BF634-3E7B-1E0D-F6E6-7D5DBBFAB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88" y="274638"/>
            <a:ext cx="11054080" cy="1143000"/>
          </a:xfrm>
        </p:spPr>
        <p:txBody>
          <a:bodyPr>
            <a:normAutofit/>
          </a:bodyPr>
          <a:lstStyle/>
          <a:p>
            <a:r>
              <a:rPr lang="nb-NO" b="1" dirty="0"/>
              <a:t>Apples innebygde redigeringsverktøy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70E55F-B526-0D9F-61DC-88D57F104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På mange </a:t>
            </a:r>
            <a:r>
              <a:rPr lang="nb-NO" dirty="0" err="1"/>
              <a:t>iPhone</a:t>
            </a:r>
            <a:r>
              <a:rPr lang="nb-NO" dirty="0"/>
              <a:t>-modeller gjøres bilderedigering direkte i Bilde-appen</a:t>
            </a:r>
          </a:p>
          <a:p>
            <a:endParaRPr lang="nb-NO" dirty="0"/>
          </a:p>
          <a:p>
            <a:r>
              <a:rPr lang="nb-NO" dirty="0"/>
              <a:t>Der kan du beskjære, justere lys og farger, legge på filtre og bruke fotostiler. Alt skjer med enkle skyveknapper og visuelle forhåndsvisninger.</a:t>
            </a:r>
            <a:endParaRPr lang="nb-NO" dirty="0">
              <a:solidFill>
                <a:srgbClr val="323232"/>
              </a:solidFill>
            </a:endParaRP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8100373-D916-D2F4-5193-B2BFC344A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759817" y="1643580"/>
            <a:ext cx="1290586" cy="1142999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379D84FD-6BA2-DE3B-FC58-895E6D7E91AD}"/>
              </a:ext>
            </a:extLst>
          </p:cNvPr>
          <p:cNvSpPr/>
          <p:nvPr/>
        </p:nvSpPr>
        <p:spPr>
          <a:xfrm>
            <a:off x="7701730" y="3747534"/>
            <a:ext cx="3549445" cy="279137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Grunnprinsippene er ganske like på de fleste Apple-telefoner, men funksjonene varierer mellom modeller og programvareversjoner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324BBAD-5A08-6D69-E8C2-ABF54D64F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420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E208AB40-0345-8554-2DD9-145EF2C7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C610E3B-0B2A-71A8-857F-E1C6C04E40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" b="46987"/>
          <a:stretch>
            <a:fillRect/>
          </a:stretch>
        </p:blipFill>
        <p:spPr bwMode="auto">
          <a:xfrm>
            <a:off x="2554907" y="136525"/>
            <a:ext cx="6195517" cy="36837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EC610E3B-0B2A-71A8-857F-E1C6C04E40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" t="66649"/>
          <a:stretch>
            <a:fillRect/>
          </a:stretch>
        </p:blipFill>
        <p:spPr bwMode="auto">
          <a:xfrm>
            <a:off x="2286529" y="3820298"/>
            <a:ext cx="6654556" cy="24891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AE876D5-477B-7303-FACE-00BAC43F5F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24" t="87345" r="26358" b="1100"/>
          <a:stretch>
            <a:fillRect/>
          </a:stretch>
        </p:blipFill>
        <p:spPr bwMode="auto">
          <a:xfrm>
            <a:off x="9239281" y="1618118"/>
            <a:ext cx="2437765" cy="22021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Pil: ned 4">
            <a:extLst>
              <a:ext uri="{FF2B5EF4-FFF2-40B4-BE49-F238E27FC236}">
                <a16:creationId xmlns:a16="http://schemas.microsoft.com/office/drawing/2014/main" id="{F099DB9E-735B-5C11-B423-DF5D52A5B3E1}"/>
              </a:ext>
            </a:extLst>
          </p:cNvPr>
          <p:cNvSpPr/>
          <p:nvPr/>
        </p:nvSpPr>
        <p:spPr>
          <a:xfrm>
            <a:off x="6020960" y="4127396"/>
            <a:ext cx="1379368" cy="1538847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717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ED50F729-773F-00A0-D1CC-021556E6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0769097-EA09-36FE-B8E6-A5E023E5D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312" y="140839"/>
            <a:ext cx="5029201" cy="671716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93C0F73A-CEBA-FAB2-892C-5883D41575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24" t="87345" r="26358" b="1100"/>
          <a:stretch>
            <a:fillRect/>
          </a:stretch>
        </p:blipFill>
        <p:spPr bwMode="auto">
          <a:xfrm>
            <a:off x="8978466" y="1986881"/>
            <a:ext cx="2437765" cy="22021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Pil: høyre 3">
            <a:extLst>
              <a:ext uri="{FF2B5EF4-FFF2-40B4-BE49-F238E27FC236}">
                <a16:creationId xmlns:a16="http://schemas.microsoft.com/office/drawing/2014/main" id="{57046D9B-B94C-CB50-10E2-66ADCC2C4AFB}"/>
              </a:ext>
            </a:extLst>
          </p:cNvPr>
          <p:cNvSpPr/>
          <p:nvPr/>
        </p:nvSpPr>
        <p:spPr>
          <a:xfrm>
            <a:off x="1098869" y="1033671"/>
            <a:ext cx="1952443" cy="484632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LYS</a:t>
            </a:r>
          </a:p>
        </p:txBody>
      </p:sp>
      <p:sp>
        <p:nvSpPr>
          <p:cNvPr id="7" name="Pil: høyre 6">
            <a:extLst>
              <a:ext uri="{FF2B5EF4-FFF2-40B4-BE49-F238E27FC236}">
                <a16:creationId xmlns:a16="http://schemas.microsoft.com/office/drawing/2014/main" id="{F5EB5A25-646B-D95F-9495-CD99C2160A03}"/>
              </a:ext>
            </a:extLst>
          </p:cNvPr>
          <p:cNvSpPr/>
          <p:nvPr/>
        </p:nvSpPr>
        <p:spPr>
          <a:xfrm>
            <a:off x="982912" y="2603339"/>
            <a:ext cx="1952443" cy="484632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FARGE</a:t>
            </a:r>
          </a:p>
        </p:txBody>
      </p:sp>
      <p:sp>
        <p:nvSpPr>
          <p:cNvPr id="9" name="Pil: høyre 8">
            <a:extLst>
              <a:ext uri="{FF2B5EF4-FFF2-40B4-BE49-F238E27FC236}">
                <a16:creationId xmlns:a16="http://schemas.microsoft.com/office/drawing/2014/main" id="{81886053-BA05-C660-6C83-5F67B68CEA19}"/>
              </a:ext>
            </a:extLst>
          </p:cNvPr>
          <p:cNvSpPr/>
          <p:nvPr/>
        </p:nvSpPr>
        <p:spPr>
          <a:xfrm>
            <a:off x="982911" y="4173007"/>
            <a:ext cx="1952443" cy="484632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DETALJER</a:t>
            </a:r>
          </a:p>
        </p:txBody>
      </p:sp>
      <p:sp>
        <p:nvSpPr>
          <p:cNvPr id="11" name="Pil: høyre 10">
            <a:extLst>
              <a:ext uri="{FF2B5EF4-FFF2-40B4-BE49-F238E27FC236}">
                <a16:creationId xmlns:a16="http://schemas.microsoft.com/office/drawing/2014/main" id="{3DAA795C-FA82-EDA1-84A4-15DFA8C446AE}"/>
              </a:ext>
            </a:extLst>
          </p:cNvPr>
          <p:cNvSpPr/>
          <p:nvPr/>
        </p:nvSpPr>
        <p:spPr>
          <a:xfrm>
            <a:off x="982910" y="5582013"/>
            <a:ext cx="1952443" cy="484632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BESKJÆRE</a:t>
            </a:r>
          </a:p>
        </p:txBody>
      </p:sp>
      <p:sp>
        <p:nvSpPr>
          <p:cNvPr id="12" name="Pil: ned 11">
            <a:extLst>
              <a:ext uri="{FF2B5EF4-FFF2-40B4-BE49-F238E27FC236}">
                <a16:creationId xmlns:a16="http://schemas.microsoft.com/office/drawing/2014/main" id="{C855A06F-DA1D-B5D2-B63A-4A662C06F18C}"/>
              </a:ext>
            </a:extLst>
          </p:cNvPr>
          <p:cNvSpPr/>
          <p:nvPr/>
        </p:nvSpPr>
        <p:spPr>
          <a:xfrm>
            <a:off x="9511748" y="655983"/>
            <a:ext cx="1222513" cy="168965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472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D92B3A-082B-D933-5B4F-AA73AD3BF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88" y="274638"/>
            <a:ext cx="10342880" cy="731202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Samsungs innebygde redigeringsverktøy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17555E-59AD-BF73-9B3C-EC5F51113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88" y="1361440"/>
            <a:ext cx="8229600" cy="5110480"/>
          </a:xfrm>
        </p:spPr>
        <p:txBody>
          <a:bodyPr>
            <a:normAutofit fontScale="92500" lnSpcReduction="20000"/>
          </a:bodyPr>
          <a:lstStyle/>
          <a:p>
            <a:r>
              <a:rPr lang="nb-NO" sz="2000" dirty="0"/>
              <a:t>På Samsung-telefoner ligger det innebygde redigeringsverktøyet vanligvis i appen Samsung Gallery.</a:t>
            </a:r>
          </a:p>
          <a:p>
            <a:pPr marL="0" indent="0">
              <a:buNone/>
            </a:pPr>
            <a:endParaRPr lang="nb-NO" sz="2000" dirty="0"/>
          </a:p>
          <a:p>
            <a:pPr marL="457200" indent="-457200">
              <a:buAutoNum type="arabicPeriod"/>
            </a:pPr>
            <a:r>
              <a:rPr lang="nb-NO" sz="2000" b="1" dirty="0"/>
              <a:t>Åpne et bilde</a:t>
            </a:r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nb-NO" sz="1600" dirty="0"/>
              <a:t>Gå til Samsung Galleri</a:t>
            </a:r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nb-NO" sz="1600" dirty="0"/>
              <a:t>Velg det bildet du vil redigere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Trykk på Rediger (blyantikonet)</a:t>
            </a:r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nb-NO" sz="1600" dirty="0"/>
              <a:t>Nederst på skjermen finner du redigeringsverktøyene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Beskjær og roter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Juster lys og farger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Legg til filtre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Fjern uønskede objekter </a:t>
            </a:r>
            <a:r>
              <a:rPr lang="nb-NO" sz="2000" dirty="0"/>
              <a:t>( dette finnes bare på nyere modeller)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Tegn eller legg til tekst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Lagre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F5D0FE4-5DBC-238F-8780-93ABB9D7531D}"/>
              </a:ext>
            </a:extLst>
          </p:cNvPr>
          <p:cNvSpPr/>
          <p:nvPr/>
        </p:nvSpPr>
        <p:spPr>
          <a:xfrm>
            <a:off x="8533853" y="4036142"/>
            <a:ext cx="3549445" cy="279137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Grunnprinsippene er ganske like på de fleste Samsung-telefoner, men funksjonene varierer mellom modeller og programvareversjoner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9122974-0562-73D7-6373-E6B7FF020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541" y="1653242"/>
            <a:ext cx="1163957" cy="1224580"/>
          </a:xfrm>
          <a:prstGeom prst="rect">
            <a:avLst/>
          </a:prstGeom>
        </p:spPr>
      </p:pic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5AA223E-E1EF-6062-A602-090BECBA4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F572107C-8E12-0585-405A-45EBA0FE47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4" b="22885"/>
          <a:stretch>
            <a:fillRect/>
          </a:stretch>
        </p:blipFill>
        <p:spPr bwMode="auto">
          <a:xfrm>
            <a:off x="8934498" y="1707189"/>
            <a:ext cx="1265656" cy="10692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C93CF6FB-77CF-5439-9E21-E224930C35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16115"/>
            <a:ext cx="1219988" cy="122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7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AF1F0A2A-548C-830C-AD64-094D00E8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AF2F241-8B2F-9AB6-B95E-6645CBB5B6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377" y="136525"/>
            <a:ext cx="5933563" cy="5986517"/>
          </a:xfrm>
          <a:prstGeom prst="rect">
            <a:avLst/>
          </a:prstGeom>
        </p:spPr>
      </p:pic>
      <p:sp>
        <p:nvSpPr>
          <p:cNvPr id="4" name="Pil: ned 3">
            <a:extLst>
              <a:ext uri="{FF2B5EF4-FFF2-40B4-BE49-F238E27FC236}">
                <a16:creationId xmlns:a16="http://schemas.microsoft.com/office/drawing/2014/main" id="{BEDB37E0-0A6D-0430-8759-6275148FF6D2}"/>
              </a:ext>
            </a:extLst>
          </p:cNvPr>
          <p:cNvSpPr/>
          <p:nvPr/>
        </p:nvSpPr>
        <p:spPr>
          <a:xfrm>
            <a:off x="9740348" y="1262270"/>
            <a:ext cx="1222513" cy="168965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il: høyre 6">
            <a:extLst>
              <a:ext uri="{FF2B5EF4-FFF2-40B4-BE49-F238E27FC236}">
                <a16:creationId xmlns:a16="http://schemas.microsoft.com/office/drawing/2014/main" id="{03C71ED5-FDAB-A7D4-74CF-5B368C5F65F3}"/>
              </a:ext>
            </a:extLst>
          </p:cNvPr>
          <p:cNvSpPr/>
          <p:nvPr/>
        </p:nvSpPr>
        <p:spPr>
          <a:xfrm>
            <a:off x="1098869" y="1033671"/>
            <a:ext cx="1952443" cy="484632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LYS</a:t>
            </a:r>
          </a:p>
        </p:txBody>
      </p:sp>
      <p:sp>
        <p:nvSpPr>
          <p:cNvPr id="8" name="Pil: høyre 7">
            <a:extLst>
              <a:ext uri="{FF2B5EF4-FFF2-40B4-BE49-F238E27FC236}">
                <a16:creationId xmlns:a16="http://schemas.microsoft.com/office/drawing/2014/main" id="{45C7FE3A-3E8C-9DD8-C144-F09E4214E755}"/>
              </a:ext>
            </a:extLst>
          </p:cNvPr>
          <p:cNvSpPr/>
          <p:nvPr/>
        </p:nvSpPr>
        <p:spPr>
          <a:xfrm>
            <a:off x="1050339" y="2107096"/>
            <a:ext cx="1952443" cy="484632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FARGE</a:t>
            </a:r>
          </a:p>
        </p:txBody>
      </p:sp>
      <p:sp>
        <p:nvSpPr>
          <p:cNvPr id="9" name="Pil: høyre 8">
            <a:extLst>
              <a:ext uri="{FF2B5EF4-FFF2-40B4-BE49-F238E27FC236}">
                <a16:creationId xmlns:a16="http://schemas.microsoft.com/office/drawing/2014/main" id="{E731E3D2-9670-52D6-CD8E-98D4B08065DA}"/>
              </a:ext>
            </a:extLst>
          </p:cNvPr>
          <p:cNvSpPr/>
          <p:nvPr/>
        </p:nvSpPr>
        <p:spPr>
          <a:xfrm>
            <a:off x="1115136" y="3334037"/>
            <a:ext cx="1952443" cy="484632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DETALJER</a:t>
            </a:r>
          </a:p>
        </p:txBody>
      </p:sp>
      <p:sp>
        <p:nvSpPr>
          <p:cNvPr id="10" name="Pil: høyre 9">
            <a:extLst>
              <a:ext uri="{FF2B5EF4-FFF2-40B4-BE49-F238E27FC236}">
                <a16:creationId xmlns:a16="http://schemas.microsoft.com/office/drawing/2014/main" id="{75FAD5E0-0E23-295A-1229-5D55E2B7A7F6}"/>
              </a:ext>
            </a:extLst>
          </p:cNvPr>
          <p:cNvSpPr/>
          <p:nvPr/>
        </p:nvSpPr>
        <p:spPr>
          <a:xfrm>
            <a:off x="1050338" y="4266273"/>
            <a:ext cx="1952443" cy="484632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BESKJÆRE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49BE013-7F19-C21B-036C-21D9BC78C5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348" y="3371408"/>
            <a:ext cx="1518285" cy="1524000"/>
          </a:xfrm>
          <a:prstGeom prst="rect">
            <a:avLst/>
          </a:prstGeom>
        </p:spPr>
      </p:pic>
      <p:sp>
        <p:nvSpPr>
          <p:cNvPr id="5" name="Pil: høyre 4">
            <a:extLst>
              <a:ext uri="{FF2B5EF4-FFF2-40B4-BE49-F238E27FC236}">
                <a16:creationId xmlns:a16="http://schemas.microsoft.com/office/drawing/2014/main" id="{6B08B7B3-01A6-045B-EAD1-8984F9AF9A9D}"/>
              </a:ext>
            </a:extLst>
          </p:cNvPr>
          <p:cNvSpPr/>
          <p:nvPr/>
        </p:nvSpPr>
        <p:spPr>
          <a:xfrm>
            <a:off x="1050337" y="5134765"/>
            <a:ext cx="1952443" cy="484632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EFFEKTER</a:t>
            </a:r>
          </a:p>
        </p:txBody>
      </p:sp>
    </p:spTree>
    <p:extLst>
      <p:ext uri="{BB962C8B-B14F-4D97-AF65-F5344CB8AC3E}">
        <p14:creationId xmlns:p14="http://schemas.microsoft.com/office/powerpoint/2010/main" val="136076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Grunnleggende redigering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>
                <a:solidFill>
                  <a:srgbClr val="323232"/>
                </a:solidFill>
              </a:rPr>
              <a:t>• Beskjær </a:t>
            </a:r>
            <a:r>
              <a:rPr dirty="0" err="1">
                <a:solidFill>
                  <a:srgbClr val="323232"/>
                </a:solidFill>
              </a:rPr>
              <a:t>og</a:t>
            </a:r>
            <a:r>
              <a:rPr dirty="0">
                <a:solidFill>
                  <a:srgbClr val="323232"/>
                </a:solidFill>
              </a:rPr>
              <a:t> </a:t>
            </a:r>
            <a:r>
              <a:rPr dirty="0" err="1">
                <a:solidFill>
                  <a:srgbClr val="323232"/>
                </a:solidFill>
              </a:rPr>
              <a:t>rett</a:t>
            </a:r>
            <a:r>
              <a:rPr dirty="0">
                <a:solidFill>
                  <a:srgbClr val="323232"/>
                </a:solidFill>
              </a:rPr>
              <a:t> </a:t>
            </a:r>
            <a:r>
              <a:rPr dirty="0" err="1">
                <a:solidFill>
                  <a:srgbClr val="323232"/>
                </a:solidFill>
              </a:rPr>
              <a:t>opp</a:t>
            </a:r>
            <a:endParaRPr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dirty="0">
                <a:solidFill>
                  <a:srgbClr val="323232"/>
                </a:solidFill>
              </a:rPr>
              <a:t>• Juster </a:t>
            </a:r>
            <a:r>
              <a:rPr dirty="0" err="1">
                <a:solidFill>
                  <a:srgbClr val="323232"/>
                </a:solidFill>
              </a:rPr>
              <a:t>lys</a:t>
            </a:r>
            <a:r>
              <a:rPr dirty="0">
                <a:solidFill>
                  <a:srgbClr val="323232"/>
                </a:solidFill>
              </a:rPr>
              <a:t> </a:t>
            </a:r>
            <a:r>
              <a:rPr dirty="0" err="1">
                <a:solidFill>
                  <a:srgbClr val="323232"/>
                </a:solidFill>
              </a:rPr>
              <a:t>og</a:t>
            </a:r>
            <a:r>
              <a:rPr dirty="0">
                <a:solidFill>
                  <a:srgbClr val="323232"/>
                </a:solidFill>
              </a:rPr>
              <a:t> </a:t>
            </a:r>
            <a:r>
              <a:rPr dirty="0" err="1">
                <a:solidFill>
                  <a:srgbClr val="323232"/>
                </a:solidFill>
              </a:rPr>
              <a:t>kontrast</a:t>
            </a:r>
            <a:endParaRPr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dirty="0">
                <a:solidFill>
                  <a:srgbClr val="323232"/>
                </a:solidFill>
              </a:rPr>
              <a:t>• Endre </a:t>
            </a:r>
            <a:r>
              <a:rPr dirty="0" err="1">
                <a:solidFill>
                  <a:srgbClr val="323232"/>
                </a:solidFill>
              </a:rPr>
              <a:t>farger</a:t>
            </a:r>
            <a:r>
              <a:rPr dirty="0">
                <a:solidFill>
                  <a:srgbClr val="323232"/>
                </a:solidFill>
              </a:rPr>
              <a:t> </a:t>
            </a:r>
            <a:r>
              <a:rPr dirty="0" err="1">
                <a:solidFill>
                  <a:srgbClr val="323232"/>
                </a:solidFill>
              </a:rPr>
              <a:t>og</a:t>
            </a:r>
            <a:r>
              <a:rPr dirty="0">
                <a:solidFill>
                  <a:srgbClr val="323232"/>
                </a:solidFill>
              </a:rPr>
              <a:t> </a:t>
            </a:r>
            <a:r>
              <a:rPr dirty="0" err="1">
                <a:solidFill>
                  <a:srgbClr val="323232"/>
                </a:solidFill>
              </a:rPr>
              <a:t>skarphet</a:t>
            </a:r>
            <a:endParaRPr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dirty="0">
                <a:solidFill>
                  <a:srgbClr val="323232"/>
                </a:solidFill>
              </a:rPr>
              <a:t>• </a:t>
            </a:r>
            <a:r>
              <a:rPr b="1" dirty="0">
                <a:solidFill>
                  <a:srgbClr val="FF0000"/>
                </a:solidFill>
              </a:rPr>
              <a:t>Bruk </a:t>
            </a:r>
            <a:r>
              <a:rPr b="1" dirty="0" err="1">
                <a:solidFill>
                  <a:srgbClr val="FF0000"/>
                </a:solidFill>
              </a:rPr>
              <a:t>filtre</a:t>
            </a:r>
            <a:r>
              <a:rPr b="1" dirty="0">
                <a:solidFill>
                  <a:srgbClr val="FF0000"/>
                </a:solidFill>
              </a:rPr>
              <a:t> med </a:t>
            </a:r>
            <a:r>
              <a:rPr b="1" dirty="0" err="1">
                <a:solidFill>
                  <a:srgbClr val="FF0000"/>
                </a:solidFill>
              </a:rPr>
              <a:t>måte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A043450-B27E-C32B-259B-E560A89CC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C253D6A-5260-C224-5E2F-9AEF2D93D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397" y="1641181"/>
            <a:ext cx="4069498" cy="288035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3F37B19-3969-5613-B513-2EDC657AA6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8" r="19627" b="2997"/>
          <a:stretch>
            <a:fillRect/>
          </a:stretch>
        </p:blipFill>
        <p:spPr>
          <a:xfrm>
            <a:off x="4381198" y="2680294"/>
            <a:ext cx="3429603" cy="3304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CBAA47-A162-0088-21F8-E7932414B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136525"/>
            <a:ext cx="10042207" cy="839211"/>
          </a:xfrm>
        </p:spPr>
        <p:txBody>
          <a:bodyPr/>
          <a:lstStyle/>
          <a:p>
            <a:pPr algn="ctr"/>
            <a:r>
              <a:rPr lang="nb-NO" u="sng" dirty="0">
                <a:solidFill>
                  <a:srgbClr val="FF0000"/>
                </a:solidFill>
              </a:rPr>
              <a:t>Kort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b="0" dirty="0">
                <a:solidFill>
                  <a:srgbClr val="FF0000"/>
                </a:solidFill>
              </a:rPr>
              <a:t>arbeidsøkt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FEAE7F37-7C21-B94B-7D5E-B35041B7E5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5590790"/>
              </p:ext>
            </p:extLst>
          </p:nvPr>
        </p:nvGraphicFramePr>
        <p:xfrm>
          <a:off x="377687" y="975736"/>
          <a:ext cx="10042207" cy="501669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594113">
                  <a:extLst>
                    <a:ext uri="{9D8B030D-6E8A-4147-A177-3AD203B41FA5}">
                      <a16:colId xmlns:a16="http://schemas.microsoft.com/office/drawing/2014/main" val="3784469037"/>
                    </a:ext>
                  </a:extLst>
                </a:gridCol>
                <a:gridCol w="3081130">
                  <a:extLst>
                    <a:ext uri="{9D8B030D-6E8A-4147-A177-3AD203B41FA5}">
                      <a16:colId xmlns:a16="http://schemas.microsoft.com/office/drawing/2014/main" val="2561876069"/>
                    </a:ext>
                  </a:extLst>
                </a:gridCol>
                <a:gridCol w="4366964">
                  <a:extLst>
                    <a:ext uri="{9D8B030D-6E8A-4147-A177-3AD203B41FA5}">
                      <a16:colId xmlns:a16="http://schemas.microsoft.com/office/drawing/2014/main" val="3429142128"/>
                    </a:ext>
                  </a:extLst>
                </a:gridCol>
              </a:tblGrid>
              <a:tr h="1029361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44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i-Phone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4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Samsung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207983"/>
                  </a:ext>
                </a:extLst>
              </a:tr>
              <a:tr h="932870">
                <a:tc>
                  <a:txBody>
                    <a:bodyPr/>
                    <a:lstStyle/>
                    <a:p>
                      <a:r>
                        <a:rPr lang="nb-NO" b="1" dirty="0"/>
                        <a:t>Åpne kamerarullen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/>
                    </a:p>
                    <a:p>
                      <a:pPr algn="ctr"/>
                      <a:endParaRPr lang="nb-NO" dirty="0"/>
                    </a:p>
                    <a:p>
                      <a:pPr algn="ctr"/>
                      <a:endParaRPr lang="nb-NO" dirty="0"/>
                    </a:p>
                    <a:p>
                      <a:pPr algn="ctr"/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119135"/>
                  </a:ext>
                </a:extLst>
              </a:tr>
              <a:tr h="932870">
                <a:tc>
                  <a:txBody>
                    <a:bodyPr/>
                    <a:lstStyle/>
                    <a:p>
                      <a:r>
                        <a:rPr lang="nb-NO" b="1" dirty="0"/>
                        <a:t>Finn redigeringssymbolet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99197"/>
                  </a:ext>
                </a:extLst>
              </a:tr>
              <a:tr h="932870">
                <a:tc>
                  <a:txBody>
                    <a:bodyPr/>
                    <a:lstStyle/>
                    <a:p>
                      <a:r>
                        <a:rPr lang="nb-NO" b="1" dirty="0"/>
                        <a:t>Finn tryllestaven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493732"/>
                  </a:ext>
                </a:extLst>
              </a:tr>
              <a:tr h="932870">
                <a:tc>
                  <a:txBody>
                    <a:bodyPr/>
                    <a:lstStyle/>
                    <a:p>
                      <a:r>
                        <a:rPr lang="nb-NO" b="1" dirty="0"/>
                        <a:t>Finn fargemetning og beskjæring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585439"/>
                  </a:ext>
                </a:extLst>
              </a:tr>
            </a:tbl>
          </a:graphicData>
        </a:graphic>
      </p:graphicFrame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DA371F4-373E-F95B-D6B7-DD9CE1736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F7A54F44-FA98-80E7-CB1C-BB192EA01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451" y="2014698"/>
            <a:ext cx="1071392" cy="1169427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F572107C-8E12-0585-405A-45EBA0FE4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165" y="2215221"/>
            <a:ext cx="919846" cy="968904"/>
          </a:xfrm>
          <a:prstGeom prst="rect">
            <a:avLst/>
          </a:prstGeom>
          <a:noFill/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EA1DED86-C429-2FEE-06FF-B6F34F36EB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7273" y="3211224"/>
            <a:ext cx="830401" cy="925304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82C548CC-943F-1698-4C61-86900CCE37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165" y="3187370"/>
            <a:ext cx="1034958" cy="949158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27DF941E-214D-9523-0363-D42D5E0D85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277">
            <a:off x="8591721" y="4382291"/>
            <a:ext cx="569595" cy="731809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F67FA77-654B-5518-FE57-05DF2E6378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16404">
            <a:off x="4050626" y="4219668"/>
            <a:ext cx="653415" cy="998220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1307EC71-C892-E07B-37B7-7E6A7E32CA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66" y="5301025"/>
            <a:ext cx="609600" cy="548005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F3F659CC-2F85-1D58-F09F-72BA701163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844" y="5318009"/>
            <a:ext cx="609600" cy="548005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A267B6E9-DBC2-A411-07AE-C3B743A76E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210" y="2334712"/>
            <a:ext cx="934230" cy="529397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40F3097E-35FE-9468-14C6-887300E84A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863" y="5318009"/>
            <a:ext cx="441960" cy="402590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89EA8D82-C7AF-DB59-3726-8629F7C68D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52" y="5390716"/>
            <a:ext cx="441960" cy="40259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38B4772C-7AA1-2604-65B5-5616380EC360}"/>
              </a:ext>
            </a:extLst>
          </p:cNvPr>
          <p:cNvSpPr/>
          <p:nvPr/>
        </p:nvSpPr>
        <p:spPr>
          <a:xfrm>
            <a:off x="0" y="2334712"/>
            <a:ext cx="478560" cy="45818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610CACA-97B4-7092-1C87-C12E86E72FE0}"/>
              </a:ext>
            </a:extLst>
          </p:cNvPr>
          <p:cNvSpPr/>
          <p:nvPr/>
        </p:nvSpPr>
        <p:spPr>
          <a:xfrm>
            <a:off x="-41238" y="3399183"/>
            <a:ext cx="478560" cy="45818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2025548-ADE6-1C0D-2716-CBCAB5EBAB94}"/>
              </a:ext>
            </a:extLst>
          </p:cNvPr>
          <p:cNvSpPr/>
          <p:nvPr/>
        </p:nvSpPr>
        <p:spPr>
          <a:xfrm>
            <a:off x="-41238" y="4463654"/>
            <a:ext cx="478560" cy="45818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7ED28BE-920F-053C-16D2-36BBE4CAA911}"/>
              </a:ext>
            </a:extLst>
          </p:cNvPr>
          <p:cNvSpPr/>
          <p:nvPr/>
        </p:nvSpPr>
        <p:spPr>
          <a:xfrm>
            <a:off x="-41238" y="5345935"/>
            <a:ext cx="478560" cy="45818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E7E070E-A2B3-9B10-E42E-3BD6371857D6}"/>
              </a:ext>
            </a:extLst>
          </p:cNvPr>
          <p:cNvSpPr/>
          <p:nvPr/>
        </p:nvSpPr>
        <p:spPr>
          <a:xfrm>
            <a:off x="6969306" y="5642487"/>
            <a:ext cx="1230043" cy="11546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 min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2401F9A9-30BA-C17B-3F04-D5887777322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349" y="5801227"/>
            <a:ext cx="88773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87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1" grpId="0" animBg="1"/>
      <p:bldP spid="19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29600" cy="666132"/>
          </a:xfrm>
        </p:spPr>
        <p:txBody>
          <a:bodyPr>
            <a:normAutofit fontScale="90000"/>
          </a:bodyPr>
          <a:lstStyle/>
          <a:p>
            <a:pPr algn="ctr"/>
            <a:r>
              <a:rPr lang="nb-NO" b="1" dirty="0">
                <a:solidFill>
                  <a:srgbClr val="323232"/>
                </a:solidFill>
              </a:rPr>
              <a:t>KI-apper vi skal bruke i dag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788" y="940770"/>
            <a:ext cx="11479161" cy="56425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3200" b="1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lang="nb-NO" sz="3200" b="1" dirty="0" err="1">
                <a:solidFill>
                  <a:srgbClr val="323232"/>
                </a:solidFill>
              </a:rPr>
              <a:t>ChatGPT</a:t>
            </a:r>
            <a:endParaRPr lang="nb-NO" sz="3200" b="1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lang="nb-NO" sz="2000" dirty="0"/>
              <a:t>Gratisversjonen av </a:t>
            </a:r>
            <a:r>
              <a:rPr lang="nb-NO" sz="2000" dirty="0" err="1"/>
              <a:t>ChatGPT</a:t>
            </a:r>
            <a:r>
              <a:rPr lang="nb-NO" sz="2000" dirty="0"/>
              <a:t> gir deg tilgang til mange av de viktigste funksjonene, men med bruksgrenser. Disse grensene kan variere over tid avhengig av kapasitet og belasting på tjenesten</a:t>
            </a:r>
            <a:endParaRPr lang="nb-NO" sz="2000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lang="nb-NO" sz="1400" dirty="0"/>
              <a:t>På </a:t>
            </a:r>
            <a:r>
              <a:rPr lang="nb-NO" sz="1400" b="1" dirty="0"/>
              <a:t>gratisversjonen </a:t>
            </a:r>
            <a:r>
              <a:rPr lang="nb-NO" sz="1400" dirty="0"/>
              <a:t>kan samtaleinnholdet brukes til å forbedre modellen, avhengig av innstillingen.</a:t>
            </a:r>
            <a:endParaRPr lang="nb-NO" sz="1400" b="1" dirty="0">
              <a:solidFill>
                <a:srgbClr val="323232"/>
              </a:solidFill>
            </a:endParaRPr>
          </a:p>
          <a:p>
            <a:pPr marL="0" indent="0">
              <a:buNone/>
            </a:pPr>
            <a:endParaRPr lang="nb-NO" sz="800" b="1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lang="nb-NO" sz="4800" b="1" dirty="0" err="1">
                <a:solidFill>
                  <a:srgbClr val="323232"/>
                </a:solidFill>
              </a:rPr>
              <a:t>Lumo</a:t>
            </a:r>
            <a:endParaRPr lang="nb-NO" sz="4800" b="1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lang="nb-NO" sz="2000" dirty="0"/>
              <a:t>Har en gratisversjon som gir deg tilgang til basisfunksjoner.</a:t>
            </a:r>
          </a:p>
          <a:p>
            <a:pPr marL="0" indent="0">
              <a:buNone/>
            </a:pPr>
            <a:r>
              <a:rPr lang="nb-NO" sz="2000" dirty="0"/>
              <a:t>Etter hver chat blir loggene dine slettet. </a:t>
            </a:r>
            <a:r>
              <a:rPr lang="nb-NO" sz="2000" dirty="0" err="1"/>
              <a:t>Lumo</a:t>
            </a:r>
            <a:r>
              <a:rPr lang="nb-NO" sz="2000" dirty="0"/>
              <a:t> skiller seg fra mange andre KI-tjenester som lagrer og analyserer brukerdata til å forbedre/trene.</a:t>
            </a:r>
          </a:p>
          <a:p>
            <a:pPr marL="0" indent="0">
              <a:buNone/>
            </a:pPr>
            <a:endParaRPr lang="nb-NO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nb-NO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nb-NO" b="1" dirty="0">
              <a:solidFill>
                <a:srgbClr val="323232"/>
              </a:solidFill>
            </a:endParaRPr>
          </a:p>
          <a:p>
            <a:pPr marL="0" indent="0">
              <a:buNone/>
            </a:pPr>
            <a:endParaRPr lang="nb-NO" b="1" dirty="0">
              <a:solidFill>
                <a:srgbClr val="323232"/>
              </a:solidFill>
            </a:endParaRPr>
          </a:p>
          <a:p>
            <a:pPr marL="0" indent="0">
              <a:buNone/>
            </a:pPr>
            <a:endParaRPr dirty="0">
              <a:solidFill>
                <a:srgbClr val="323232"/>
              </a:solidFill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57CFC47-F56D-D2E9-3378-4B813C4D8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055" y="1031923"/>
            <a:ext cx="1233843" cy="1209591"/>
          </a:xfrm>
          <a:prstGeom prst="rect">
            <a:avLst/>
          </a:prstGeom>
        </p:spPr>
      </p:pic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0535DC3-0EC8-0BAE-6FFC-36B228A0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Bente Støverud 22.09.26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21008B38-E3DC-531C-14C0-42D6E5EB7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419" y="3564909"/>
            <a:ext cx="1216246" cy="1364899"/>
          </a:xfrm>
          <a:prstGeom prst="rect">
            <a:avLst/>
          </a:prstGeom>
        </p:spPr>
      </p:pic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9D8946ED-0768-7866-89D2-57F2395C34D3}"/>
              </a:ext>
            </a:extLst>
          </p:cNvPr>
          <p:cNvSpPr/>
          <p:nvPr/>
        </p:nvSpPr>
        <p:spPr>
          <a:xfrm>
            <a:off x="4866594" y="1149702"/>
            <a:ext cx="4128319" cy="9144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Driftes av </a:t>
            </a:r>
            <a:r>
              <a:rPr lang="nb-NO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Open-AI</a:t>
            </a:r>
          </a:p>
        </p:txBody>
      </p:sp>
      <p:sp>
        <p:nvSpPr>
          <p:cNvPr id="12" name="Rektangel: avrundede hjørner 11">
            <a:extLst>
              <a:ext uri="{FF2B5EF4-FFF2-40B4-BE49-F238E27FC236}">
                <a16:creationId xmlns:a16="http://schemas.microsoft.com/office/drawing/2014/main" id="{8424DB13-4C2B-ED28-C940-F1B77BB7DFE9}"/>
              </a:ext>
            </a:extLst>
          </p:cNvPr>
          <p:cNvSpPr/>
          <p:nvPr/>
        </p:nvSpPr>
        <p:spPr>
          <a:xfrm>
            <a:off x="8479665" y="3921091"/>
            <a:ext cx="3171369" cy="100871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Driftes av </a:t>
            </a:r>
            <a:r>
              <a:rPr lang="nb-NO" b="1" dirty="0"/>
              <a:t>Proton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77A6CF86-BB03-9C74-F428-D44B3106B7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 t="5684"/>
          <a:stretch>
            <a:fillRect/>
          </a:stretch>
        </p:blipFill>
        <p:spPr bwMode="auto">
          <a:xfrm>
            <a:off x="7975158" y="1333668"/>
            <a:ext cx="1009015" cy="6318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FD455FEF-7D48-0AE6-F759-E330960D6E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765" y="3987934"/>
            <a:ext cx="868680" cy="8750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9A5D8D7-596E-8F56-9065-FFBEE02EB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D06A5FB2-B0D9-8FEE-EB7C-FAD62FD4E6AF}"/>
              </a:ext>
            </a:extLst>
          </p:cNvPr>
          <p:cNvSpPr/>
          <p:nvPr/>
        </p:nvSpPr>
        <p:spPr>
          <a:xfrm>
            <a:off x="3031435" y="705678"/>
            <a:ext cx="6082748" cy="500932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GPT står for</a:t>
            </a:r>
          </a:p>
          <a:p>
            <a:pPr algn="ctr"/>
            <a:r>
              <a:rPr lang="nb-NO" b="1" dirty="0">
                <a:solidFill>
                  <a:schemeClr val="tx1"/>
                </a:solidFill>
              </a:rPr>
              <a:t>Generativ Pre-</a:t>
            </a:r>
            <a:r>
              <a:rPr lang="nb-NO" b="1" dirty="0" err="1">
                <a:solidFill>
                  <a:schemeClr val="tx1"/>
                </a:solidFill>
              </a:rPr>
              <a:t>trained</a:t>
            </a:r>
            <a:r>
              <a:rPr lang="nb-NO" b="1" dirty="0">
                <a:solidFill>
                  <a:schemeClr val="tx1"/>
                </a:solidFill>
              </a:rPr>
              <a:t> Transformer</a:t>
            </a:r>
          </a:p>
          <a:p>
            <a:pPr algn="ctr"/>
            <a:endParaRPr lang="nb-NO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1"/>
                </a:solidFill>
              </a:rPr>
              <a:t>G: </a:t>
            </a:r>
            <a:r>
              <a:rPr lang="nb-NO" dirty="0">
                <a:solidFill>
                  <a:schemeClr val="tx1"/>
                </a:solidFill>
              </a:rPr>
              <a:t>Modellen kan skape(generere) ny tekst og svar på egenhånd</a:t>
            </a:r>
          </a:p>
          <a:p>
            <a:endParaRPr lang="nb-NO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1"/>
                </a:solidFill>
              </a:rPr>
              <a:t>P: </a:t>
            </a:r>
            <a:r>
              <a:rPr lang="nb-NO" dirty="0">
                <a:solidFill>
                  <a:schemeClr val="tx1"/>
                </a:solidFill>
              </a:rPr>
              <a:t>Forhåndstrent (</a:t>
            </a:r>
            <a:r>
              <a:rPr lang="nb-NO" dirty="0" err="1">
                <a:solidFill>
                  <a:schemeClr val="tx1"/>
                </a:solidFill>
              </a:rPr>
              <a:t>pretrained</a:t>
            </a:r>
            <a:r>
              <a:rPr lang="nb-NO" dirty="0">
                <a:solidFill>
                  <a:schemeClr val="tx1"/>
                </a:solidFill>
              </a:rPr>
              <a:t>). Modellen er trent på enorme mengder tekst fra internett for å lære språk og mønstre før den tas i bruk</a:t>
            </a:r>
          </a:p>
          <a:p>
            <a:endParaRPr lang="nb-NO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1"/>
                </a:solidFill>
              </a:rPr>
              <a:t>T: </a:t>
            </a:r>
            <a:r>
              <a:rPr lang="nb-NO" dirty="0">
                <a:solidFill>
                  <a:schemeClr val="tx1"/>
                </a:solidFill>
              </a:rPr>
              <a:t>Navnet på selve kunstig intelligens-arkitekturen som brukes i språkbehandling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0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3D4222-44FD-9F85-5E9C-377B2FD84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Du kan også bruke andre KI-apper…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94F814-6AD0-39B6-01DD-4E8708C9C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5400" b="1" dirty="0" err="1">
                <a:solidFill>
                  <a:srgbClr val="323232"/>
                </a:solidFill>
              </a:rPr>
              <a:t>Copilot</a:t>
            </a:r>
            <a:r>
              <a:rPr lang="nb-NO" sz="5400" b="1" dirty="0">
                <a:solidFill>
                  <a:srgbClr val="323232"/>
                </a:solidFill>
              </a:rPr>
              <a:t>    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Gratisversjonen av </a:t>
            </a:r>
            <a:r>
              <a:rPr lang="nb-NO" dirty="0" err="1"/>
              <a:t>Copilot</a:t>
            </a:r>
            <a:r>
              <a:rPr lang="nb-NO" dirty="0"/>
              <a:t> gir deg full tilgang til kjernen av </a:t>
            </a:r>
            <a:r>
              <a:rPr lang="nb-NO" dirty="0" err="1"/>
              <a:t>Copilot</a:t>
            </a:r>
            <a:r>
              <a:rPr lang="nb-NO" dirty="0"/>
              <a:t>-opplevelsen – chat, bilde­generering, web‑søk, kreativ hjelp, læring, problemløsning – uten betaling. Men den har noen begrensninger sammenlignet med Microsoft 365‑abonnementene.</a:t>
            </a:r>
          </a:p>
          <a:p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75AB225-579F-72AA-656C-2069183AC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A177BEC-66DB-FB43-D50D-D99777E0B2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4" b="15227"/>
          <a:stretch>
            <a:fillRect/>
          </a:stretch>
        </p:blipFill>
        <p:spPr bwMode="auto">
          <a:xfrm>
            <a:off x="3832298" y="1825625"/>
            <a:ext cx="1550751" cy="12778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D2F0EBAF-A5B9-907D-BE85-AA5CE329A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355" y="1691360"/>
            <a:ext cx="1722469" cy="173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03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Hva er KI-bilder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3200" dirty="0">
                <a:solidFill>
                  <a:srgbClr val="323232"/>
                </a:solidFill>
              </a:rPr>
              <a:t>• Bilder </a:t>
            </a:r>
            <a:r>
              <a:rPr sz="3200" dirty="0" err="1">
                <a:solidFill>
                  <a:srgbClr val="323232"/>
                </a:solidFill>
              </a:rPr>
              <a:t>laget</a:t>
            </a:r>
            <a:r>
              <a:rPr sz="3200" dirty="0">
                <a:solidFill>
                  <a:srgbClr val="323232"/>
                </a:solidFill>
              </a:rPr>
              <a:t> av </a:t>
            </a:r>
            <a:r>
              <a:rPr sz="3200" dirty="0" err="1">
                <a:solidFill>
                  <a:srgbClr val="323232"/>
                </a:solidFill>
              </a:rPr>
              <a:t>kunstig</a:t>
            </a:r>
            <a:r>
              <a:rPr sz="3200" dirty="0">
                <a:solidFill>
                  <a:srgbClr val="323232"/>
                </a:solidFill>
              </a:rPr>
              <a:t> </a:t>
            </a:r>
            <a:r>
              <a:rPr sz="3200" dirty="0" err="1">
                <a:solidFill>
                  <a:srgbClr val="323232"/>
                </a:solidFill>
              </a:rPr>
              <a:t>intelligens</a:t>
            </a:r>
            <a:endParaRPr lang="nb-NO" sz="3200" dirty="0">
              <a:solidFill>
                <a:srgbClr val="323232"/>
              </a:solidFill>
            </a:endParaRPr>
          </a:p>
          <a:p>
            <a:pPr marL="0" indent="0">
              <a:buNone/>
            </a:pPr>
            <a:endParaRPr sz="3200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sz="3200" dirty="0">
                <a:solidFill>
                  <a:srgbClr val="323232"/>
                </a:solidFill>
              </a:rPr>
              <a:t>• Du </a:t>
            </a:r>
            <a:r>
              <a:rPr sz="3200" dirty="0" err="1">
                <a:solidFill>
                  <a:srgbClr val="323232"/>
                </a:solidFill>
              </a:rPr>
              <a:t>beskriver</a:t>
            </a:r>
            <a:r>
              <a:rPr sz="3200" dirty="0">
                <a:solidFill>
                  <a:srgbClr val="323232"/>
                </a:solidFill>
              </a:rPr>
              <a:t>  </a:t>
            </a:r>
            <a:r>
              <a:rPr lang="nb-NO" sz="3200" dirty="0">
                <a:solidFill>
                  <a:srgbClr val="323232"/>
                </a:solidFill>
              </a:rPr>
              <a:t>             </a:t>
            </a:r>
            <a:r>
              <a:rPr sz="3200" dirty="0">
                <a:solidFill>
                  <a:srgbClr val="323232"/>
                </a:solidFill>
              </a:rPr>
              <a:t>KI </a:t>
            </a:r>
            <a:r>
              <a:rPr sz="3200" dirty="0" err="1">
                <a:solidFill>
                  <a:srgbClr val="323232"/>
                </a:solidFill>
              </a:rPr>
              <a:t>skaper</a:t>
            </a:r>
            <a:endParaRPr lang="nb-NO" sz="3200" dirty="0">
              <a:solidFill>
                <a:srgbClr val="323232"/>
              </a:solidFill>
            </a:endParaRPr>
          </a:p>
          <a:p>
            <a:pPr marL="0" indent="0">
              <a:buNone/>
            </a:pPr>
            <a:endParaRPr sz="3200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sz="3200" dirty="0">
                <a:solidFill>
                  <a:srgbClr val="323232"/>
                </a:solidFill>
              </a:rPr>
              <a:t>• Mange </a:t>
            </a:r>
            <a:r>
              <a:rPr sz="3200" dirty="0" err="1">
                <a:solidFill>
                  <a:srgbClr val="323232"/>
                </a:solidFill>
              </a:rPr>
              <a:t>stiler</a:t>
            </a:r>
            <a:r>
              <a:rPr sz="3200" dirty="0">
                <a:solidFill>
                  <a:srgbClr val="323232"/>
                </a:solidFill>
              </a:rPr>
              <a:t> </a:t>
            </a:r>
            <a:r>
              <a:rPr sz="3200" dirty="0" err="1">
                <a:solidFill>
                  <a:srgbClr val="323232"/>
                </a:solidFill>
              </a:rPr>
              <a:t>og</a:t>
            </a:r>
            <a:r>
              <a:rPr sz="3200" dirty="0">
                <a:solidFill>
                  <a:srgbClr val="323232"/>
                </a:solidFill>
              </a:rPr>
              <a:t> </a:t>
            </a:r>
            <a:r>
              <a:rPr sz="3200" dirty="0" err="1">
                <a:solidFill>
                  <a:srgbClr val="323232"/>
                </a:solidFill>
              </a:rPr>
              <a:t>uttrykk</a:t>
            </a:r>
            <a:endParaRPr sz="3200" dirty="0">
              <a:solidFill>
                <a:srgbClr val="323232"/>
              </a:solidFill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4724789-B126-8712-082E-200E49A94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sp>
        <p:nvSpPr>
          <p:cNvPr id="5" name="Pil: høyre 4">
            <a:extLst>
              <a:ext uri="{FF2B5EF4-FFF2-40B4-BE49-F238E27FC236}">
                <a16:creationId xmlns:a16="http://schemas.microsoft.com/office/drawing/2014/main" id="{874726E9-2AF0-424D-4BAF-F882363252DC}"/>
              </a:ext>
            </a:extLst>
          </p:cNvPr>
          <p:cNvSpPr/>
          <p:nvPr/>
        </p:nvSpPr>
        <p:spPr>
          <a:xfrm>
            <a:off x="3466214" y="3269512"/>
            <a:ext cx="978408" cy="48463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Lage KI-bilder på mobil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sz="4000" dirty="0">
                <a:solidFill>
                  <a:srgbClr val="323232"/>
                </a:solidFill>
              </a:rPr>
              <a:t>• </a:t>
            </a:r>
            <a:r>
              <a:rPr sz="4000" dirty="0" err="1">
                <a:solidFill>
                  <a:srgbClr val="323232"/>
                </a:solidFill>
              </a:rPr>
              <a:t>Skriv</a:t>
            </a:r>
            <a:r>
              <a:rPr sz="4000" dirty="0">
                <a:solidFill>
                  <a:srgbClr val="323232"/>
                </a:solidFill>
              </a:rPr>
              <a:t> </a:t>
            </a:r>
            <a:r>
              <a:rPr sz="4000" dirty="0" err="1">
                <a:solidFill>
                  <a:srgbClr val="323232"/>
                </a:solidFill>
              </a:rPr>
              <a:t>en</a:t>
            </a:r>
            <a:r>
              <a:rPr sz="4000" dirty="0">
                <a:solidFill>
                  <a:srgbClr val="323232"/>
                </a:solidFill>
              </a:rPr>
              <a:t> </a:t>
            </a:r>
            <a:r>
              <a:rPr sz="4000" dirty="0" err="1">
                <a:solidFill>
                  <a:srgbClr val="323232"/>
                </a:solidFill>
              </a:rPr>
              <a:t>kort</a:t>
            </a:r>
            <a:r>
              <a:rPr sz="4000" dirty="0">
                <a:solidFill>
                  <a:srgbClr val="323232"/>
                </a:solidFill>
              </a:rPr>
              <a:t> </a:t>
            </a:r>
            <a:r>
              <a:rPr sz="4000" dirty="0" err="1">
                <a:solidFill>
                  <a:srgbClr val="323232"/>
                </a:solidFill>
              </a:rPr>
              <a:t>beskrivelse</a:t>
            </a:r>
            <a:endParaRPr lang="nb-NO" sz="4000" dirty="0">
              <a:solidFill>
                <a:srgbClr val="323232"/>
              </a:solidFill>
            </a:endParaRPr>
          </a:p>
          <a:p>
            <a:pPr marL="0" indent="0">
              <a:buNone/>
            </a:pPr>
            <a:endParaRPr sz="4000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sz="4000" dirty="0">
                <a:solidFill>
                  <a:srgbClr val="323232"/>
                </a:solidFill>
              </a:rPr>
              <a:t>• </a:t>
            </a:r>
            <a:r>
              <a:rPr sz="4000" dirty="0" err="1">
                <a:solidFill>
                  <a:srgbClr val="323232"/>
                </a:solidFill>
              </a:rPr>
              <a:t>Velg</a:t>
            </a:r>
            <a:r>
              <a:rPr sz="4000" dirty="0">
                <a:solidFill>
                  <a:srgbClr val="323232"/>
                </a:solidFill>
              </a:rPr>
              <a:t> </a:t>
            </a:r>
            <a:r>
              <a:rPr sz="4000" dirty="0" err="1">
                <a:solidFill>
                  <a:srgbClr val="323232"/>
                </a:solidFill>
              </a:rPr>
              <a:t>stil</a:t>
            </a:r>
            <a:r>
              <a:rPr sz="4000" dirty="0">
                <a:solidFill>
                  <a:srgbClr val="323232"/>
                </a:solidFill>
              </a:rPr>
              <a:t> (</a:t>
            </a:r>
            <a:r>
              <a:rPr sz="4000" dirty="0" err="1">
                <a:solidFill>
                  <a:srgbClr val="323232"/>
                </a:solidFill>
              </a:rPr>
              <a:t>foto</a:t>
            </a:r>
            <a:r>
              <a:rPr sz="4000" dirty="0">
                <a:solidFill>
                  <a:srgbClr val="323232"/>
                </a:solidFill>
              </a:rPr>
              <a:t>, </a:t>
            </a:r>
            <a:r>
              <a:rPr sz="4000" dirty="0" err="1">
                <a:solidFill>
                  <a:srgbClr val="323232"/>
                </a:solidFill>
              </a:rPr>
              <a:t>tegning</a:t>
            </a:r>
            <a:r>
              <a:rPr sz="4000" dirty="0">
                <a:solidFill>
                  <a:srgbClr val="323232"/>
                </a:solidFill>
              </a:rPr>
              <a:t>, </a:t>
            </a:r>
            <a:r>
              <a:rPr sz="4000" dirty="0" err="1">
                <a:solidFill>
                  <a:srgbClr val="323232"/>
                </a:solidFill>
              </a:rPr>
              <a:t>maleri</a:t>
            </a:r>
            <a:r>
              <a:rPr sz="4000" dirty="0">
                <a:solidFill>
                  <a:srgbClr val="323232"/>
                </a:solidFill>
              </a:rPr>
              <a:t>, 3D)</a:t>
            </a:r>
            <a:endParaRPr lang="nb-NO" sz="4000" dirty="0">
              <a:solidFill>
                <a:srgbClr val="323232"/>
              </a:solidFill>
            </a:endParaRPr>
          </a:p>
          <a:p>
            <a:pPr marL="0" indent="0">
              <a:buNone/>
            </a:pPr>
            <a:endParaRPr sz="4000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sz="4000" dirty="0">
                <a:solidFill>
                  <a:srgbClr val="323232"/>
                </a:solidFill>
              </a:rPr>
              <a:t>• </a:t>
            </a:r>
            <a:r>
              <a:rPr sz="4000" dirty="0" err="1">
                <a:solidFill>
                  <a:srgbClr val="323232"/>
                </a:solidFill>
              </a:rPr>
              <a:t>Generer</a:t>
            </a:r>
            <a:r>
              <a:rPr sz="4000" dirty="0">
                <a:solidFill>
                  <a:srgbClr val="323232"/>
                </a:solidFill>
              </a:rPr>
              <a:t> </a:t>
            </a:r>
            <a:r>
              <a:rPr sz="4000" dirty="0" err="1">
                <a:solidFill>
                  <a:srgbClr val="323232"/>
                </a:solidFill>
              </a:rPr>
              <a:t>bildet</a:t>
            </a:r>
            <a:endParaRPr lang="nb-NO" sz="4000" dirty="0">
              <a:solidFill>
                <a:srgbClr val="323232"/>
              </a:solidFill>
            </a:endParaRPr>
          </a:p>
          <a:p>
            <a:pPr marL="0" indent="0">
              <a:buNone/>
            </a:pPr>
            <a:endParaRPr sz="4000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sz="4000" dirty="0">
                <a:solidFill>
                  <a:srgbClr val="323232"/>
                </a:solidFill>
              </a:rPr>
              <a:t>• </a:t>
            </a:r>
            <a:r>
              <a:rPr sz="4000" dirty="0" err="1">
                <a:solidFill>
                  <a:srgbClr val="323232"/>
                </a:solidFill>
              </a:rPr>
              <a:t>Lagre</a:t>
            </a:r>
            <a:r>
              <a:rPr sz="4000" dirty="0">
                <a:solidFill>
                  <a:srgbClr val="323232"/>
                </a:solidFill>
              </a:rPr>
              <a:t> </a:t>
            </a:r>
            <a:r>
              <a:rPr sz="4000" dirty="0" err="1">
                <a:solidFill>
                  <a:srgbClr val="323232"/>
                </a:solidFill>
              </a:rPr>
              <a:t>eller</a:t>
            </a:r>
            <a:r>
              <a:rPr sz="4000" dirty="0">
                <a:solidFill>
                  <a:srgbClr val="323232"/>
                </a:solidFill>
              </a:rPr>
              <a:t> </a:t>
            </a:r>
            <a:r>
              <a:rPr sz="4000" dirty="0" err="1">
                <a:solidFill>
                  <a:srgbClr val="323232"/>
                </a:solidFill>
              </a:rPr>
              <a:t>rediger</a:t>
            </a:r>
            <a:r>
              <a:rPr sz="4000" dirty="0">
                <a:solidFill>
                  <a:srgbClr val="323232"/>
                </a:solidFill>
              </a:rPr>
              <a:t> </a:t>
            </a:r>
            <a:r>
              <a:rPr sz="4000" dirty="0" err="1">
                <a:solidFill>
                  <a:srgbClr val="323232"/>
                </a:solidFill>
              </a:rPr>
              <a:t>videre</a:t>
            </a:r>
            <a:endParaRPr sz="4000" dirty="0">
              <a:solidFill>
                <a:srgbClr val="323232"/>
              </a:solidFill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2B90335-2C6D-ABC4-CFE9-F6D163CFC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274639"/>
            <a:ext cx="8229600" cy="826575"/>
          </a:xfrm>
        </p:spPr>
        <p:txBody>
          <a:bodyPr>
            <a:normAutofit/>
          </a:bodyPr>
          <a:lstStyle/>
          <a:p>
            <a:r>
              <a:rPr b="1" dirty="0" err="1"/>
              <a:t>Slik</a:t>
            </a:r>
            <a:r>
              <a:rPr b="1" dirty="0"/>
              <a:t> </a:t>
            </a:r>
            <a:r>
              <a:rPr lang="nb-NO" b="1" dirty="0"/>
              <a:t>lager </a:t>
            </a:r>
            <a:r>
              <a:rPr b="1" dirty="0"/>
              <a:t>du </a:t>
            </a:r>
            <a:r>
              <a:rPr b="1" dirty="0" err="1"/>
              <a:t>gode</a:t>
            </a:r>
            <a:r>
              <a:rPr b="1" dirty="0"/>
              <a:t> </a:t>
            </a:r>
            <a:r>
              <a:rPr b="1" dirty="0" err="1"/>
              <a:t>beskrivelser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788" y="1101214"/>
            <a:ext cx="8229600" cy="5024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>
                <a:solidFill>
                  <a:srgbClr val="323232"/>
                </a:solidFill>
              </a:rPr>
              <a:t>• Motiv + </a:t>
            </a:r>
            <a:r>
              <a:rPr dirty="0" err="1">
                <a:solidFill>
                  <a:srgbClr val="323232"/>
                </a:solidFill>
              </a:rPr>
              <a:t>stil</a:t>
            </a:r>
            <a:r>
              <a:rPr dirty="0">
                <a:solidFill>
                  <a:srgbClr val="323232"/>
                </a:solidFill>
              </a:rPr>
              <a:t> + </a:t>
            </a:r>
            <a:r>
              <a:rPr dirty="0" err="1">
                <a:solidFill>
                  <a:srgbClr val="323232"/>
                </a:solidFill>
              </a:rPr>
              <a:t>stemning</a:t>
            </a:r>
            <a:r>
              <a:rPr dirty="0">
                <a:solidFill>
                  <a:srgbClr val="323232"/>
                </a:solidFill>
              </a:rPr>
              <a:t> + </a:t>
            </a:r>
            <a:r>
              <a:rPr dirty="0" err="1">
                <a:solidFill>
                  <a:srgbClr val="323232"/>
                </a:solidFill>
              </a:rPr>
              <a:t>farger</a:t>
            </a:r>
            <a:r>
              <a:rPr dirty="0">
                <a:solidFill>
                  <a:srgbClr val="323232"/>
                </a:solidFill>
              </a:rPr>
              <a:t> + </a:t>
            </a:r>
            <a:r>
              <a:rPr dirty="0" err="1">
                <a:solidFill>
                  <a:srgbClr val="323232"/>
                </a:solidFill>
              </a:rPr>
              <a:t>detaljer</a:t>
            </a:r>
            <a:endParaRPr dirty="0">
              <a:solidFill>
                <a:srgbClr val="323232"/>
              </a:solidFill>
            </a:endParaRPr>
          </a:p>
          <a:p>
            <a:pPr marL="0" indent="0" algn="ctr">
              <a:buNone/>
            </a:pPr>
            <a:r>
              <a:rPr u="sng" dirty="0">
                <a:solidFill>
                  <a:srgbClr val="323232"/>
                </a:solidFill>
              </a:rPr>
              <a:t>Eksempel:</a:t>
            </a:r>
          </a:p>
          <a:p>
            <a:pPr marL="0" indent="0">
              <a:buNone/>
            </a:pPr>
            <a:r>
              <a:rPr b="1" i="1" dirty="0">
                <a:solidFill>
                  <a:srgbClr val="323232"/>
                </a:solidFill>
              </a:rPr>
              <a:t>'Ei </a:t>
            </a:r>
            <a:r>
              <a:rPr b="1" i="1" dirty="0" err="1">
                <a:solidFill>
                  <a:srgbClr val="323232"/>
                </a:solidFill>
              </a:rPr>
              <a:t>eldre</a:t>
            </a:r>
            <a:r>
              <a:rPr b="1" i="1" dirty="0">
                <a:solidFill>
                  <a:srgbClr val="323232"/>
                </a:solidFill>
              </a:rPr>
              <a:t> dame </a:t>
            </a:r>
            <a:r>
              <a:rPr b="1" i="1" dirty="0" err="1">
                <a:solidFill>
                  <a:srgbClr val="323232"/>
                </a:solidFill>
              </a:rPr>
              <a:t>som</a:t>
            </a:r>
            <a:r>
              <a:rPr b="1" i="1" dirty="0">
                <a:solidFill>
                  <a:srgbClr val="323232"/>
                </a:solidFill>
              </a:rPr>
              <a:t> </a:t>
            </a:r>
            <a:r>
              <a:rPr b="1" i="1" dirty="0" err="1">
                <a:solidFill>
                  <a:srgbClr val="323232"/>
                </a:solidFill>
              </a:rPr>
              <a:t>ler</a:t>
            </a:r>
            <a:r>
              <a:rPr b="1" i="1" dirty="0">
                <a:solidFill>
                  <a:srgbClr val="323232"/>
                </a:solidFill>
              </a:rPr>
              <a:t> </a:t>
            </a:r>
            <a:r>
              <a:rPr b="1" i="1" dirty="0" err="1">
                <a:solidFill>
                  <a:srgbClr val="323232"/>
                </a:solidFill>
              </a:rPr>
              <a:t>i</a:t>
            </a:r>
            <a:r>
              <a:rPr b="1" i="1" dirty="0">
                <a:solidFill>
                  <a:srgbClr val="323232"/>
                </a:solidFill>
              </a:rPr>
              <a:t> </a:t>
            </a:r>
            <a:r>
              <a:rPr b="1" i="1" dirty="0" err="1">
                <a:solidFill>
                  <a:srgbClr val="323232"/>
                </a:solidFill>
              </a:rPr>
              <a:t>sommersol</a:t>
            </a:r>
            <a:r>
              <a:rPr b="1" i="1" dirty="0">
                <a:solidFill>
                  <a:srgbClr val="323232"/>
                </a:solidFill>
              </a:rPr>
              <a:t>, </a:t>
            </a:r>
            <a:endParaRPr lang="nb-NO" b="1" i="1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b="1" i="1" dirty="0" err="1">
                <a:solidFill>
                  <a:srgbClr val="323232"/>
                </a:solidFill>
              </a:rPr>
              <a:t>akvarellstil</a:t>
            </a:r>
            <a:r>
              <a:rPr b="1" i="1" dirty="0">
                <a:solidFill>
                  <a:srgbClr val="323232"/>
                </a:solidFill>
              </a:rPr>
              <a:t>,</a:t>
            </a:r>
            <a:endParaRPr lang="nb-NO" b="1" i="1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b="1" i="1" dirty="0" err="1">
                <a:solidFill>
                  <a:srgbClr val="323232"/>
                </a:solidFill>
              </a:rPr>
              <a:t>varme</a:t>
            </a:r>
            <a:r>
              <a:rPr b="1" i="1" dirty="0">
                <a:solidFill>
                  <a:srgbClr val="323232"/>
                </a:solidFill>
              </a:rPr>
              <a:t> </a:t>
            </a:r>
            <a:r>
              <a:rPr b="1" i="1" dirty="0" err="1">
                <a:solidFill>
                  <a:srgbClr val="323232"/>
                </a:solidFill>
              </a:rPr>
              <a:t>farger</a:t>
            </a:r>
            <a:r>
              <a:rPr b="1" i="1" dirty="0">
                <a:solidFill>
                  <a:srgbClr val="323232"/>
                </a:solidFill>
              </a:rPr>
              <a:t>, </a:t>
            </a:r>
            <a:endParaRPr lang="nb-NO" b="1" i="1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b="1" i="1" dirty="0" err="1">
                <a:solidFill>
                  <a:srgbClr val="323232"/>
                </a:solidFill>
              </a:rPr>
              <a:t>myke</a:t>
            </a:r>
            <a:r>
              <a:rPr b="1" i="1" dirty="0">
                <a:solidFill>
                  <a:srgbClr val="323232"/>
                </a:solidFill>
              </a:rPr>
              <a:t> </a:t>
            </a:r>
            <a:r>
              <a:rPr b="1" i="1" dirty="0" err="1">
                <a:solidFill>
                  <a:srgbClr val="323232"/>
                </a:solidFill>
              </a:rPr>
              <a:t>penselstrøk</a:t>
            </a:r>
            <a:r>
              <a:rPr b="1" i="1" dirty="0">
                <a:solidFill>
                  <a:srgbClr val="323232"/>
                </a:solidFill>
              </a:rPr>
              <a:t>'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C3C2D8F-3DE8-CE93-F5BB-659CE7AEE2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462" r="680"/>
          <a:stretch>
            <a:fillRect/>
          </a:stretch>
        </p:blipFill>
        <p:spPr bwMode="auto">
          <a:xfrm>
            <a:off x="64882" y="960438"/>
            <a:ext cx="4754293" cy="60324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262DF9-7346-DBEE-417F-3E9CDEDDE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53129" y="6450496"/>
            <a:ext cx="1365744" cy="407504"/>
          </a:xfrm>
        </p:spPr>
        <p:txBody>
          <a:bodyPr/>
          <a:lstStyle/>
          <a:p>
            <a:r>
              <a:rPr lang="nb-NO" dirty="0"/>
              <a:t>Bente Støverud 22.09.26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5E8695F-016A-62A4-266D-CBC8FF150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103" y="926266"/>
            <a:ext cx="4350026" cy="5959633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657CFC47-F56D-D2E9-3378-4B813C4D8A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028" y="6233119"/>
            <a:ext cx="665480" cy="65278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1008B38-E3DC-531C-14C0-42D6E5EB7F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443" y="6063175"/>
            <a:ext cx="643890" cy="7232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25DD57-87E1-0B45-D681-1E121F555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Du kan redigere egne bilder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F89D14-C7F6-A5C5-B354-CA895C972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Eksempel :</a:t>
            </a:r>
            <a:r>
              <a:rPr lang="nb-NO" dirty="0"/>
              <a:t> </a:t>
            </a:r>
          </a:p>
          <a:p>
            <a:r>
              <a:rPr lang="nb-NO" dirty="0"/>
              <a:t>Lage en tegning av fotografiet</a:t>
            </a:r>
          </a:p>
          <a:p>
            <a:r>
              <a:rPr lang="nb-NO" dirty="0"/>
              <a:t>Sette på tekst og figurer</a:t>
            </a:r>
          </a:p>
          <a:p>
            <a:r>
              <a:rPr lang="nb-NO" dirty="0"/>
              <a:t>Fjerne elementer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…. bruk fantasien og gi gode beskrivelser til KI</a:t>
            </a:r>
          </a:p>
          <a:p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D3823E4-42E9-8F89-873A-739272B67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2331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0A848FC-53C1-4DD5-A409-32249CA04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706" y="3578477"/>
            <a:ext cx="3079374" cy="315976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725D8E4C-0538-A696-617E-BC9B71CF2C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5" r="1251" b="19451"/>
          <a:stretch>
            <a:fillRect/>
          </a:stretch>
        </p:blipFill>
        <p:spPr bwMode="auto">
          <a:xfrm>
            <a:off x="8630920" y="269240"/>
            <a:ext cx="2382110" cy="31597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C9538E95-F546-B635-18BE-FDD3AFAE7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21" y="3200851"/>
            <a:ext cx="2580958" cy="362229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330099E-9612-8FD1-C4A5-2CE810E2EDC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5" r="1807" b="699"/>
          <a:stretch>
            <a:fillRect/>
          </a:stretch>
        </p:blipFill>
        <p:spPr bwMode="auto">
          <a:xfrm>
            <a:off x="5036820" y="180341"/>
            <a:ext cx="1690688" cy="31635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9AB210DA-8597-B4F8-49C4-62288E3BD0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3474401"/>
            <a:ext cx="3358198" cy="3348749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2589A4A-3526-F359-851A-04C81EA4A9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35" y="98351"/>
            <a:ext cx="3728731" cy="2758440"/>
          </a:xfrm>
          <a:prstGeom prst="rect">
            <a:avLst/>
          </a:prstGeom>
        </p:spPr>
      </p:pic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8E0866D6-551E-59EF-388C-000D3EF2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</p:spTree>
    <p:extLst>
      <p:ext uri="{BB962C8B-B14F-4D97-AF65-F5344CB8AC3E}">
        <p14:creationId xmlns:p14="http://schemas.microsoft.com/office/powerpoint/2010/main" val="29001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90B542A-2A1E-2F2D-D71F-C5553EACE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66E0231-D721-36E1-C9EE-E25F9C437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1" y="479398"/>
            <a:ext cx="4023360" cy="550164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C1A0BA40-FEBE-7DE6-F8DE-4DEB5591B3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" b="2362"/>
          <a:stretch>
            <a:fillRect/>
          </a:stretch>
        </p:blipFill>
        <p:spPr bwMode="auto">
          <a:xfrm>
            <a:off x="6510465" y="195692"/>
            <a:ext cx="4849962" cy="64666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C7B8F7A8-C8A6-2598-B7C9-FB3A23471CB7}"/>
              </a:ext>
            </a:extLst>
          </p:cNvPr>
          <p:cNvSpPr txBox="1"/>
          <p:nvPr/>
        </p:nvSpPr>
        <p:spPr>
          <a:xfrm>
            <a:off x="1041124" y="6009270"/>
            <a:ext cx="6097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hlinkClick r:id="rId5"/>
              </a:rPr>
              <a:t>https://www.youtube.com/watch?v=xFrGuyw1V8s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989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87EC1293-5790-E930-55FF-05FE5BD08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31" y="92413"/>
            <a:ext cx="3772217" cy="6508843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2D9A35D5-E224-DC66-AEC2-E58FC43B3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516" y="92413"/>
            <a:ext cx="4880610" cy="6508843"/>
          </a:xfrm>
          <a:prstGeom prst="rect">
            <a:avLst/>
          </a:prstGeom>
        </p:spPr>
      </p:pic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4222C6B-F14F-DD63-74EC-E5C34DA11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EDEDA7B-31D7-1045-2B26-B0B31A16FC78}"/>
              </a:ext>
            </a:extLst>
          </p:cNvPr>
          <p:cNvSpPr txBox="1"/>
          <p:nvPr/>
        </p:nvSpPr>
        <p:spPr>
          <a:xfrm>
            <a:off x="4244009" y="1272209"/>
            <a:ext cx="23853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/>
              <a:t>Lag </a:t>
            </a:r>
          </a:p>
          <a:p>
            <a:pPr algn="ctr"/>
            <a:r>
              <a:rPr lang="nb-NO" sz="2400" b="1" dirty="0"/>
              <a:t>akvarell</a:t>
            </a:r>
          </a:p>
          <a:p>
            <a:pPr algn="ctr"/>
            <a:r>
              <a:rPr lang="nb-NO" sz="2400" b="1" dirty="0"/>
              <a:t>av </a:t>
            </a:r>
          </a:p>
          <a:p>
            <a:pPr algn="ctr"/>
            <a:r>
              <a:rPr lang="nb-NO" sz="2400" b="1" dirty="0"/>
              <a:t>fotografiet </a:t>
            </a:r>
          </a:p>
          <a:p>
            <a:pPr algn="ctr"/>
            <a:r>
              <a:rPr lang="nb-NO" sz="2400" b="1" dirty="0"/>
              <a:t>ditt</a:t>
            </a:r>
          </a:p>
        </p:txBody>
      </p:sp>
    </p:spTree>
    <p:extLst>
      <p:ext uri="{BB962C8B-B14F-4D97-AF65-F5344CB8AC3E}">
        <p14:creationId xmlns:p14="http://schemas.microsoft.com/office/powerpoint/2010/main" val="83024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9F2512D-40FA-A82E-00A5-3C2B6A58C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08" y="816718"/>
            <a:ext cx="5510212" cy="496718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F1E10E9A-4F85-751D-B503-F514D13AE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988" y="292304"/>
            <a:ext cx="4521200" cy="6273392"/>
          </a:xfrm>
          <a:prstGeom prst="rect">
            <a:avLst/>
          </a:prstGeom>
        </p:spPr>
      </p:pic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EC76F7D-C218-2744-75CE-F5EEE688B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</p:spTree>
    <p:extLst>
      <p:ext uri="{BB962C8B-B14F-4D97-AF65-F5344CB8AC3E}">
        <p14:creationId xmlns:p14="http://schemas.microsoft.com/office/powerpoint/2010/main" val="181958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FD2EC3-6CF6-91B9-FFFA-A003E4241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91616"/>
            <a:ext cx="10042207" cy="1234009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/>
              <a:t>Gjør bildene dine enda skarpere med </a:t>
            </a:r>
            <a:r>
              <a:rPr lang="nb-NO" dirty="0" err="1"/>
              <a:t>ChatGPT</a:t>
            </a:r>
            <a:r>
              <a:rPr lang="nb-NO" dirty="0"/>
              <a:t> eller </a:t>
            </a:r>
            <a:r>
              <a:rPr lang="nb-NO" dirty="0" err="1"/>
              <a:t>Lumo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BB8060-49B4-F4E2-FC00-16E6F1D59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Åpne en chat i en KI-app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Trykk på </a:t>
            </a:r>
            <a:r>
              <a:rPr lang="nb-NO" b="1" dirty="0">
                <a:solidFill>
                  <a:srgbClr val="FF0000"/>
                </a:solidFill>
              </a:rPr>
              <a:t>+ </a:t>
            </a:r>
            <a:r>
              <a:rPr lang="nb-NO" dirty="0"/>
              <a:t>eller </a:t>
            </a:r>
            <a:r>
              <a:rPr lang="nb-NO" b="1" dirty="0">
                <a:solidFill>
                  <a:srgbClr val="FF0000"/>
                </a:solidFill>
              </a:rPr>
              <a:t>binders-/bildeikonet </a:t>
            </a:r>
            <a:r>
              <a:rPr lang="nb-NO" dirty="0"/>
              <a:t>ved meldingsfeltet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Velg bildet du vil laste opp (OBS: Du må ha gitt </a:t>
            </a:r>
            <a:r>
              <a:rPr lang="nb-NO" u="sng" dirty="0"/>
              <a:t>tilgang </a:t>
            </a:r>
            <a:r>
              <a:rPr lang="nb-NO" dirty="0"/>
              <a:t>til bildene dine)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Når bildet er lastet opp, skriv denne teksten: </a:t>
            </a:r>
            <a:r>
              <a:rPr lang="nb-NO" b="1" i="1" dirty="0"/>
              <a:t>Gjør bildet mitt skarpere og 								tydeligere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Send meldingen til KI som da vil redigere bildet slik at det blir skarpere og mer detaljert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57529A7-03CA-0891-BE39-DF445F3B9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9002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A79A79-1482-D7FE-1D10-AA3480E34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88" y="274639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Du kan også være mer spesifikk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08D26B-5C04-834C-7DB8-02547EBA0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88" y="924561"/>
            <a:ext cx="10176082" cy="5201603"/>
          </a:xfrm>
        </p:spPr>
        <p:txBody>
          <a:bodyPr>
            <a:normAutofit/>
          </a:bodyPr>
          <a:lstStyle/>
          <a:p>
            <a:r>
              <a:rPr lang="nb-NO" sz="2000" dirty="0"/>
              <a:t>Gjør bildet mitt skarpere og tydeligere.</a:t>
            </a:r>
          </a:p>
          <a:p>
            <a:r>
              <a:rPr lang="nb-NO" sz="2000" b="1" dirty="0"/>
              <a:t>Forbedre detaljene, reduser støy, øk oppløsningen og legg på naturlige farger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64E6528-D095-2A13-20ED-39533B78C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85" y="1910385"/>
            <a:ext cx="2560541" cy="425759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BED78A78-2F9D-1203-6D4F-28BF70E40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900" y="1920936"/>
            <a:ext cx="2754727" cy="4341229"/>
          </a:xfrm>
          <a:prstGeom prst="rect">
            <a:avLst/>
          </a:prstGeom>
        </p:spPr>
      </p:pic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F9A00B7-AE3C-D8F0-F0B2-9CD6200C0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28427FF-F0B4-9B2B-FAA1-51AD466587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01" y="1985525"/>
            <a:ext cx="2663686" cy="4333362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019BD1ED-B3D1-586D-1F11-3512F15386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497" y="5382301"/>
            <a:ext cx="876300" cy="858956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ECE61DA-9386-EF25-11B1-C6677C508E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305" y="5350215"/>
            <a:ext cx="822374" cy="92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1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>
                <a:solidFill>
                  <a:srgbClr val="FF0000"/>
                </a:solidFill>
              </a:rPr>
              <a:t>Arbeidsøkt fram til kl. 14:20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376" y="1825624"/>
            <a:ext cx="11017250" cy="453072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nb-NO" sz="2800" b="1" dirty="0">
                <a:solidFill>
                  <a:srgbClr val="323232"/>
                </a:solidFill>
              </a:rPr>
              <a:t>Rediger et bilde direkte i kamerarullen </a:t>
            </a:r>
          </a:p>
          <a:p>
            <a:pPr marL="0" indent="0">
              <a:buNone/>
            </a:pPr>
            <a:r>
              <a:rPr lang="nb-NO" sz="2800" b="1" dirty="0">
                <a:solidFill>
                  <a:srgbClr val="323232"/>
                </a:solidFill>
              </a:rPr>
              <a:t>    på telefonen din </a:t>
            </a:r>
          </a:p>
          <a:p>
            <a:pPr marL="0" indent="0">
              <a:buNone/>
            </a:pPr>
            <a:r>
              <a:rPr lang="nb-NO" sz="2800" i="1" dirty="0">
                <a:solidFill>
                  <a:srgbClr val="FF0000"/>
                </a:solidFill>
              </a:rPr>
              <a:t>og/eller: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sz="2800" b="1" dirty="0">
                <a:solidFill>
                  <a:srgbClr val="323232"/>
                </a:solidFill>
              </a:rPr>
              <a:t>Bruk </a:t>
            </a:r>
            <a:r>
              <a:rPr lang="nb-NO" sz="2800" b="1" dirty="0" err="1">
                <a:solidFill>
                  <a:srgbClr val="323232"/>
                </a:solidFill>
              </a:rPr>
              <a:t>Lumo</a:t>
            </a:r>
            <a:r>
              <a:rPr lang="nb-NO" sz="2800" b="1" dirty="0">
                <a:solidFill>
                  <a:srgbClr val="323232"/>
                </a:solidFill>
              </a:rPr>
              <a:t>         eller </a:t>
            </a:r>
            <a:r>
              <a:rPr lang="nb-NO" sz="2800" b="1" dirty="0" err="1">
                <a:solidFill>
                  <a:srgbClr val="323232"/>
                </a:solidFill>
              </a:rPr>
              <a:t>ChatGPT</a:t>
            </a:r>
            <a:r>
              <a:rPr lang="nb-NO" sz="2800" b="1" dirty="0">
                <a:solidFill>
                  <a:srgbClr val="323232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sz="2800" b="1" dirty="0">
                <a:solidFill>
                  <a:srgbClr val="323232"/>
                </a:solidFill>
              </a:rPr>
              <a:t>Velg et bilde du vil endre på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sz="2800" b="1" dirty="0">
                <a:solidFill>
                  <a:srgbClr val="323232"/>
                </a:solidFill>
              </a:rPr>
              <a:t>Lag en god beskrivelse og send til KI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2800" b="1" dirty="0">
                <a:solidFill>
                  <a:srgbClr val="323232"/>
                </a:solidFill>
              </a:rPr>
              <a:t>Vis </a:t>
            </a:r>
            <a:r>
              <a:rPr sz="2800" b="1" dirty="0" err="1">
                <a:solidFill>
                  <a:srgbClr val="323232"/>
                </a:solidFill>
              </a:rPr>
              <a:t>frem</a:t>
            </a:r>
            <a:r>
              <a:rPr sz="2800" b="1" dirty="0">
                <a:solidFill>
                  <a:srgbClr val="323232"/>
                </a:solidFill>
              </a:rPr>
              <a:t> </a:t>
            </a:r>
            <a:r>
              <a:rPr sz="2800" b="1" dirty="0" err="1">
                <a:solidFill>
                  <a:srgbClr val="323232"/>
                </a:solidFill>
              </a:rPr>
              <a:t>resultatet</a:t>
            </a:r>
            <a:endParaRPr sz="2800" b="1" dirty="0">
              <a:solidFill>
                <a:srgbClr val="323232"/>
              </a:solidFill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B513A34-C9FB-2FFE-E97B-A7D45971B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0452F15-070B-479D-21A9-11E0520C00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28" t="30898" r="-212" b="16743"/>
          <a:stretch>
            <a:fillRect/>
          </a:stretch>
        </p:blipFill>
        <p:spPr bwMode="auto">
          <a:xfrm>
            <a:off x="7994220" y="1229225"/>
            <a:ext cx="3244798" cy="51438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657CFC47-F56D-D2E9-3378-4B813C4D8A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313" y="3494235"/>
            <a:ext cx="685222" cy="671660"/>
          </a:xfrm>
          <a:prstGeom prst="rect">
            <a:avLst/>
          </a:prstGeom>
        </p:spPr>
      </p:pic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C6DB6D88-ABAF-2E28-C2EE-AA2222E0DA4C}"/>
              </a:ext>
            </a:extLst>
          </p:cNvPr>
          <p:cNvSpPr/>
          <p:nvPr/>
        </p:nvSpPr>
        <p:spPr>
          <a:xfrm>
            <a:off x="7458850" y="1159071"/>
            <a:ext cx="3910885" cy="534198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>
                <a:solidFill>
                  <a:schemeClr val="tx1"/>
                </a:solidFill>
              </a:rPr>
              <a:t>Hvis du ikke har lastet ned            </a:t>
            </a:r>
          </a:p>
          <a:p>
            <a:endParaRPr lang="nb-NO" b="1" dirty="0">
              <a:solidFill>
                <a:schemeClr val="tx1"/>
              </a:solidFill>
            </a:endParaRPr>
          </a:p>
          <a:p>
            <a:endParaRPr lang="nb-NO" b="1" dirty="0">
              <a:solidFill>
                <a:schemeClr val="tx1"/>
              </a:solidFill>
            </a:endParaRPr>
          </a:p>
          <a:p>
            <a:r>
              <a:rPr lang="nb-NO" b="1" dirty="0">
                <a:solidFill>
                  <a:schemeClr val="tx1"/>
                </a:solidFill>
              </a:rPr>
              <a:t>Apple </a:t>
            </a:r>
          </a:p>
          <a:p>
            <a:endParaRPr lang="nb-NO" b="1" dirty="0">
              <a:solidFill>
                <a:schemeClr val="tx1"/>
              </a:solidFill>
            </a:endParaRPr>
          </a:p>
          <a:p>
            <a:endParaRPr lang="nb-NO" b="1" dirty="0">
              <a:solidFill>
                <a:schemeClr val="tx1"/>
              </a:solidFill>
            </a:endParaRPr>
          </a:p>
          <a:p>
            <a:endParaRPr lang="nb-NO" b="1" dirty="0">
              <a:solidFill>
                <a:schemeClr val="tx1"/>
              </a:solidFill>
            </a:endParaRPr>
          </a:p>
          <a:p>
            <a:endParaRPr lang="nb-NO" b="1" dirty="0">
              <a:solidFill>
                <a:schemeClr val="tx1"/>
              </a:solidFill>
            </a:endParaRPr>
          </a:p>
          <a:p>
            <a:r>
              <a:rPr lang="nb-NO" b="1" dirty="0">
                <a:solidFill>
                  <a:schemeClr val="tx1"/>
                </a:solidFill>
              </a:rPr>
              <a:t>Android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17C928B9-AFE6-83E4-F97E-2A4DC3581C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574" y="1496979"/>
            <a:ext cx="876300" cy="858956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012D0AB0-BD17-F68A-B1DF-09BC981289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874" y="3088068"/>
            <a:ext cx="876300" cy="83820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6EDE38B0-9D00-D6F2-CCFA-4486261DF1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293" y="4621085"/>
            <a:ext cx="812165" cy="86106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B3133D7-7186-5615-82A1-0C6321CFAE9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13" t="90660" r="28476" b="2798"/>
          <a:stretch>
            <a:fillRect/>
          </a:stretch>
        </p:blipFill>
        <p:spPr bwMode="auto">
          <a:xfrm>
            <a:off x="5634557" y="2440004"/>
            <a:ext cx="1010776" cy="7851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1D33DA1B-C336-7404-814A-BCFE8C1518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29" y="2440004"/>
            <a:ext cx="812620" cy="815678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21008B38-E3DC-531C-14C0-42D6E5EB7F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592" y="1565662"/>
            <a:ext cx="822374" cy="923128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21008B38-E3DC-531C-14C0-42D6E5EB7F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022" y="3507167"/>
            <a:ext cx="575310" cy="645795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634EC7BF-AE4C-F065-9347-046C7F1E60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898" y="130569"/>
            <a:ext cx="924560" cy="1158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375" y="591616"/>
            <a:ext cx="10042207" cy="839211"/>
          </a:xfrm>
        </p:spPr>
        <p:txBody>
          <a:bodyPr anchor="t">
            <a:normAutofit/>
          </a:bodyPr>
          <a:lstStyle/>
          <a:p>
            <a:r>
              <a:t>Etikk og trygg bruk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7375" y="1825625"/>
            <a:ext cx="5432426" cy="4340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• </a:t>
            </a:r>
            <a:r>
              <a:rPr lang="nb-NO" sz="3000" b="1" dirty="0"/>
              <a:t>Ikke bruk KI-bilder som ekte dokumentasjon</a:t>
            </a:r>
          </a:p>
          <a:p>
            <a:pPr marL="0" indent="0">
              <a:buNone/>
            </a:pPr>
            <a:endParaRPr lang="nb-NO" sz="3000" b="1" dirty="0"/>
          </a:p>
          <a:p>
            <a:pPr marL="0" indent="0">
              <a:buNone/>
            </a:pPr>
            <a:r>
              <a:rPr lang="nb-NO" sz="3000" b="1" dirty="0"/>
              <a:t>• Vær forsiktig med bilder av mennesker</a:t>
            </a:r>
          </a:p>
          <a:p>
            <a:pPr marL="0" indent="0">
              <a:buNone/>
            </a:pPr>
            <a:endParaRPr lang="nb-NO" sz="3000" b="1" dirty="0"/>
          </a:p>
          <a:p>
            <a:pPr marL="0" indent="0">
              <a:buNone/>
            </a:pPr>
            <a:r>
              <a:rPr lang="nb-NO" sz="3000" b="1" dirty="0"/>
              <a:t>• Husk opphavsrett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DD43029-6329-B049-46C9-D26EDD32D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972" y="1825625"/>
            <a:ext cx="3942881" cy="4340225"/>
          </a:xfrm>
          <a:prstGeom prst="rect">
            <a:avLst/>
          </a:prstGeom>
          <a:noFill/>
        </p:spPr>
      </p:pic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FFEC591-1687-9445-70FC-D88B03F59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2874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Bente Støverud 22.09.26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6AB31D-5F54-C1B8-99B1-BF494AA51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91616"/>
            <a:ext cx="10042207" cy="1366393"/>
          </a:xfrm>
        </p:spPr>
        <p:txBody>
          <a:bodyPr>
            <a:normAutofit/>
          </a:bodyPr>
          <a:lstStyle/>
          <a:p>
            <a:r>
              <a:rPr lang="nb-NO" dirty="0"/>
              <a:t>Hva skjer med bilder jeg laster opp for redigering på </a:t>
            </a:r>
            <a:r>
              <a:rPr lang="nb-NO" dirty="0" err="1"/>
              <a:t>ChatGPT</a:t>
            </a:r>
            <a:r>
              <a:rPr lang="nb-NO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040F19-E4DB-8DA2-6D1B-22347D89B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76" y="2077278"/>
            <a:ext cx="11017250" cy="4099685"/>
          </a:xfrm>
        </p:spPr>
        <p:txBody>
          <a:bodyPr/>
          <a:lstStyle/>
          <a:p>
            <a:endParaRPr lang="nb-NO" sz="3200" dirty="0"/>
          </a:p>
          <a:p>
            <a:r>
              <a:rPr lang="nb-NO" sz="3200" dirty="0"/>
              <a:t>Bildene blir ikke automatisk offentlige</a:t>
            </a:r>
          </a:p>
          <a:p>
            <a:pPr marL="0" indent="0">
              <a:buNone/>
            </a:pPr>
            <a:endParaRPr lang="nb-NO" sz="3200" dirty="0"/>
          </a:p>
          <a:p>
            <a:r>
              <a:rPr lang="nb-NO" sz="3200" dirty="0"/>
              <a:t>Andre </a:t>
            </a:r>
            <a:r>
              <a:rPr lang="nb-NO" sz="3200" dirty="0" err="1"/>
              <a:t>ChatGPT</a:t>
            </a:r>
            <a:r>
              <a:rPr lang="nb-NO" sz="3200" dirty="0"/>
              <a:t>-brukere kan ikke se bildene dine bare fordi du har lastet dem opp</a:t>
            </a:r>
          </a:p>
          <a:p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3AC3004-96C9-2199-2E97-A16647BA7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6879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FD9127-D4B0-5388-DCD8-A9FE700E6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du laster opp et bilde i </a:t>
            </a:r>
            <a:r>
              <a:rPr lang="nb-NO" dirty="0" err="1"/>
              <a:t>ChatGPT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2C682C-FEF9-873D-8D6C-661982116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Bildet sendes fra telefonen din til </a:t>
            </a:r>
            <a:r>
              <a:rPr lang="nb-NO" sz="3200" dirty="0" err="1"/>
              <a:t>OpenAI´s</a:t>
            </a:r>
            <a:r>
              <a:rPr lang="nb-NO" sz="3200" dirty="0"/>
              <a:t> systemer</a:t>
            </a:r>
          </a:p>
          <a:p>
            <a:pPr marL="0" indent="0">
              <a:buNone/>
            </a:pPr>
            <a:endParaRPr lang="nb-NO" sz="3200" dirty="0"/>
          </a:p>
          <a:p>
            <a:r>
              <a:rPr lang="nb-NO" sz="3200" dirty="0"/>
              <a:t>Bildet brukes for at </a:t>
            </a:r>
            <a:r>
              <a:rPr lang="nb-NO" sz="3200" dirty="0" err="1"/>
              <a:t>ChatGPT</a:t>
            </a:r>
            <a:r>
              <a:rPr lang="nb-NO" sz="3200" dirty="0"/>
              <a:t> skal kunne utføre oppgaven du ber om</a:t>
            </a:r>
          </a:p>
          <a:p>
            <a:endParaRPr lang="nb-NO" sz="3200" dirty="0"/>
          </a:p>
          <a:p>
            <a:r>
              <a:rPr lang="nb-NO" sz="3200" dirty="0"/>
              <a:t>Bildet blir ikke publisert på internett eller gjort synlig for andre </a:t>
            </a:r>
            <a:r>
              <a:rPr lang="nb-NO" sz="3200" dirty="0" err="1"/>
              <a:t>ChatGPT</a:t>
            </a:r>
            <a:r>
              <a:rPr lang="nb-NO" sz="3200" dirty="0"/>
              <a:t>-brukere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E2A9E2-2559-9A60-CF47-D0F3FA181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670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0CBD6A-0715-498F-3F1F-86E83D72D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kan se bildet?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30378E-EDED-E69E-DCF3-3DCAAC1A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Bildet er knyttet til samtalen/chaten/kontoen din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Andre brukere får ikke tilgang til bildene dine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err="1"/>
              <a:t>OpenAI</a:t>
            </a:r>
            <a:r>
              <a:rPr lang="nb-NO" dirty="0"/>
              <a:t> kan ha tilgang til innholdet i forbindelse med drift, sikkerhet, misbruksovervåking og andre legitime formål som er beskrevet i personvernreglene.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93681F7-E8FC-B3DA-F0FB-47464D974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3741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AC9E93-4784-CBE0-A0DC-3616A902E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91616"/>
            <a:ext cx="10216460" cy="611019"/>
          </a:xfrm>
        </p:spPr>
        <p:txBody>
          <a:bodyPr>
            <a:normAutofit/>
          </a:bodyPr>
          <a:lstStyle/>
          <a:p>
            <a:r>
              <a:rPr lang="nb-NO" sz="3600" dirty="0"/>
              <a:t>Kan bildene brukes til å forbedre </a:t>
            </a:r>
            <a:r>
              <a:rPr lang="nb-NO" sz="3600" dirty="0" err="1"/>
              <a:t>ChatGPT</a:t>
            </a:r>
            <a:r>
              <a:rPr lang="nb-NO" sz="3600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11E19E-9A9A-AB84-EB16-379EBF88F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76" y="1421296"/>
            <a:ext cx="11017250" cy="4755667"/>
          </a:xfrm>
        </p:spPr>
        <p:txBody>
          <a:bodyPr>
            <a:normAutofit/>
          </a:bodyPr>
          <a:lstStyle/>
          <a:p>
            <a:r>
              <a:rPr lang="nb-NO" sz="2800" dirty="0"/>
              <a:t>På </a:t>
            </a:r>
            <a:r>
              <a:rPr lang="nb-NO" sz="2800" b="1" dirty="0"/>
              <a:t>gratisversjonen </a:t>
            </a:r>
            <a:r>
              <a:rPr lang="nb-NO" sz="2800" dirty="0"/>
              <a:t>kan samtaleinnholdet brukes til å forbedre modellen, avhengig av innstillingen:</a:t>
            </a:r>
          </a:p>
          <a:p>
            <a:pPr marL="0" indent="0" algn="ctr">
              <a:buNone/>
            </a:pPr>
            <a:r>
              <a:rPr lang="nb-NO" sz="2800" b="1" i="1" dirty="0"/>
              <a:t>     «Forbedre modellen for alle»</a:t>
            </a:r>
          </a:p>
          <a:p>
            <a:pPr marL="0" indent="0">
              <a:buNone/>
            </a:pPr>
            <a:endParaRPr lang="nb-NO" sz="2800" b="1" i="1" dirty="0"/>
          </a:p>
          <a:p>
            <a:pPr marL="0" indent="0">
              <a:buNone/>
            </a:pPr>
            <a:endParaRPr lang="nb-NO" sz="2800" b="1" dirty="0"/>
          </a:p>
          <a:p>
            <a:r>
              <a:rPr lang="nb-NO" sz="2800" dirty="0"/>
              <a:t>Hvis du ofte bruker </a:t>
            </a:r>
            <a:r>
              <a:rPr lang="nb-NO" sz="2800" dirty="0" err="1"/>
              <a:t>ChatGPT</a:t>
            </a:r>
            <a:r>
              <a:rPr lang="nb-NO" sz="2800" dirty="0"/>
              <a:t> til å redigere private bilder er det lurt å ha </a:t>
            </a:r>
            <a:r>
              <a:rPr lang="nb-NO" sz="2800" b="1" i="1" dirty="0">
                <a:solidFill>
                  <a:srgbClr val="FF0000"/>
                </a:solidFill>
              </a:rPr>
              <a:t>«Forbedre modellen for alle» </a:t>
            </a:r>
            <a:r>
              <a:rPr lang="nb-NO" sz="2800" u="sng" dirty="0">
                <a:solidFill>
                  <a:srgbClr val="FF0000"/>
                </a:solidFill>
              </a:rPr>
              <a:t>avslått </a:t>
            </a:r>
            <a:r>
              <a:rPr lang="nb-NO" sz="2800" dirty="0">
                <a:solidFill>
                  <a:srgbClr val="FF0000"/>
                </a:solidFill>
              </a:rPr>
              <a:t>permanent.</a:t>
            </a:r>
          </a:p>
          <a:p>
            <a:endParaRPr lang="nb-NO" sz="2800" dirty="0">
              <a:solidFill>
                <a:srgbClr val="FF0000"/>
              </a:solidFill>
            </a:endParaRPr>
          </a:p>
          <a:p>
            <a:endParaRPr lang="nb-NO" sz="2800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41CCAAC-FBB6-EA69-D45C-1DFA23C53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100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A4D4DA25-5FA5-D999-4C07-4472FD574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80073E30-BBC2-E5EB-0C5C-FE409A82C4ED}"/>
              </a:ext>
            </a:extLst>
          </p:cNvPr>
          <p:cNvSpPr/>
          <p:nvPr/>
        </p:nvSpPr>
        <p:spPr>
          <a:xfrm>
            <a:off x="327991" y="501650"/>
            <a:ext cx="10644809" cy="533993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600" dirty="0">
                <a:solidFill>
                  <a:schemeClr val="tx1"/>
                </a:solidFill>
              </a:rPr>
              <a:t>Spør </a:t>
            </a:r>
            <a:r>
              <a:rPr lang="nb-NO" sz="3600" dirty="0" err="1">
                <a:solidFill>
                  <a:schemeClr val="tx1"/>
                </a:solidFill>
              </a:rPr>
              <a:t>ChatGPT</a:t>
            </a:r>
            <a:r>
              <a:rPr lang="nb-NO" sz="3600" dirty="0">
                <a:solidFill>
                  <a:schemeClr val="tx1"/>
                </a:solidFill>
              </a:rPr>
              <a:t>  om å gi deg en</a:t>
            </a:r>
          </a:p>
          <a:p>
            <a:pPr algn="ctr"/>
            <a:r>
              <a:rPr lang="nb-NO" sz="3600" dirty="0">
                <a:solidFill>
                  <a:schemeClr val="tx1"/>
                </a:solidFill>
              </a:rPr>
              <a:t>  </a:t>
            </a:r>
            <a:r>
              <a:rPr lang="nb-NO" sz="3600" b="1" u="sng" dirty="0">
                <a:solidFill>
                  <a:srgbClr val="FF0000"/>
                </a:solidFill>
              </a:rPr>
              <a:t>trinn-for-trinn-guide</a:t>
            </a:r>
            <a:r>
              <a:rPr lang="nb-NO" sz="3600" u="sng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nb-NO" sz="3600" dirty="0">
                <a:solidFill>
                  <a:schemeClr val="tx1"/>
                </a:solidFill>
              </a:rPr>
              <a:t>hvordan du kan slå av </a:t>
            </a:r>
          </a:p>
          <a:p>
            <a:pPr algn="ctr"/>
            <a:r>
              <a:rPr lang="nb-NO" sz="3600" b="1" i="1" dirty="0">
                <a:solidFill>
                  <a:schemeClr val="tx1"/>
                </a:solidFill>
              </a:rPr>
              <a:t>«Forbedre modellen for alle» </a:t>
            </a:r>
          </a:p>
          <a:p>
            <a:pPr algn="ctr"/>
            <a:r>
              <a:rPr lang="nb-NO" sz="3600" b="1" dirty="0">
                <a:solidFill>
                  <a:schemeClr val="tx1"/>
                </a:solidFill>
              </a:rPr>
              <a:t>på </a:t>
            </a:r>
            <a:r>
              <a:rPr lang="nb-NO" sz="3600" b="1" i="1" dirty="0">
                <a:solidFill>
                  <a:schemeClr val="tx1"/>
                </a:solidFill>
              </a:rPr>
              <a:t>din </a:t>
            </a:r>
            <a:r>
              <a:rPr lang="nb-NO" sz="3600" b="1" dirty="0">
                <a:solidFill>
                  <a:schemeClr val="tx1"/>
                </a:solidFill>
              </a:rPr>
              <a:t>telefon</a:t>
            </a:r>
          </a:p>
        </p:txBody>
      </p:sp>
    </p:spTree>
    <p:extLst>
      <p:ext uri="{BB962C8B-B14F-4D97-AF65-F5344CB8AC3E}">
        <p14:creationId xmlns:p14="http://schemas.microsoft.com/office/powerpoint/2010/main" val="2599670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2AC863-2099-DF3D-7D7A-089779C39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91616"/>
            <a:ext cx="10042207" cy="998645"/>
          </a:xfrm>
        </p:spPr>
        <p:txBody>
          <a:bodyPr>
            <a:normAutofit fontScale="90000"/>
          </a:bodyPr>
          <a:lstStyle/>
          <a:p>
            <a:pPr algn="ctr"/>
            <a:r>
              <a:rPr lang="nb-NO" sz="3600" dirty="0"/>
              <a:t>Hva gjelder om jeg ønsker å dele KI-redigerte bilder som viser ekte personer gjenkjennelig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05BC6F-7858-98F8-F1D2-31BEA4BED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341" y="1659835"/>
            <a:ext cx="11017250" cy="4059929"/>
          </a:xfrm>
        </p:spPr>
        <p:txBody>
          <a:bodyPr>
            <a:normAutofit/>
          </a:bodyPr>
          <a:lstStyle/>
          <a:p>
            <a:r>
              <a:rPr lang="nb-NO" dirty="0"/>
              <a:t>Du må ha tillatelse fra personen på bildet </a:t>
            </a:r>
            <a:r>
              <a:rPr lang="nb-NO" i="1" dirty="0"/>
              <a:t>før</a:t>
            </a:r>
            <a:r>
              <a:rPr lang="nb-NO" dirty="0"/>
              <a:t> du publiserer det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Selv om bildet er endret med KI, er det ulovlig å dele hvis personen fremdeles er gjenkjennelig</a:t>
            </a:r>
          </a:p>
          <a:p>
            <a:endParaRPr lang="nb-NO" dirty="0"/>
          </a:p>
          <a:p>
            <a:r>
              <a:rPr lang="nb-NO" dirty="0"/>
              <a:t>Åndsverksloven §104 gir alle opphavsrett til avbildninger av seg selv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For barn under 15 år må du alltid ha godkjenning fra foreldrene før deling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89FE76D-C212-F6EE-F1D8-09A480733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8451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Oppsummering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>
                <a:solidFill>
                  <a:srgbClr val="323232"/>
                </a:solidFill>
              </a:rPr>
              <a:t>• </a:t>
            </a:r>
            <a:r>
              <a:rPr sz="3600" dirty="0" err="1">
                <a:solidFill>
                  <a:srgbClr val="323232"/>
                </a:solidFill>
              </a:rPr>
              <a:t>Enkle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verktøy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gir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flotte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bilder</a:t>
            </a:r>
            <a:endParaRPr sz="3600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sz="3600" dirty="0">
                <a:solidFill>
                  <a:srgbClr val="323232"/>
                </a:solidFill>
              </a:rPr>
              <a:t>• KI </a:t>
            </a:r>
            <a:r>
              <a:rPr sz="3600" dirty="0" err="1">
                <a:solidFill>
                  <a:srgbClr val="323232"/>
                </a:solidFill>
              </a:rPr>
              <a:t>gjør</a:t>
            </a:r>
            <a:r>
              <a:rPr sz="3600" dirty="0">
                <a:solidFill>
                  <a:srgbClr val="323232"/>
                </a:solidFill>
              </a:rPr>
              <a:t> det </a:t>
            </a:r>
            <a:r>
              <a:rPr sz="3600" dirty="0" err="1">
                <a:solidFill>
                  <a:srgbClr val="323232"/>
                </a:solidFill>
              </a:rPr>
              <a:t>lett</a:t>
            </a:r>
            <a:r>
              <a:rPr sz="3600" dirty="0">
                <a:solidFill>
                  <a:srgbClr val="323232"/>
                </a:solidFill>
              </a:rPr>
              <a:t> å </a:t>
            </a:r>
            <a:r>
              <a:rPr sz="3600" dirty="0" err="1">
                <a:solidFill>
                  <a:srgbClr val="323232"/>
                </a:solidFill>
              </a:rPr>
              <a:t>være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kreativ</a:t>
            </a:r>
            <a:endParaRPr sz="3600" dirty="0">
              <a:solidFill>
                <a:srgbClr val="323232"/>
              </a:solidFill>
            </a:endParaRPr>
          </a:p>
          <a:p>
            <a:pPr marL="0" indent="0">
              <a:buNone/>
            </a:pPr>
            <a:r>
              <a:rPr sz="3600" dirty="0">
                <a:solidFill>
                  <a:srgbClr val="323232"/>
                </a:solidFill>
              </a:rPr>
              <a:t>• </a:t>
            </a:r>
            <a:r>
              <a:rPr sz="3600" dirty="0" err="1">
                <a:solidFill>
                  <a:srgbClr val="323232"/>
                </a:solidFill>
              </a:rPr>
              <a:t>Øvelse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gir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trygghet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og</a:t>
            </a:r>
            <a:r>
              <a:rPr sz="3600" dirty="0">
                <a:solidFill>
                  <a:srgbClr val="323232"/>
                </a:solidFill>
              </a:rPr>
              <a:t> </a:t>
            </a:r>
            <a:r>
              <a:rPr sz="3600" dirty="0" err="1">
                <a:solidFill>
                  <a:srgbClr val="323232"/>
                </a:solidFill>
              </a:rPr>
              <a:t>mestring</a:t>
            </a:r>
            <a:endParaRPr lang="nb-NO" sz="3600" dirty="0">
              <a:solidFill>
                <a:srgbClr val="323232"/>
              </a:solidFill>
            </a:endParaRPr>
          </a:p>
          <a:p>
            <a:pPr marL="0" indent="0">
              <a:buNone/>
            </a:pPr>
            <a:endParaRPr lang="nb-NO" sz="3600" dirty="0">
              <a:solidFill>
                <a:srgbClr val="323232"/>
              </a:solidFill>
            </a:endParaRPr>
          </a:p>
          <a:p>
            <a:r>
              <a:rPr lang="nb-NO" sz="3600" b="1" dirty="0">
                <a:solidFill>
                  <a:srgbClr val="FF0000"/>
                </a:solidFill>
              </a:rPr>
              <a:t>Takk for deltakelsen!</a:t>
            </a:r>
          </a:p>
          <a:p>
            <a:r>
              <a:rPr lang="nb-NO" sz="3600" b="1" dirty="0">
                <a:solidFill>
                  <a:srgbClr val="FF0000"/>
                </a:solidFill>
              </a:rPr>
              <a:t>Lykke til videre med bilderedigering og KI!</a:t>
            </a:r>
          </a:p>
          <a:p>
            <a:pPr marL="0" indent="0">
              <a:buNone/>
            </a:pPr>
            <a:endParaRPr dirty="0">
              <a:solidFill>
                <a:srgbClr val="323232"/>
              </a:solidFill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D78220B-9263-B3CD-2B72-B47179B9C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4980BF3-9EE3-5AA5-C614-C8A2A6255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BDEDADD-B476-871D-CCF5-6CEC61FB8E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" t="504" r="2206" b="2015"/>
          <a:stretch>
            <a:fillRect/>
          </a:stretch>
        </p:blipFill>
        <p:spPr bwMode="auto">
          <a:xfrm>
            <a:off x="5968410" y="98380"/>
            <a:ext cx="4408968" cy="61595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2E5AA4A2-72BC-84ED-B054-0AC4B0CCC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74" y="0"/>
            <a:ext cx="4416351" cy="635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9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9307AF-FFCD-CB47-6B5E-CA1F3638C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91616"/>
            <a:ext cx="10042207" cy="1793775"/>
          </a:xfrm>
        </p:spPr>
        <p:txBody>
          <a:bodyPr>
            <a:normAutofit/>
          </a:bodyPr>
          <a:lstStyle/>
          <a:p>
            <a:pPr algn="ctr"/>
            <a:r>
              <a:rPr lang="nb-NO" sz="7200" dirty="0"/>
              <a:t>Ekstra: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1D4AB23-3308-F12D-189A-7FAD9B80A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86373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E564B0D1-5B87-7C75-27CF-D81DB556F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769928F-F1F6-4271-3F42-9E20D1A0DA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586" b="16220"/>
          <a:stretch>
            <a:fillRect/>
          </a:stretch>
        </p:blipFill>
        <p:spPr bwMode="auto">
          <a:xfrm>
            <a:off x="234173" y="136524"/>
            <a:ext cx="6345047" cy="67214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BE589E9F-6C59-FF13-0C63-8C0CD3DF63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18" r="1196"/>
          <a:stretch>
            <a:fillRect/>
          </a:stretch>
        </p:blipFill>
        <p:spPr bwMode="auto">
          <a:xfrm>
            <a:off x="6670659" y="3863315"/>
            <a:ext cx="5409829" cy="12433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783040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D7C3632B-BFD3-8946-8D10-1436FA110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BCC0086-81BA-426F-463C-E51895CD3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78" y="492414"/>
            <a:ext cx="7783266" cy="535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842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4866F8-981A-0496-8A34-AB898EFF4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Bente Støverud 22.09.26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9D2CF21-BE96-1AA1-463C-6F871ABE8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1650"/>
            <a:ext cx="5515190" cy="5317435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F319D75F-FC58-6518-56E4-49EDC6D34B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73" r="8462"/>
          <a:stretch>
            <a:fillRect/>
          </a:stretch>
        </p:blipFill>
        <p:spPr>
          <a:xfrm>
            <a:off x="0" y="685799"/>
            <a:ext cx="5949498" cy="501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614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0FCBFA-7398-2327-855A-888A9AC43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88" y="205674"/>
            <a:ext cx="10042207" cy="1394526"/>
          </a:xfrm>
        </p:spPr>
        <p:txBody>
          <a:bodyPr>
            <a:normAutofit/>
          </a:bodyPr>
          <a:lstStyle/>
          <a:p>
            <a:r>
              <a:rPr lang="nb-NO" dirty="0"/>
              <a:t>Har du registrert deg</a:t>
            </a:r>
            <a:br>
              <a:rPr lang="nb-NO" dirty="0"/>
            </a:br>
            <a:r>
              <a:rPr lang="nb-NO" dirty="0"/>
              <a:t>hos </a:t>
            </a:r>
            <a:r>
              <a:rPr lang="nb-NO" dirty="0" err="1"/>
              <a:t>ChatGPT</a:t>
            </a:r>
            <a:r>
              <a:rPr lang="nb-NO" dirty="0"/>
              <a:t>….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6477CA5-1792-DEB1-83B9-AF989F26C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Bente Støverud 22.09.26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44F56C8-49D5-7ECF-88D0-62DA6EE69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977" y="442718"/>
            <a:ext cx="3711262" cy="591363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A164B6A-7BF2-5841-33DA-E245D6DAD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20" y="2686049"/>
            <a:ext cx="3579743" cy="3442061"/>
          </a:xfrm>
          <a:prstGeom prst="rect">
            <a:avLst/>
          </a:prstGeom>
        </p:spPr>
      </p:pic>
      <p:sp>
        <p:nvSpPr>
          <p:cNvPr id="7" name="Pil: venstre 6">
            <a:extLst>
              <a:ext uri="{FF2B5EF4-FFF2-40B4-BE49-F238E27FC236}">
                <a16:creationId xmlns:a16="http://schemas.microsoft.com/office/drawing/2014/main" id="{B92AE3A8-AD31-33FD-42EA-8FD2FA1EC736}"/>
              </a:ext>
            </a:extLst>
          </p:cNvPr>
          <p:cNvSpPr/>
          <p:nvPr/>
        </p:nvSpPr>
        <p:spPr>
          <a:xfrm>
            <a:off x="9879495" y="1600200"/>
            <a:ext cx="1808922" cy="1085849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Vær forsiktig!!</a:t>
            </a:r>
          </a:p>
        </p:txBody>
      </p:sp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AF355482-FFBC-6A52-67FD-A67E7C493BF6}"/>
              </a:ext>
            </a:extLst>
          </p:cNvPr>
          <p:cNvSpPr/>
          <p:nvPr/>
        </p:nvSpPr>
        <p:spPr>
          <a:xfrm>
            <a:off x="1023084" y="1637651"/>
            <a:ext cx="3967371" cy="93427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….. så får du stadig nyheter i mailboksen din:</a:t>
            </a:r>
          </a:p>
        </p:txBody>
      </p:sp>
    </p:spTree>
    <p:extLst>
      <p:ext uri="{BB962C8B-B14F-4D97-AF65-F5344CB8AC3E}">
        <p14:creationId xmlns:p14="http://schemas.microsoft.com/office/powerpoint/2010/main" val="68539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eniornett">
      <a:dk1>
        <a:srgbClr val="000000"/>
      </a:dk1>
      <a:lt1>
        <a:srgbClr val="FFFFFF"/>
      </a:lt1>
      <a:dk2>
        <a:srgbClr val="273466"/>
      </a:dk2>
      <a:lt2>
        <a:srgbClr val="E8F0F5"/>
      </a:lt2>
      <a:accent1>
        <a:srgbClr val="2C3C71"/>
      </a:accent1>
      <a:accent2>
        <a:srgbClr val="738BAD"/>
      </a:accent2>
      <a:accent3>
        <a:srgbClr val="BBD9E8"/>
      </a:accent3>
      <a:accent4>
        <a:srgbClr val="FCD5C5"/>
      </a:accent4>
      <a:accent5>
        <a:srgbClr val="A11A41"/>
      </a:accent5>
      <a:accent6>
        <a:srgbClr val="577158"/>
      </a:accent6>
      <a:hlink>
        <a:srgbClr val="467886"/>
      </a:hlink>
      <a:folHlink>
        <a:srgbClr val="96607D"/>
      </a:folHlink>
    </a:clrScheme>
    <a:fontScheme name="Darker Grotesque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sjon4" id="{C4C3DAF2-E9B7-4273-8C3E-CE56742A9D84}" vid="{5ED2EB17-D8C5-40F7-BDF5-AF9023997EB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1716b47-f64e-4c17-8a57-a89f972b5f7f">
      <Terms xmlns="http://schemas.microsoft.com/office/infopath/2007/PartnerControls"/>
    </lcf76f155ced4ddcb4097134ff3c332f>
    <TaxCatchAll xmlns="3ebeacdf-6837-4433-b333-bb8a39cc8a1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DBCD392F692A4B8DC694257EE62D76" ma:contentTypeVersion="18" ma:contentTypeDescription="Opprett et nytt dokument." ma:contentTypeScope="" ma:versionID="ab1c190f05dbe9aa5508f976ab41d029">
  <xsd:schema xmlns:xsd="http://www.w3.org/2001/XMLSchema" xmlns:xs="http://www.w3.org/2001/XMLSchema" xmlns:p="http://schemas.microsoft.com/office/2006/metadata/properties" xmlns:ns2="61716b47-f64e-4c17-8a57-a89f972b5f7f" xmlns:ns3="3ebeacdf-6837-4433-b333-bb8a39cc8a1b" targetNamespace="http://schemas.microsoft.com/office/2006/metadata/properties" ma:root="true" ma:fieldsID="43c394eb536a042af5ee58fa21402018" ns2:_="" ns3:_="">
    <xsd:import namespace="61716b47-f64e-4c17-8a57-a89f972b5f7f"/>
    <xsd:import namespace="3ebeacdf-6837-4433-b333-bb8a39cc8a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716b47-f64e-4c17-8a57-a89f972b5f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dff65b06-c1bd-4394-8211-c17bdf6c7e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beacdf-6837-4433-b333-bb8a39cc8a1b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c7595d4-e24d-4225-918f-488c8e76fb49}" ma:internalName="TaxCatchAll" ma:showField="CatchAllData" ma:web="3ebeacdf-6837-4433-b333-bb8a39cc8a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F20013-D4E1-4177-9886-B7DE0206DF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7ED5AB-F419-482A-B724-DEF0191A0C48}">
  <ds:schemaRefs>
    <ds:schemaRef ds:uri="http://schemas.microsoft.com/office/2006/metadata/properties"/>
    <ds:schemaRef ds:uri="http://schemas.microsoft.com/office/infopath/2007/PartnerControls"/>
    <ds:schemaRef ds:uri="61716b47-f64e-4c17-8a57-a89f972b5f7f"/>
    <ds:schemaRef ds:uri="3ebeacdf-6837-4433-b333-bb8a39cc8a1b"/>
  </ds:schemaRefs>
</ds:datastoreItem>
</file>

<file path=customXml/itemProps3.xml><?xml version="1.0" encoding="utf-8"?>
<ds:datastoreItem xmlns:ds="http://schemas.openxmlformats.org/officeDocument/2006/customXml" ds:itemID="{7056BA67-D628-4C67-B6BF-EEAB181C98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716b47-f64e-4c17-8a57-a89f972b5f7f"/>
    <ds:schemaRef ds:uri="3ebeacdf-6837-4433-b333-bb8a39cc8a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3623</TotalTime>
  <Words>1265</Words>
  <Application>Microsoft Office PowerPoint</Application>
  <PresentationFormat>Widescreen</PresentationFormat>
  <Paragraphs>276</Paragraphs>
  <Slides>38</Slides>
  <Notes>14</Notes>
  <HiddenSlides>1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38</vt:i4>
      </vt:variant>
    </vt:vector>
  </HeadingPairs>
  <TitlesOfParts>
    <vt:vector size="43" baseType="lpstr">
      <vt:lpstr>Aptos</vt:lpstr>
      <vt:lpstr>Arial</vt:lpstr>
      <vt:lpstr>Segoe UI</vt:lpstr>
      <vt:lpstr>Wingdings</vt:lpstr>
      <vt:lpstr>Office-tema</vt:lpstr>
      <vt:lpstr>Enkel bilderedigering &amp; KI-bilder på mobil</vt:lpstr>
      <vt:lpstr>Hva vi skal lære</vt:lpstr>
      <vt:lpstr>Innebygd redigeringsverktøy i din mobil</vt:lpstr>
      <vt:lpstr>Apples innebygde redigeringsverktøy</vt:lpstr>
      <vt:lpstr>PowerPoint-presentasjon</vt:lpstr>
      <vt:lpstr>PowerPoint-presentasjon</vt:lpstr>
      <vt:lpstr>Samsungs innebygde redigeringsverktøy</vt:lpstr>
      <vt:lpstr>PowerPoint-presentasjon</vt:lpstr>
      <vt:lpstr>Grunnleggende redigering</vt:lpstr>
      <vt:lpstr>Kort arbeidsøkt</vt:lpstr>
      <vt:lpstr>KI-apper vi skal bruke i dag</vt:lpstr>
      <vt:lpstr>PowerPoint-presentasjon</vt:lpstr>
      <vt:lpstr>Du kan også bruke andre KI-apper…</vt:lpstr>
      <vt:lpstr>Hva er KI-bilder</vt:lpstr>
      <vt:lpstr>Lage KI-bilder på mobil</vt:lpstr>
      <vt:lpstr>Slik lager du gode beskrivelser</vt:lpstr>
      <vt:lpstr>Du kan redigere egne bilder</vt:lpstr>
      <vt:lpstr>PowerPoint-presentasjon</vt:lpstr>
      <vt:lpstr>PowerPoint-presentasjon</vt:lpstr>
      <vt:lpstr>PowerPoint-presentasjon</vt:lpstr>
      <vt:lpstr>PowerPoint-presentasjon</vt:lpstr>
      <vt:lpstr>Gjør bildene dine enda skarpere med ChatGPT eller Lumo</vt:lpstr>
      <vt:lpstr>Du kan også være mer spesifikk</vt:lpstr>
      <vt:lpstr>Arbeidsøkt fram til kl. 14:20</vt:lpstr>
      <vt:lpstr>Etikk og trygg bruk</vt:lpstr>
      <vt:lpstr>Hva skjer med bilder jeg laster opp for redigering på ChatGPT?</vt:lpstr>
      <vt:lpstr>Når du laster opp et bilde i ChatGPT</vt:lpstr>
      <vt:lpstr>Hvem kan se bildet?</vt:lpstr>
      <vt:lpstr>Kan bildene brukes til å forbedre ChatGPT?</vt:lpstr>
      <vt:lpstr>PowerPoint-presentasjon</vt:lpstr>
      <vt:lpstr>Hva gjelder om jeg ønsker å dele KI-redigerte bilder som viser ekte personer gjenkjennelig</vt:lpstr>
      <vt:lpstr>Oppsummering</vt:lpstr>
      <vt:lpstr>PowerPoint-presentasjon</vt:lpstr>
      <vt:lpstr>Ekstra:</vt:lpstr>
      <vt:lpstr>PowerPoint-presentasjon</vt:lpstr>
      <vt:lpstr>PowerPoint-presentasjon</vt:lpstr>
      <vt:lpstr>PowerPoint-presentasjon</vt:lpstr>
      <vt:lpstr>Har du registrert deg hos ChatGPT….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solveig kjærvik</dc:creator>
  <cp:lastModifiedBy>Bente Støverud</cp:lastModifiedBy>
  <cp:revision>7</cp:revision>
  <dcterms:created xsi:type="dcterms:W3CDTF">2025-10-29T10:09:18Z</dcterms:created>
  <dcterms:modified xsi:type="dcterms:W3CDTF">2026-09-21T19:53:55Z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0x010100A7DBCD392F692A4B8DC694257EE62D76</vt:lpwstr>
  </property>
</Properties>
</file>