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heme/theme1.xml" ContentType="application/vnd.openxmlformats-officedocument.theme+xml"/>
  <Override PartName="/ppt/ink/ink2.xml" ContentType="application/inkml+xml"/>
  <Override PartName="/ppt/notesMasters/notesMaster1.xml" ContentType="application/vnd.openxmlformats-officedocument.presentationml.notesMaster+xml"/>
  <Override PartName="/ppt/ink/ink3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napToObjects="1">
      <p:cViewPr varScale="1">
        <p:scale>
          <a:sx n="90" d="100"/>
          <a:sy n="90" d="100"/>
        </p:scale>
        <p:origin x="2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8:35:01.1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8:35:33.6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6178 0 16383,'-63'0'0,"-5"0"0,-7 0 0,-18 0 0,41 0 0,-1 0 0,-3 0 0,-1 0 0,-2 0 0,0 0 0,3 0 0,0 0 0,0 2 0,0 0 0,2 2 0,0 2 0,-2 2 0,0 1 0,0 2 0,-1 0 0,2 1 0,1 0 0,-2 0 0,1-1 0,4 0 0,1-1 0,-47 9 0,6-2 0,2-3 0,1 0 0,0-2 0,0-3 0,6-4 0,5 0 0,4-2 0,5 2 0,4 2 0,0 1 0,2 2 0,-3 1 0,-5 3 0,-6 1 0,-8-2 0,-12-1 0,46-7 0,-2 0 0,0-1 0,-1-1 0,0-1 0,-1 0 0,3 0 0,0-1 0,1-1 0,0 0 0,-47 0 0,7 0 0,2 0 0,4 0 0,4 0 0,0 0 0,-6 2 0,-8 3 0,41-1 0,-2 1 0,-2 0 0,0 1 0,-1 0 0,1 0 0,1-1 0,0 1 0,5-1 0,1 1 0,-41 8 0,10-1 0,5 2 0,-1 1 0,-10-2 0,-7 2 0,42-9 0,-2 0 0,-1 1 0,0-1 0,3 0 0,0 0 0,-41 6 0,23-1 0,18-1 0,13 2 0,8 6 0,0 7 0,-1 13 0,1 9 0,-4 7 0,-4 5 0,-1-2 0,3-8 0,3-8 0,6-9 0,8-9 0,4-2 0,5 2 0,5 4 0,2 9 0,1 11 0,3 7 0,0 6 0,0-2 0,0-5 0,0-9 0,0-4 0,2-6 0,3 1 0,6-2 0,4-1 0,4 0 0,-1-2 0,2 2 0,2 1 0,5 3 0,6 0 0,4-2 0,5-2 0,5-1 0,2-3 0,2 0 0,6 1 0,5-3 0,6 1 0,10-2 0,4-1 0,4-1 0,5-5 0,-1-4 0,5-4 0,2-3 0,1-3 0,-2-2 0,2-2 0,2-1 0,-49 0 0,1 0 0,2 0 0,1 0 0,1 0 0,0 0 0,2 0 0,1 0 0,4 0 0,1 0 0,1 0 0,1 0 0,1 1 0,0 1 0,0 2 0,0 1 0,-4 0 0,-2 2 0,-3 2 0,-1 0 0,-2 0 0,1 0 0,-4-1 0,-1 1 0,46 8 0,-5-2 0,-13-3 0,-6-3 0,-2-1 0,-1 0 0,1 0 0,4 0 0,5-4 0,7-2 0,9-2 0,-46 0 0,0 0 0,0 0 0,0 0 0,1 0 0,-1 0 0,47 0 0,-2-1 0,2-2 0,-45 1 0,2 0 0,5 1 0,2 0 0,4 0 0,2 1 0,6 0 0,1 0 0,0 0 0,-1 0 0,1 0 0,0 0 0,-4 0 0,1 0 0,1 0 0,0 0 0,1-1 0,-1-1 0,2-1 0,0 0 0,3-2 0,0 0 0,-2-2 0,-1 0 0,3-1 0,1-1 0,-1-1 0,0-1 0,0 0 0,0-2 0,0-1 0,-1-2 0,-1-1 0,-1-3 0,-3 0 0,-3-2 0,-6-3 0,-2-3 0,-5 0 0,-3-3 0,-3 0 0,-3-2 0,-1-1 0,-2-1 0,0-1 0,-1-1 0,2 1 0,-1-1 0,1-2 0,-1 0 0,1 1 0,-1 0 0,-3 1 0,-1 1 0,27-36 0,-15 4 0,-13-2 0,-12-3 0,-10-8 0,-9-2 0,-5 3 0,-2 3 0,-3 10 0,-8 3 0,-11 4 0,-11 3 0,-9 3 0,-1 5 0,2 6 0,-1 6 0,-2 6 0,-5 2 0,-3 4 0,-2 3 0,0 2 0,-4 4 0,-6 3 0,-5 5 0,-6 5 0,0 1 0,4 2 0,4 0 0,2 0 0,4 0 0,-3 0 0,4 0 0,2 0 0,6 0 0,5 0 0,6 0 0,4 0 0,3 0 0,5 0 0,1 0 0,1 0 0,0 0 0,0-1 0,0-3 0,0 0 0,4-3 0,3 0 0,3 0 0,2-1 0,-1 1 0,-2-1 0,-2-3 0,-2-2 0,0-5 0,2-2 0,0-2 0,3 2 0,0 0 0,8 8 0,0 2 0,-2-4 0,-2 3 0,-6-7 0,3 7 0,0 2 0,4 1 0,2-3 0,2-1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8:37:11.6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E9451-0942-1C44-A3FA-7B2883A21E4C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BD7FA-2BD6-B146-A902-35479FFB30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20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BD7FA-2BD6-B146-A902-35479FFB30E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47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120045-25F6-FBEF-D185-7C5FE4CFC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7584F2B-02DF-4A24-4712-53D7B569A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99FF80-DCFD-5099-3F00-FC943F13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98844C-2191-32EE-2DCB-16D16382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80A521-B170-941B-325A-CC9F8589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35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967548-0A41-144C-9F53-DA28705A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38B1854-3FD6-B4C6-8511-98AF484E8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C20697-960E-AF76-E1C3-DD8B9E86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6CB912-C834-B558-7067-7D3A575B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0D034E-460A-AFD6-0F53-C61F9B89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44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6C0A54C-DF19-9913-68CB-2B38B9F1A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E84FC39-5A7C-953C-8237-670917C23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477503-6131-9951-4EA3-0A2E51A8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87B40E-F9D6-BA8E-206D-840C3F0D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FF08CC-F870-7BB5-F58E-874719C9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30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0CE271-7A24-E327-BC24-15D05735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7563D6-5C5E-5E5A-D616-7A2A1EE97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ABAF83-8562-F488-5F7A-CA70CE8A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24C926-0058-D3B2-5669-6627741B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49DA6F-5F1A-CB05-8783-8604A082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37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7239E2-62F5-B5DF-F40C-629EE338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5520AE-7D83-8318-9E92-29B090C0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863B94-D38D-C475-18A8-004707BD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2C3FAE-419D-836F-D1B5-AF990CFF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D8F51F-D617-A759-F606-FF5898A6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089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C12E81-89F9-A1BD-E34C-D3EB48B3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5AADAE-D5B4-A39D-B2B4-966414D99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E3A897A-E01D-1173-2A75-E813DA6D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46EDE7-5014-D3A0-8C6C-C4B0BCBF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3E5A552-40D5-1025-E4DB-5BE52DCC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F3C6177-95A4-DC20-942D-9A7BC0C2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803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059E50-81D6-2A2C-3C0B-6371BC3F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9714AE-7A72-6765-CD41-9DE6533ED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9D8AB4D-0689-3966-387C-576EC56D5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4B5F9E-B1D0-A420-77A7-4B7455B20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E77B445-1C03-7D14-019C-57306385E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AFC4B73-0D8A-D53A-7175-7B6B3263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39EBA42-967A-1B1A-E0BC-B4CDC830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0BE4E1-9971-9A35-B496-72A53A4E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03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B730D5-7AE2-1960-5568-7F22057F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1DBF23F-6180-277D-8908-DEE41BD1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9DB41E3-CDC8-6D2A-33CC-BFBBECC7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4B302C0-610F-78F7-397B-8BDFDFBF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88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7FA89D6-6651-15BA-8CD1-7921F0F7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0EEB221-F68B-581C-3F2F-124F3D1F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9F8B9BA-DC06-AA65-72BE-5931D2FD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96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E79367-8877-62DC-E85F-4F0A75F9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F98AD7-ED79-C76E-71E0-56DEEAF92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5408819-3E13-B424-3F5A-1EF8E27CD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B1AF15-AD1F-2E20-34EE-CB14BC3E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1F533CE-8306-1115-792C-2291F88A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9CEE5A5-CB06-2335-E471-2CECADF9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18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CAEB85-B9A5-C9BA-7BA0-CE7F407D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518327-A8CF-7950-C27C-F206C1CF6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469887C-445D-AD34-839F-172DD6B8B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EF6E2DD-9366-BF1C-5280-5A952662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C586ED-F9D5-661F-53A7-A4D2414A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98180CB-ADB4-9C14-6DE5-C57E2BF0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9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7F8FE1-BF70-AC94-0C81-C1E3A3A9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E3A1B3-9779-919B-CFF3-B37D2E3F1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277ACD-29C0-3D2A-086C-E91972720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83C973-FE87-1204-87C1-DE15EA05A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D48188-FA1A-C253-1BD1-0DD72A4D1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77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612549-4A58-71B7-510F-28221D827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Bilder – overalt og hvor og hvordan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EFE964B-E2B0-7573-3FF3-D7A66E352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Fra før til nå – og inn i framtida!</a:t>
            </a:r>
          </a:p>
          <a:p>
            <a:endParaRPr lang="nb-NO" dirty="0"/>
          </a:p>
          <a:p>
            <a:r>
              <a:rPr lang="nb-NO" dirty="0"/>
              <a:t>Gjennomgang laget av Arve C til bruk i Seniornett Drammen</a:t>
            </a:r>
          </a:p>
        </p:txBody>
      </p:sp>
    </p:spTree>
    <p:extLst>
      <p:ext uri="{BB962C8B-B14F-4D97-AF65-F5344CB8AC3E}">
        <p14:creationId xmlns:p14="http://schemas.microsoft.com/office/powerpoint/2010/main" val="293460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C7F6EE-6CA4-89BA-BDB3-24F92233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Lagringsplass i «skyen» – gratis?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1B8FA8-82E8-88E1-C16D-4A052DC23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Tja, både nei og ja, etter som du ser på det</a:t>
            </a:r>
          </a:p>
          <a:p>
            <a:endParaRPr lang="nb-NO" dirty="0"/>
          </a:p>
          <a:p>
            <a:r>
              <a:rPr lang="nb-NO" dirty="0"/>
              <a:t>De fleste tjenestene gir deg en gratis inngangsbillett</a:t>
            </a:r>
          </a:p>
          <a:p>
            <a:endParaRPr lang="nb-NO" dirty="0"/>
          </a:p>
          <a:p>
            <a:r>
              <a:rPr lang="nb-NO" dirty="0"/>
              <a:t>Så kommer det en pris, kanskje etter en stund eller hvor mye du lagrer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221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9F5D7D-826D-4073-7664-D2B2A6D5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Icloud</a:t>
            </a:r>
            <a:r>
              <a:rPr lang="nb-NO" b="1" dirty="0"/>
              <a:t> og Google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005F9E-2A0A-E46A-AB56-4E472489C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b="1" dirty="0" err="1"/>
              <a:t>Icloud</a:t>
            </a:r>
            <a:endParaRPr lang="nb-NO" b="1" dirty="0"/>
          </a:p>
          <a:p>
            <a:r>
              <a:rPr lang="nb-NO" dirty="0" err="1"/>
              <a:t>Icloud</a:t>
            </a:r>
            <a:r>
              <a:rPr lang="nb-NO" dirty="0"/>
              <a:t> fra Apple (</a:t>
            </a:r>
            <a:r>
              <a:rPr lang="nb-NO" dirty="0" err="1"/>
              <a:t>Iphone</a:t>
            </a:r>
            <a:r>
              <a:rPr lang="nb-NO" dirty="0"/>
              <a:t>/</a:t>
            </a:r>
            <a:r>
              <a:rPr lang="nb-NO" dirty="0" err="1"/>
              <a:t>Ipad</a:t>
            </a:r>
            <a:r>
              <a:rPr lang="nb-NO" dirty="0"/>
              <a:t> og Mac), de første 5 GB er gratis, så må du betale</a:t>
            </a:r>
          </a:p>
          <a:p>
            <a:r>
              <a:rPr lang="nb-NO" dirty="0"/>
              <a:t>Neste steg på stigen er å kjøpe lagringsplass inntil 50 GB, kr. 120 pr år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b="1" dirty="0"/>
              <a:t>Google</a:t>
            </a:r>
          </a:p>
          <a:p>
            <a:r>
              <a:rPr lang="nb-NO" dirty="0"/>
              <a:t>De første 15 GB er gratis, så må du betale</a:t>
            </a:r>
          </a:p>
          <a:p>
            <a:r>
              <a:rPr lang="nb-NO" dirty="0"/>
              <a:t>Neste steg på stigen er å kjøpe plass for inntil 100 GB, kr. 170 pr. år</a:t>
            </a:r>
          </a:p>
        </p:txBody>
      </p:sp>
    </p:spTree>
    <p:extLst>
      <p:ext uri="{BB962C8B-B14F-4D97-AF65-F5344CB8AC3E}">
        <p14:creationId xmlns:p14="http://schemas.microsoft.com/office/powerpoint/2010/main" val="187010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5F9410-DCC4-0088-A2B2-4EFA029B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r>
              <a:rPr lang="nb-NO" b="1" dirty="0"/>
              <a:t>Flere alternativer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C183D0-E3C9-9A63-8F84-227487A5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660"/>
            <a:ext cx="10515600" cy="471407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Elkjøp og </a:t>
            </a:r>
            <a:r>
              <a:rPr lang="nb-NO" dirty="0" err="1"/>
              <a:t>Jotta</a:t>
            </a:r>
            <a:r>
              <a:rPr lang="nb-NO" dirty="0"/>
              <a:t> </a:t>
            </a:r>
            <a:r>
              <a:rPr lang="nb-NO" dirty="0" err="1"/>
              <a:t>Cloud</a:t>
            </a:r>
            <a:r>
              <a:rPr lang="nb-NO" dirty="0"/>
              <a:t> – ubegrenset plass  - kr. 960 pr år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Telenor – Min sky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Sier du opp Telenor-abonnementet, må du kjøpe lagringsplass.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0D76964-9A58-FB91-940D-1798266A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890" y="2845100"/>
            <a:ext cx="6749889" cy="238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6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5E24D0-53F4-6EBC-6865-0E0A0DC7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159"/>
          </a:xfrm>
        </p:spPr>
        <p:txBody>
          <a:bodyPr/>
          <a:lstStyle/>
          <a:p>
            <a:r>
              <a:rPr lang="nb-NO" b="1" dirty="0"/>
              <a:t>Hvor mye plass trenger du?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E1BBFA-C419-18F9-F8EA-17BDBE351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Et umulig spørsmål å svare eksakt på, man må erfare seg fram.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Jeg antar at de fleste vil klare seg bra med 5 GB pr år. Så uansett hva du velger av lagringsplass, du må betale for deg,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Det finnes ingen «fri lunsj»</a:t>
            </a:r>
          </a:p>
        </p:txBody>
      </p:sp>
    </p:spTree>
    <p:extLst>
      <p:ext uri="{BB962C8B-B14F-4D97-AF65-F5344CB8AC3E}">
        <p14:creationId xmlns:p14="http://schemas.microsoft.com/office/powerpoint/2010/main" val="279697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22AB7C-F1F1-2AA3-BC6A-07735B34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/>
          <a:lstStyle/>
          <a:p>
            <a:r>
              <a:rPr lang="nb-NO" b="1" dirty="0"/>
              <a:t>Hvor lagres bildene?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85F7A0-5345-7BE7-A577-69C93436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935"/>
            <a:ext cx="10515600" cy="521178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Lurt å ha dem i «skyen», da kan du frigjøre lagringsplass på mobilen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F335BB65-3FE0-7FAA-DA9C-8485F541264A}"/>
                  </a:ext>
                </a:extLst>
              </p14:cNvPr>
              <p14:cNvContentPartPr/>
              <p14:nvPr/>
            </p14:nvContentPartPr>
            <p14:xfrm>
              <a:off x="4682520" y="3108172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F335BB65-3FE0-7FAA-DA9C-8485F54126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8520" y="3000532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Bilde 5">
            <a:extLst>
              <a:ext uri="{FF2B5EF4-FFF2-40B4-BE49-F238E27FC236}">
                <a16:creationId xmlns:a16="http://schemas.microsoft.com/office/drawing/2014/main" id="{9B7BFD87-0189-B3C1-6B58-FC62CCD96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762" y="2127664"/>
            <a:ext cx="2953554" cy="36844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9E90B201-F6F4-AD81-828F-76C7539F477A}"/>
                  </a:ext>
                </a:extLst>
              </p14:cNvPr>
              <p14:cNvContentPartPr/>
              <p14:nvPr/>
            </p14:nvContentPartPr>
            <p14:xfrm>
              <a:off x="3703320" y="5045332"/>
              <a:ext cx="2925360" cy="86364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9E90B201-F6F4-AD81-828F-76C7539F47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9320" y="4937332"/>
                <a:ext cx="3033000" cy="10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08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2B3C4-C6C3-39B2-7E53-EB8B3C42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090"/>
          </a:xfrm>
        </p:spPr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I GB – hva er det? Er det mye?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3B5409-ED92-30B3-5CAB-6C3BA412D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638"/>
            <a:ext cx="10515600" cy="521178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Lett å gå vill.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accent1"/>
                </a:solidFill>
              </a:rPr>
              <a:t>GB</a:t>
            </a:r>
            <a:r>
              <a:rPr lang="nb-NO" dirty="0"/>
              <a:t> er </a:t>
            </a:r>
            <a:r>
              <a:rPr lang="nb-NO" b="1" dirty="0"/>
              <a:t>en måleenhet for mengde</a:t>
            </a:r>
            <a:r>
              <a:rPr lang="nb-NO" dirty="0"/>
              <a:t>. Det er mange mengder som skal måles i forbindelse med f.eks. en smart-telefon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chemeClr val="accent1"/>
                </a:solidFill>
              </a:rPr>
              <a:t>Pkt. 1</a:t>
            </a:r>
            <a:r>
              <a:rPr lang="nb-NO" dirty="0"/>
              <a:t>	- lagringsplass på mobilen: 32,64 eller 128 GB lagringsplass, altså 	mengde data på smart-telefonen – vær obs – hva trenger du?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accent1"/>
                </a:solidFill>
              </a:rPr>
              <a:t>Pkt. 2</a:t>
            </a:r>
            <a:r>
              <a:rPr lang="nb-NO" dirty="0"/>
              <a:t>	- lagringsplass hos Google eller Apple (i skyen) for å lagre data 	(15GB/5GB 	gratis).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accent1"/>
                </a:solidFill>
              </a:rPr>
              <a:t>Pkt. 3 </a:t>
            </a:r>
            <a:r>
              <a:rPr lang="nb-NO" dirty="0"/>
              <a:t>- datamengde pr. </a:t>
            </a:r>
            <a:r>
              <a:rPr lang="nb-NO" dirty="0" err="1"/>
              <a:t>mnd</a:t>
            </a:r>
            <a:r>
              <a:rPr lang="nb-NO" dirty="0"/>
              <a:t> på ditt abonnement. (1, 2, 5 eller 10 GB). 	Prisen på mobilen er ofte knytta til et større abonnement.</a:t>
            </a:r>
          </a:p>
          <a:p>
            <a:pPr marL="0" indent="0" algn="ctr">
              <a:buNone/>
            </a:pPr>
            <a:r>
              <a:rPr lang="nb-NO" b="1" dirty="0">
                <a:solidFill>
                  <a:srgbClr val="FF0000"/>
                </a:solidFill>
              </a:rPr>
              <a:t>VISE – VISE - VISE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064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0D90D2-9A5A-9CDE-6E84-240B098A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113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Viktige ting å holde styr på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B8837D-865F-0EC6-6533-BE4E39724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433"/>
            <a:ext cx="10515600" cy="463753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I en sky-tjeneste ligger bildene dine «innelåst», på en konto</a:t>
            </a:r>
          </a:p>
          <a:p>
            <a:pPr marL="0" indent="0">
              <a:buNone/>
            </a:pPr>
            <a:r>
              <a:rPr lang="nb-NO" dirty="0"/>
              <a:t>Du får tilgang kontoen via et </a:t>
            </a:r>
            <a:r>
              <a:rPr lang="nb-NO" b="1" dirty="0">
                <a:solidFill>
                  <a:srgbClr val="FF0000"/>
                </a:solidFill>
              </a:rPr>
              <a:t>brukernavn</a:t>
            </a:r>
            <a:r>
              <a:rPr lang="nb-NO" dirty="0"/>
              <a:t> (oftest en e-postadresse) og et </a:t>
            </a:r>
            <a:r>
              <a:rPr lang="nb-NO" b="1" dirty="0">
                <a:solidFill>
                  <a:srgbClr val="FF0000"/>
                </a:solidFill>
              </a:rPr>
              <a:t>passord</a:t>
            </a:r>
          </a:p>
          <a:p>
            <a:pPr marL="0" indent="0">
              <a:buNone/>
            </a:pPr>
            <a:r>
              <a:rPr lang="nb-NO" dirty="0"/>
              <a:t>Hold styr på passordene! (og ha fornuftige e-post-adresser som du bruker i disse sammenhengene)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Husk å bruke </a:t>
            </a:r>
            <a:r>
              <a:rPr lang="nb-NO" b="1" dirty="0">
                <a:solidFill>
                  <a:srgbClr val="FF0000"/>
                </a:solidFill>
              </a:rPr>
              <a:t>samme konto og passord på alle dine dingser!!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467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D23A7A-1206-4991-D316-6A55F812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688"/>
          </a:xfrm>
        </p:spPr>
        <p:txBody>
          <a:bodyPr/>
          <a:lstStyle/>
          <a:p>
            <a:r>
              <a:rPr lang="nb-NO" b="1" dirty="0"/>
              <a:t>Bildebehandling?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F10830-9ABE-F987-6186-930CDB3B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258"/>
            <a:ext cx="10515600" cy="463170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For å drive avansert bildebehandling, så må du bruke andre tjenester enn Google og </a:t>
            </a:r>
            <a:r>
              <a:rPr lang="nb-NO" dirty="0" err="1"/>
              <a:t>Icloud</a:t>
            </a:r>
            <a:r>
              <a:rPr lang="nb-NO" dirty="0"/>
              <a:t>.  (F.eks. </a:t>
            </a:r>
            <a:r>
              <a:rPr lang="nb-NO" dirty="0" err="1"/>
              <a:t>Paintshop</a:t>
            </a:r>
            <a:r>
              <a:rPr lang="nb-NO" dirty="0"/>
              <a:t> Pro)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Men du kommer langt med det disse tilbyr, du kan gjøre noe med lys, kontraster, du kan kutte, rotere osv. Så de vanlige foto-tjenestene, Google og Apple, holder lenge før oss vanlige.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0E6DA180-1106-09B8-1F74-D175AE60B204}"/>
                  </a:ext>
                </a:extLst>
              </p14:cNvPr>
              <p14:cNvContentPartPr/>
              <p14:nvPr/>
            </p14:nvContentPartPr>
            <p14:xfrm>
              <a:off x="1431360" y="955012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0E6DA180-1106-09B8-1F74-D175AE60B2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7720" y="847372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46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5F2ABE-F87C-24CA-1428-32657F7AA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Mange tilbydere – bytte?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28700E-CEE5-5420-9153-546CA8F77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	Det kan være fristende, men man bør tenke seg om. Det er 	arbeidskrevende å bytte. Så tenk dere godt om.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Om mulig, prøv å gjøre dere mest mulig uavhengig av ulike 	leverandører, det er ikke nødvendigvis alt som er gratis som 	virkelig er gratis.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Dette gjelder bilder, e-post-konti osv.</a:t>
            </a:r>
          </a:p>
        </p:txBody>
      </p:sp>
    </p:spTree>
    <p:extLst>
      <p:ext uri="{BB962C8B-B14F-4D97-AF65-F5344CB8AC3E}">
        <p14:creationId xmlns:p14="http://schemas.microsoft.com/office/powerpoint/2010/main" val="392426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D6E4C4-148D-A1BC-36C7-6DE99038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/>
          <a:lstStyle/>
          <a:p>
            <a:r>
              <a:rPr lang="nb-NO" b="1" dirty="0"/>
              <a:t>Hva gjør du med bildene dine?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1A71E6-F55F-F861-54B0-8E596D036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134"/>
            <a:ext cx="10515600" cy="4683829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De aller fleste gjør som meg, tar bilder og ser sjeldent på dem</a:t>
            </a:r>
          </a:p>
          <a:p>
            <a:r>
              <a:rPr lang="nb-NO" dirty="0"/>
              <a:t>For egen del, jeg har begynt å bli mer streng med hva jeg tar vare på</a:t>
            </a:r>
          </a:p>
          <a:p>
            <a:r>
              <a:rPr lang="nb-NO" dirty="0"/>
              <a:t>Deler en del med andre, lager «digitalt album» og deler etterpå, gir andre rettigheter til albumet.</a:t>
            </a:r>
          </a:p>
          <a:p>
            <a:r>
              <a:rPr lang="nb-NO" dirty="0"/>
              <a:t>Sender bilder via </a:t>
            </a:r>
            <a:r>
              <a:rPr lang="nb-NO" dirty="0" err="1"/>
              <a:t>sms</a:t>
            </a:r>
            <a:r>
              <a:rPr lang="nb-NO" dirty="0"/>
              <a:t> og e-post. Legger ut på FB.</a:t>
            </a:r>
          </a:p>
          <a:p>
            <a:endParaRPr lang="nb-NO" dirty="0"/>
          </a:p>
          <a:p>
            <a:r>
              <a:rPr lang="nb-NO" dirty="0"/>
              <a:t>Hva mer? Lager du fotobok og får dem </a:t>
            </a:r>
            <a:r>
              <a:rPr lang="nb-NO" dirty="0" err="1"/>
              <a:t>printa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95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86A832-A6D7-7754-B0E0-5B1C1378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597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Første gang jeg brukte kamera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934E423-72EC-8ED6-0234-3A6DE499B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11" y="1998392"/>
            <a:ext cx="2705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DF2741-C03B-E87D-1248-18A892F0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Bli stødig på å laste opp og laste ned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4C01A9-3DF4-6D8C-4052-C341DBBAD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BLI TRYGG PÅ Å LASTE OPP BILDER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BLI TRYGG PÅ Å FORETA NEDLASTINGER</a:t>
            </a:r>
          </a:p>
        </p:txBody>
      </p:sp>
    </p:spTree>
    <p:extLst>
      <p:ext uri="{BB962C8B-B14F-4D97-AF65-F5344CB8AC3E}">
        <p14:creationId xmlns:p14="http://schemas.microsoft.com/office/powerpoint/2010/main" val="262726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4BF2DE-3886-0F1B-25F5-85D9BFE8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Gode bilder – hva er det og hvordan ta dem?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9AA513-0E8E-9934-AB0A-7B96841C6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Du selv bestemmer hva du tar bilder av og om du er fornøyd eller ikke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Jeg er ingen god fotograf, prøver å lære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190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42FBF0-74C2-5FBA-9606-65ADF5E2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262"/>
          </a:xfrm>
        </p:spPr>
        <p:txBody>
          <a:bodyPr/>
          <a:lstStyle/>
          <a:p>
            <a:r>
              <a:rPr lang="nb-NO" b="1" dirty="0"/>
              <a:t>Høsten 2022 – «Digital Festival» - bilder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9D42EA-322E-7EE3-8B78-5AD038EFB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pPr marL="0" indent="0">
              <a:buNone/>
            </a:pPr>
            <a:r>
              <a:rPr lang="nb-NO" dirty="0"/>
              <a:t>	Vi har enda ikke bestemt innhold, men vi regner med at temaene 	vil være fotobøker, sky-lagring osv. </a:t>
            </a:r>
          </a:p>
        </p:txBody>
      </p:sp>
    </p:spTree>
    <p:extLst>
      <p:ext uri="{BB962C8B-B14F-4D97-AF65-F5344CB8AC3E}">
        <p14:creationId xmlns:p14="http://schemas.microsoft.com/office/powerpoint/2010/main" val="287763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590F3F-0A2A-4502-8551-3A405403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Og veien til dagens bilder, den var </a:t>
            </a:r>
            <a:r>
              <a:rPr lang="nb-NO" b="1" dirty="0" err="1"/>
              <a:t>laaang</a:t>
            </a:r>
            <a:endParaRPr lang="nb-NO" b="1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0137739-878D-D781-D9B8-CC6507403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67" y="2317750"/>
            <a:ext cx="3276600" cy="22225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1E1EDB0-352C-1906-B9B5-E070889D2BC4}"/>
              </a:ext>
            </a:extLst>
          </p:cNvPr>
          <p:cNvSpPr txBox="1"/>
          <p:nvPr/>
        </p:nvSpPr>
        <p:spPr>
          <a:xfrm>
            <a:off x="2152891" y="4953965"/>
            <a:ext cx="696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12 – 16 – 24 eller 36 bilder. Først måtte man ta alle bildene på rullen, så </a:t>
            </a:r>
          </a:p>
          <a:p>
            <a:r>
              <a:rPr lang="nb-NO" dirty="0"/>
              <a:t>levere for framkalling og kopiering til bilder.  </a:t>
            </a:r>
            <a:r>
              <a:rPr lang="nb-NO" dirty="0" err="1"/>
              <a:t>Ca</a:t>
            </a:r>
            <a:r>
              <a:rPr lang="nb-NO" dirty="0"/>
              <a:t> ei uke</a:t>
            </a:r>
          </a:p>
        </p:txBody>
      </p:sp>
    </p:spTree>
    <p:extLst>
      <p:ext uri="{BB962C8B-B14F-4D97-AF65-F5344CB8AC3E}">
        <p14:creationId xmlns:p14="http://schemas.microsoft.com/office/powerpoint/2010/main" val="363961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FA520A-146F-D793-F709-5E311E2DC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gjorde man med bildene?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3B9BAD-1D2E-F8D5-03A5-6C4623333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	Stort sett bare rot – i en skuff, ja, kanskje i flere skuffer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71C614E-353F-C2AF-1DDE-4B229DE28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5" y="2634309"/>
            <a:ext cx="1549400" cy="19939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9A11033-1E52-BDB2-AB95-0CA9A889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593" y="2532692"/>
            <a:ext cx="3565002" cy="23622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E3A3828-2074-1431-8023-CCDC59795E3D}"/>
              </a:ext>
            </a:extLst>
          </p:cNvPr>
          <p:cNvSpPr txBox="1"/>
          <p:nvPr/>
        </p:nvSpPr>
        <p:spPr>
          <a:xfrm>
            <a:off x="3229337" y="2743200"/>
            <a:ext cx="228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album eller ikke</a:t>
            </a:r>
          </a:p>
        </p:txBody>
      </p:sp>
    </p:spTree>
    <p:extLst>
      <p:ext uri="{BB962C8B-B14F-4D97-AF65-F5344CB8AC3E}">
        <p14:creationId xmlns:p14="http://schemas.microsoft.com/office/powerpoint/2010/main" val="155505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8F2783-D5DE-5DB5-0B90-F719A8B8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Men nå, nå er alt så mye bedre?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10AD09-1A73-9663-93FF-AAD1476A2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Om vi har et eget kamera, så bruker vi det nesten aldri, i alle fall 	de fleste av oss.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Og har vi kamera, så er stort sett alle kameraene digitale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Mobilen har tatt over – den har kameraet (eller kameraene) vi  	bruker</a:t>
            </a:r>
          </a:p>
        </p:txBody>
      </p:sp>
    </p:spTree>
    <p:extLst>
      <p:ext uri="{BB962C8B-B14F-4D97-AF65-F5344CB8AC3E}">
        <p14:creationId xmlns:p14="http://schemas.microsoft.com/office/powerpoint/2010/main" val="144137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650216-B042-4193-95AB-6AF50E84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tar bilder i «hytt og gevær»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9652E2-DB94-20A0-49F8-BFF90479B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Vi ser kanskje på bildene, eller kanskje ikke. Vi viser barnebarn-bilder til hverandre, eller fine feriebilder.</a:t>
            </a:r>
          </a:p>
          <a:p>
            <a:pPr marL="0" indent="0">
              <a:buNone/>
            </a:pPr>
            <a:r>
              <a:rPr lang="nb-NO" dirty="0"/>
              <a:t>Kanskje vi sender et bilde som </a:t>
            </a:r>
            <a:r>
              <a:rPr lang="nb-NO" dirty="0" err="1"/>
              <a:t>mms</a:t>
            </a:r>
            <a:r>
              <a:rPr lang="nb-NO" dirty="0"/>
              <a:t> (</a:t>
            </a:r>
            <a:r>
              <a:rPr lang="nb-NO" dirty="0" err="1"/>
              <a:t>sms</a:t>
            </a:r>
            <a:r>
              <a:rPr lang="nb-NO" dirty="0"/>
              <a:t>) eller via e-post, eller legger ut på Facebook og lignende.</a:t>
            </a:r>
          </a:p>
          <a:p>
            <a:pPr marL="0" indent="0">
              <a:buNone/>
            </a:pPr>
            <a:r>
              <a:rPr lang="nb-NO" dirty="0"/>
              <a:t>Men hva mer? Og hvor ligger bildene våre? Vet vi det?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3600" dirty="0"/>
              <a:t>I «skyen» - hva er det? Er det gratis? Kan andre se bildene mine?</a:t>
            </a:r>
          </a:p>
        </p:txBody>
      </p:sp>
    </p:spTree>
    <p:extLst>
      <p:ext uri="{BB962C8B-B14F-4D97-AF65-F5344CB8AC3E}">
        <p14:creationId xmlns:p14="http://schemas.microsoft.com/office/powerpoint/2010/main" val="113213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ACF732-D845-737B-C826-832066DF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/>
          <a:lstStyle/>
          <a:p>
            <a:r>
              <a:rPr lang="nb-NO" b="1" dirty="0"/>
              <a:t>Skyen – hva er det?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FAD477B-AE7A-9629-2B54-42B186435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300" y="1594644"/>
            <a:ext cx="5105400" cy="431800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524A7FF-BFA7-D8E2-E7E6-026E53AB8ACB}"/>
              </a:ext>
            </a:extLst>
          </p:cNvPr>
          <p:cNvSpPr txBox="1"/>
          <p:nvPr/>
        </p:nvSpPr>
        <p:spPr>
          <a:xfrm>
            <a:off x="8275899" y="1458410"/>
            <a:ext cx="3391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«Skyen» er vel egentlig servere som står ulike steder i verden, servere vi får tilgang til via Internett, «verdensveven».</a:t>
            </a:r>
          </a:p>
        </p:txBody>
      </p:sp>
    </p:spTree>
    <p:extLst>
      <p:ext uri="{BB962C8B-B14F-4D97-AF65-F5344CB8AC3E}">
        <p14:creationId xmlns:p14="http://schemas.microsoft.com/office/powerpoint/2010/main" val="336481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AE5C12-2B19-7AEB-6130-B7C0463A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r>
              <a:rPr lang="nb-NO" b="1" dirty="0"/>
              <a:t>Eks. </a:t>
            </a:r>
            <a:r>
              <a:rPr lang="nb-NO" b="1" dirty="0" err="1"/>
              <a:t>Icloud</a:t>
            </a:r>
            <a:r>
              <a:rPr lang="nb-NO" b="1" dirty="0"/>
              <a:t> – </a:t>
            </a:r>
            <a:r>
              <a:rPr lang="nb-NO" b="1" dirty="0" err="1"/>
              <a:t>Apple´s</a:t>
            </a:r>
            <a:r>
              <a:rPr lang="nb-NO" b="1" dirty="0"/>
              <a:t> løsning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57BC00-B09E-2B2F-C745-F48AA2B4C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Jeg har </a:t>
            </a:r>
            <a:r>
              <a:rPr lang="nb-NO" dirty="0" err="1"/>
              <a:t>Iphone</a:t>
            </a:r>
            <a:r>
              <a:rPr lang="nb-NO" dirty="0"/>
              <a:t>, </a:t>
            </a:r>
            <a:r>
              <a:rPr lang="nb-NO" dirty="0" err="1"/>
              <a:t>Ipad</a:t>
            </a:r>
            <a:r>
              <a:rPr lang="nb-NO" dirty="0"/>
              <a:t> og Mac – de er «søsken på jord», de har kontakt med hverandre, de er knyttet til hverandre.</a:t>
            </a:r>
          </a:p>
          <a:p>
            <a:pPr marL="0" indent="0">
              <a:buNone/>
            </a:pPr>
            <a:r>
              <a:rPr lang="nb-NO" dirty="0"/>
              <a:t>Bildene jeg tar med min </a:t>
            </a:r>
            <a:r>
              <a:rPr lang="nb-NO" dirty="0" err="1"/>
              <a:t>Iphone</a:t>
            </a:r>
            <a:r>
              <a:rPr lang="nb-NO" dirty="0"/>
              <a:t> blir lastet opp til «</a:t>
            </a:r>
            <a:r>
              <a:rPr lang="nb-NO" dirty="0" err="1"/>
              <a:t>Icloud</a:t>
            </a:r>
            <a:r>
              <a:rPr lang="nb-NO" dirty="0"/>
              <a:t>». Når det har skjedd, vil jeg kunne se samme bildet på min </a:t>
            </a:r>
            <a:r>
              <a:rPr lang="nb-NO" dirty="0" err="1"/>
              <a:t>Iphone</a:t>
            </a:r>
            <a:r>
              <a:rPr lang="nb-NO" dirty="0"/>
              <a:t>, min </a:t>
            </a:r>
            <a:r>
              <a:rPr lang="nb-NO" dirty="0" err="1"/>
              <a:t>Ipad</a:t>
            </a:r>
            <a:r>
              <a:rPr lang="nb-NO" dirty="0"/>
              <a:t> og min Mac.</a:t>
            </a:r>
          </a:p>
          <a:p>
            <a:pPr marL="0" indent="0">
              <a:buNone/>
            </a:pPr>
            <a:r>
              <a:rPr lang="nb-NO" dirty="0"/>
              <a:t>Slik er det for alle som f.eks. </a:t>
            </a:r>
            <a:r>
              <a:rPr lang="nb-NO" dirty="0" err="1"/>
              <a:t>Iphone</a:t>
            </a:r>
            <a:r>
              <a:rPr lang="nb-NO" dirty="0"/>
              <a:t> og </a:t>
            </a:r>
            <a:r>
              <a:rPr lang="nb-NO" dirty="0" err="1"/>
              <a:t>Ipad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Har du </a:t>
            </a:r>
            <a:r>
              <a:rPr lang="nb-NO" dirty="0" err="1"/>
              <a:t>Iphone</a:t>
            </a:r>
            <a:r>
              <a:rPr lang="nb-NO" dirty="0"/>
              <a:t>, </a:t>
            </a:r>
            <a:r>
              <a:rPr lang="nb-NO" dirty="0" err="1"/>
              <a:t>Ipad</a:t>
            </a:r>
            <a:r>
              <a:rPr lang="nb-NO" dirty="0"/>
              <a:t> og Pc, så kan det også fungere slik.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823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AC0915-4531-4881-8C26-4CDDF007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688"/>
          </a:xfrm>
        </p:spPr>
        <p:txBody>
          <a:bodyPr/>
          <a:lstStyle/>
          <a:p>
            <a:r>
              <a:rPr lang="nb-NO" b="1" dirty="0"/>
              <a:t>Et annet eksempel – Google Foto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87C791-2401-60F2-CA28-B264FF27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284"/>
            <a:ext cx="10515600" cy="4660679"/>
          </a:xfrm>
        </p:spPr>
        <p:txBody>
          <a:bodyPr/>
          <a:lstStyle/>
          <a:p>
            <a:r>
              <a:rPr lang="nb-NO" dirty="0"/>
              <a:t>Google Foto – en elegant bildedelingstjeneste fra Google</a:t>
            </a:r>
          </a:p>
          <a:p>
            <a:r>
              <a:rPr lang="nb-NO" dirty="0"/>
              <a:t>Funker på alle typer smart-telefoner, brett og pc/Mac. Mao veldig uavhengig – bra.</a:t>
            </a:r>
          </a:p>
          <a:p>
            <a:r>
              <a:rPr lang="nb-NO" dirty="0"/>
              <a:t>Må ha en google-konto! Mer om det seinere!</a:t>
            </a:r>
          </a:p>
          <a:p>
            <a:r>
              <a:rPr lang="nb-NO" dirty="0"/>
              <a:t>Må ha appen «Google Foto» på mobilen og og brett</a:t>
            </a:r>
          </a:p>
          <a:p>
            <a:r>
              <a:rPr lang="nb-NO" dirty="0"/>
              <a:t> På pc/Mac – får du tilgang til Google Foto via din google-konto</a:t>
            </a:r>
          </a:p>
          <a:p>
            <a:r>
              <a:rPr lang="nb-NO" dirty="0"/>
              <a:t>Frigir plass på smart-telefonen – alt lagres i «skyen»</a:t>
            </a:r>
          </a:p>
          <a:p>
            <a:endParaRPr lang="nb-NO" dirty="0"/>
          </a:p>
          <a:p>
            <a:r>
              <a:rPr lang="nb-NO" dirty="0"/>
              <a:t>Demo – bilde av salen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859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9" ma:contentTypeDescription="Opprett et nytt dokument." ma:contentTypeScope="" ma:versionID="052e4f1ecfda1d92e16a67e3f9a3d1ec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3820398737c74516ed86ecb72b1fad14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16b47-f64e-4c17-8a57-a89f972b5f7f">
      <Terms xmlns="http://schemas.microsoft.com/office/infopath/2007/PartnerControls"/>
    </lcf76f155ced4ddcb4097134ff3c332f>
    <TaxCatchAll xmlns="3ebeacdf-6837-4433-b333-bb8a39cc8a1b" xsi:nil="true"/>
  </documentManagement>
</p:properties>
</file>

<file path=customXml/itemProps1.xml><?xml version="1.0" encoding="utf-8"?>
<ds:datastoreItem xmlns:ds="http://schemas.openxmlformats.org/officeDocument/2006/customXml" ds:itemID="{3D780FF3-05AA-42F8-A0E1-9191FBD789AE}"/>
</file>

<file path=customXml/itemProps2.xml><?xml version="1.0" encoding="utf-8"?>
<ds:datastoreItem xmlns:ds="http://schemas.openxmlformats.org/officeDocument/2006/customXml" ds:itemID="{037FB38C-A49C-4171-B84F-E0A7F9644CF4}"/>
</file>

<file path=customXml/itemProps3.xml><?xml version="1.0" encoding="utf-8"?>
<ds:datastoreItem xmlns:ds="http://schemas.openxmlformats.org/officeDocument/2006/customXml" ds:itemID="{4893BD1C-A534-4D60-AD37-164B9A21458F}"/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1195</Words>
  <Application>Microsoft Macintosh PowerPoint</Application>
  <PresentationFormat>Widescreen</PresentationFormat>
  <Paragraphs>133</Paragraphs>
  <Slides>22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Bilder – overalt og hvor og hvordan</vt:lpstr>
      <vt:lpstr>Første gang jeg brukte kamera</vt:lpstr>
      <vt:lpstr>Og veien til dagens bilder, den var laaang</vt:lpstr>
      <vt:lpstr>Hva gjorde man med bildene?</vt:lpstr>
      <vt:lpstr>Men nå, nå er alt så mye bedre?</vt:lpstr>
      <vt:lpstr>Vi tar bilder i «hytt og gevær»</vt:lpstr>
      <vt:lpstr>Skyen – hva er det?</vt:lpstr>
      <vt:lpstr>Eks. Icloud – Apple´s løsning</vt:lpstr>
      <vt:lpstr>Et annet eksempel – Google Foto</vt:lpstr>
      <vt:lpstr>Lagringsplass i «skyen» – gratis?</vt:lpstr>
      <vt:lpstr>Icloud og Google</vt:lpstr>
      <vt:lpstr>Flere alternativer</vt:lpstr>
      <vt:lpstr>Hvor mye plass trenger du?</vt:lpstr>
      <vt:lpstr>Hvor lagres bildene?</vt:lpstr>
      <vt:lpstr>I GB – hva er det? Er det mye?</vt:lpstr>
      <vt:lpstr>Viktige ting å holde styr på</vt:lpstr>
      <vt:lpstr>Bildebehandling? </vt:lpstr>
      <vt:lpstr>Mange tilbydere – bytte?</vt:lpstr>
      <vt:lpstr>Hva gjør du med bildene dine?</vt:lpstr>
      <vt:lpstr>Bli stødig på å laste opp og laste ned</vt:lpstr>
      <vt:lpstr>Gode bilder – hva er det og hvordan ta dem?</vt:lpstr>
      <vt:lpstr>Høsten 2022 – «Digital Festival» - bilder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Bilder – overalt og hvor og hvordan</dc:title>
  <dc:creator>Arve Conradsen</dc:creator>
  <cp:lastModifiedBy>Arve Conradsen</cp:lastModifiedBy>
  <cp:revision>18</cp:revision>
  <dcterms:created xsi:type="dcterms:W3CDTF">2022-05-19T15:12:54Z</dcterms:created>
  <dcterms:modified xsi:type="dcterms:W3CDTF">2022-06-01T18:21:44Z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</Properties>
</file>