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CF4016-22FD-468A-83E1-A3200BB27D5B}" v="1" dt="2024-12-04T09:20:43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jelpemidler@adaptor.n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Vår</a:t>
            </a:r>
            <a:r>
              <a:rPr lang="en-US" dirty="0"/>
              <a:t> </a:t>
            </a:r>
            <a:r>
              <a:rPr lang="en-US" dirty="0" err="1"/>
              <a:t>digitale</a:t>
            </a:r>
            <a:r>
              <a:rPr lang="en-US" dirty="0"/>
              <a:t> </a:t>
            </a:r>
            <a:r>
              <a:rPr lang="en-US" dirty="0" err="1"/>
              <a:t>verden</a:t>
            </a:r>
            <a:r>
              <a:rPr lang="en-US" dirty="0"/>
              <a:t> – </a:t>
            </a:r>
            <a:br>
              <a:rPr lang="en-US" dirty="0"/>
            </a:br>
            <a:r>
              <a:rPr lang="en-US" dirty="0" err="1"/>
              <a:t>når</a:t>
            </a:r>
            <a:r>
              <a:rPr lang="en-US" dirty="0"/>
              <a:t> </a:t>
            </a:r>
            <a:r>
              <a:rPr lang="en-US" dirty="0" err="1"/>
              <a:t>synet</a:t>
            </a:r>
            <a:r>
              <a:rPr lang="en-US" dirty="0"/>
              <a:t> </a:t>
            </a:r>
            <a:r>
              <a:rPr lang="en-US" dirty="0" err="1"/>
              <a:t>svikter</a:t>
            </a:r>
            <a:endParaRPr lang="en-US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Seniornett</a:t>
            </a:r>
            <a:r>
              <a:rPr lang="en-US" dirty="0"/>
              <a:t> Drammen 04.12.24</a:t>
            </a:r>
          </a:p>
          <a:p>
            <a:r>
              <a:rPr lang="en-US" dirty="0"/>
              <a:t>Hilde Jakobsen</a:t>
            </a:r>
          </a:p>
          <a:p>
            <a:r>
              <a:rPr lang="en-US" dirty="0" err="1"/>
              <a:t>Ambassadør</a:t>
            </a:r>
            <a:r>
              <a:rPr lang="en-US" dirty="0"/>
              <a:t> </a:t>
            </a:r>
            <a:r>
              <a:rPr lang="en-US" dirty="0" err="1"/>
              <a:t>Norges</a:t>
            </a:r>
            <a:r>
              <a:rPr lang="en-US" dirty="0"/>
              <a:t> </a:t>
            </a:r>
            <a:r>
              <a:rPr lang="en-US" dirty="0" err="1"/>
              <a:t>Blindeforbund</a:t>
            </a:r>
            <a:r>
              <a:rPr lang="en-US" dirty="0"/>
              <a:t> Buskerud</a:t>
            </a:r>
          </a:p>
        </p:txBody>
      </p:sp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DF4B17-2C1A-0FF2-474D-A6A1374F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Noen råd om øyehelse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40FA1C-70F2-57D0-737D-2A74E2838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Mange øyesykdommer kommer snikende uten at man merker noe før synstapet er en realitet. Årlig sjekk av synet hos øyelege anbefales. Alternativt utvidet sjekk hos optiker.</a:t>
            </a:r>
          </a:p>
          <a:p>
            <a:r>
              <a:rPr lang="nb-NO" dirty="0"/>
              <a:t>Øyne og syn må ivaretas på lik linje som resten av kroppen, med sunt kosthold, fysisk aktivitet, regelmessig livsførsel, lite alkohol og andre giftstoffer.</a:t>
            </a:r>
          </a:p>
          <a:p>
            <a:r>
              <a:rPr lang="nb-NO" dirty="0"/>
              <a:t>Bruk solbriller i sterkt lys.</a:t>
            </a:r>
          </a:p>
          <a:p>
            <a:r>
              <a:rPr lang="nb-NO" dirty="0"/>
              <a:t>Riktig belysning.</a:t>
            </a:r>
          </a:p>
          <a:p>
            <a:r>
              <a:rPr lang="nb-NO" dirty="0"/>
              <a:t>Trening av øyemuskulaturen.</a:t>
            </a:r>
          </a:p>
        </p:txBody>
      </p:sp>
    </p:spTree>
    <p:extLst>
      <p:ext uri="{BB962C8B-B14F-4D97-AF65-F5344CB8AC3E}">
        <p14:creationId xmlns:p14="http://schemas.microsoft.com/office/powerpoint/2010/main" val="2001827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547425-B536-3A42-7515-DC5B9FA37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Takk for meg!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088217F-F56A-8F5B-5247-B693201EE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 mer info kontakt gjerne Rådgivningskontoret for syn, Torgeir </a:t>
            </a:r>
            <a:r>
              <a:rPr lang="nb-NO" dirty="0" err="1"/>
              <a:t>Vraas</a:t>
            </a:r>
            <a:r>
              <a:rPr lang="nb-NO" dirty="0"/>
              <a:t> plass </a:t>
            </a:r>
            <a:r>
              <a:rPr lang="nb-NO" dirty="0" err="1"/>
              <a:t>nr</a:t>
            </a:r>
            <a:r>
              <a:rPr lang="nb-NO" dirty="0"/>
              <a:t> 6, </a:t>
            </a:r>
            <a:r>
              <a:rPr lang="nb-NO" dirty="0" err="1"/>
              <a:t>tlf</a:t>
            </a:r>
            <a:r>
              <a:rPr lang="nb-NO" dirty="0"/>
              <a:t> 32 83 65 00, eller </a:t>
            </a:r>
          </a:p>
          <a:p>
            <a:r>
              <a:rPr lang="nb-NO" dirty="0"/>
              <a:t>Blindeforbundet.no, eller</a:t>
            </a:r>
          </a:p>
          <a:p>
            <a:r>
              <a:rPr lang="nb-NO" dirty="0" err="1"/>
              <a:t>Adaptor</a:t>
            </a:r>
            <a:r>
              <a:rPr lang="nb-NO" dirty="0"/>
              <a:t> hjelpemidler as, Sporveisgata 10 i Oslo, </a:t>
            </a:r>
            <a:r>
              <a:rPr lang="nb-NO" dirty="0">
                <a:hlinkClick r:id="rId2"/>
              </a:rPr>
              <a:t>hjelpemidler@adaptor.no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798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6141F9-0EE9-6624-6AA4-4CA2CC408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Hvem er jeg?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312483-256A-2B81-90CC-083B37B4C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Pensjonist, 65 år.</a:t>
            </a:r>
          </a:p>
          <a:p>
            <a:r>
              <a:rPr lang="nb-NO" dirty="0"/>
              <a:t>Ambassadør for Norges Blindeforbund – synshemmedes organisasjon</a:t>
            </a:r>
          </a:p>
          <a:p>
            <a:r>
              <a:rPr lang="nb-NO" dirty="0"/>
              <a:t>Sterkt synshemmet</a:t>
            </a:r>
          </a:p>
          <a:p>
            <a:r>
              <a:rPr lang="nb-NO" dirty="0"/>
              <a:t>Føler på store utfordringer i møte med digitalisering av samfunnet</a:t>
            </a:r>
          </a:p>
        </p:txBody>
      </p:sp>
    </p:spTree>
    <p:extLst>
      <p:ext uri="{BB962C8B-B14F-4D97-AF65-F5344CB8AC3E}">
        <p14:creationId xmlns:p14="http://schemas.microsoft.com/office/powerpoint/2010/main" val="1961278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74FC3D-A368-50F7-48CF-111F4870E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Norges Blindeforbund – </a:t>
            </a:r>
            <a:br>
              <a:rPr lang="nb-NO" dirty="0"/>
            </a:br>
            <a:r>
              <a:rPr lang="nb-NO" dirty="0"/>
              <a:t>synshemmedes organisasjon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0E68B8-B21B-E66B-66B0-67903D96E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Landsdekkende paraplyorganisasjon med </a:t>
            </a:r>
            <a:r>
              <a:rPr lang="nb-NO" dirty="0" err="1"/>
              <a:t>ca</a:t>
            </a:r>
            <a:r>
              <a:rPr lang="nb-NO" dirty="0"/>
              <a:t> 8500 medlemmer</a:t>
            </a:r>
          </a:p>
          <a:p>
            <a:r>
              <a:rPr lang="nb-NO" dirty="0"/>
              <a:t>Består av hovedorganisasjon, fylkeslag og lokallag</a:t>
            </a:r>
          </a:p>
          <a:p>
            <a:r>
              <a:rPr lang="nb-NO" dirty="0"/>
              <a:t>Drammen lokallag er landets største med </a:t>
            </a:r>
            <a:r>
              <a:rPr lang="nb-NO" dirty="0" err="1"/>
              <a:t>ca</a:t>
            </a:r>
            <a:r>
              <a:rPr lang="nb-NO" dirty="0"/>
              <a:t> 350 medlemmer</a:t>
            </a:r>
          </a:p>
          <a:p>
            <a:r>
              <a:rPr lang="nb-NO" dirty="0"/>
              <a:t>Mangfoldig tilbud til enkeltmennesker, grupper og samfunn</a:t>
            </a:r>
          </a:p>
          <a:p>
            <a:r>
              <a:rPr lang="nb-NO" dirty="0"/>
              <a:t>Stort internasjonalt engasjement</a:t>
            </a:r>
          </a:p>
        </p:txBody>
      </p:sp>
    </p:spTree>
    <p:extLst>
      <p:ext uri="{BB962C8B-B14F-4D97-AF65-F5344CB8AC3E}">
        <p14:creationId xmlns:p14="http://schemas.microsoft.com/office/powerpoint/2010/main" val="19974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AC7D9A-BCE1-0B72-3158-41D7A695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Synsutfordringer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229CFB-544F-A847-0F85-DD9BCE605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 seks vanligste øyensykdommene:</a:t>
            </a:r>
          </a:p>
          <a:p>
            <a:r>
              <a:rPr lang="nb-NO" dirty="0"/>
              <a:t>- glaukom, grønn </a:t>
            </a:r>
            <a:r>
              <a:rPr lang="nb-NO" dirty="0" err="1"/>
              <a:t>stær</a:t>
            </a:r>
            <a:endParaRPr lang="nb-NO" dirty="0"/>
          </a:p>
          <a:p>
            <a:r>
              <a:rPr lang="nb-NO" dirty="0"/>
              <a:t>- katarakt, grå </a:t>
            </a:r>
            <a:r>
              <a:rPr lang="nb-NO" dirty="0" err="1"/>
              <a:t>stær</a:t>
            </a:r>
            <a:endParaRPr lang="nb-NO" dirty="0"/>
          </a:p>
          <a:p>
            <a:r>
              <a:rPr lang="nb-NO" dirty="0"/>
              <a:t>- MDG, </a:t>
            </a:r>
            <a:r>
              <a:rPr lang="nb-NO" dirty="0" err="1"/>
              <a:t>makuladegenerasjon</a:t>
            </a:r>
            <a:endParaRPr lang="nb-NO" dirty="0"/>
          </a:p>
          <a:p>
            <a:r>
              <a:rPr lang="nb-NO" dirty="0"/>
              <a:t>- retinopati, skader </a:t>
            </a:r>
            <a:r>
              <a:rPr lang="nb-NO" dirty="0" err="1"/>
              <a:t>pga</a:t>
            </a:r>
            <a:r>
              <a:rPr lang="nb-NO" dirty="0"/>
              <a:t> diabetes</a:t>
            </a:r>
          </a:p>
          <a:p>
            <a:r>
              <a:rPr lang="nb-NO" dirty="0"/>
              <a:t>- RP, </a:t>
            </a:r>
            <a:r>
              <a:rPr lang="nb-NO" dirty="0" err="1"/>
              <a:t>retinitis</a:t>
            </a:r>
            <a:r>
              <a:rPr lang="nb-NO" dirty="0"/>
              <a:t> </a:t>
            </a:r>
            <a:r>
              <a:rPr lang="nb-NO" dirty="0" err="1"/>
              <a:t>pigmentosa</a:t>
            </a:r>
            <a:endParaRPr lang="nb-NO" dirty="0"/>
          </a:p>
          <a:p>
            <a:r>
              <a:rPr lang="nb-NO" dirty="0"/>
              <a:t>- skader etter hjerneslag</a:t>
            </a:r>
          </a:p>
        </p:txBody>
      </p:sp>
    </p:spTree>
    <p:extLst>
      <p:ext uri="{BB962C8B-B14F-4D97-AF65-F5344CB8AC3E}">
        <p14:creationId xmlns:p14="http://schemas.microsoft.com/office/powerpoint/2010/main" val="703456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C7A3C8-6CB1-2161-81E2-E147D39B1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11AA901-E622-2C8A-85BA-5133660D8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Synstap gir mange praktiske utfordringer, som å se klart, lese, skrive, kjøre bil, orientering, skadepotensiale, kjenne igjen andre personer, finne ting…</a:t>
            </a:r>
          </a:p>
          <a:p>
            <a:r>
              <a:rPr lang="nb-NO" dirty="0"/>
              <a:t>Fysiske følgetilstander kan være inaktivitet, skader, gjøremål som ikke holder mål etter «gammel» standard…</a:t>
            </a:r>
          </a:p>
          <a:p>
            <a:r>
              <a:rPr lang="nb-NO" dirty="0"/>
              <a:t>Psykiske følgetilstander, som frustrasjoner, angst, depresjon, flauhet/skam, håpløshetsfølelse, isolasjon….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0071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3258668-C575-7D80-D9BF-72448B79B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Digitale 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DC00EA-AA69-4AD3-6E6D-5AA2E3E3E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Å se musepekeren</a:t>
            </a:r>
          </a:p>
          <a:p>
            <a:r>
              <a:rPr lang="nb-NO" dirty="0"/>
              <a:t>Liten skrift</a:t>
            </a:r>
          </a:p>
          <a:p>
            <a:r>
              <a:rPr lang="nb-NO" dirty="0"/>
              <a:t>Stor skrift</a:t>
            </a:r>
          </a:p>
          <a:p>
            <a:r>
              <a:rPr lang="nb-NO" dirty="0"/>
              <a:t>Kontraster</a:t>
            </a:r>
          </a:p>
          <a:p>
            <a:r>
              <a:rPr lang="nb-NO" dirty="0"/>
              <a:t>Ingen standard på nettsider</a:t>
            </a:r>
          </a:p>
          <a:p>
            <a:r>
              <a:rPr lang="nb-NO" dirty="0"/>
              <a:t>Stadig mer foregår på nettet uten at tilpasninger til funksjonshemminger følger med</a:t>
            </a:r>
          </a:p>
        </p:txBody>
      </p:sp>
    </p:spTree>
    <p:extLst>
      <p:ext uri="{BB962C8B-B14F-4D97-AF65-F5344CB8AC3E}">
        <p14:creationId xmlns:p14="http://schemas.microsoft.com/office/powerpoint/2010/main" val="135959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139EF1-DB0A-999C-3331-FD306C8A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Hjelpemidler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DDDF1B-C91B-ADC3-AE32-471DF1A7D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Smarttelefoner har mange kjekke </a:t>
            </a:r>
            <a:r>
              <a:rPr lang="nb-NO" dirty="0" err="1"/>
              <a:t>app`er</a:t>
            </a:r>
            <a:r>
              <a:rPr lang="nb-NO" dirty="0"/>
              <a:t>: Siri, Be my </a:t>
            </a:r>
            <a:r>
              <a:rPr lang="nb-NO" dirty="0" err="1"/>
              <a:t>eyes</a:t>
            </a:r>
            <a:r>
              <a:rPr lang="nb-NO" dirty="0"/>
              <a:t>, synssimulator, taleprogrammer, lydbøker…</a:t>
            </a:r>
          </a:p>
          <a:p>
            <a:r>
              <a:rPr lang="nb-NO" dirty="0"/>
              <a:t>Innstillinger på PC: Lysstyrke, kontraster, skriftstørrelser, størrelse på musepeker, Cross </a:t>
            </a:r>
            <a:r>
              <a:rPr lang="nb-NO" dirty="0" err="1"/>
              <a:t>Hair</a:t>
            </a:r>
            <a:r>
              <a:rPr lang="nb-NO" dirty="0"/>
              <a:t>, taleprogrammer…</a:t>
            </a:r>
          </a:p>
          <a:p>
            <a:r>
              <a:rPr lang="nb-NO" dirty="0"/>
              <a:t>Spesialtastatur </a:t>
            </a:r>
          </a:p>
          <a:p>
            <a:r>
              <a:rPr lang="nb-NO" dirty="0" err="1"/>
              <a:t>Leselist</a:t>
            </a:r>
            <a:r>
              <a:rPr lang="nb-NO" dirty="0"/>
              <a:t>, </a:t>
            </a:r>
            <a:r>
              <a:rPr lang="nb-NO" dirty="0" err="1"/>
              <a:t>leseTV</a:t>
            </a:r>
            <a:r>
              <a:rPr lang="nb-NO" dirty="0"/>
              <a:t>, filterbriller</a:t>
            </a:r>
          </a:p>
          <a:p>
            <a:r>
              <a:rPr lang="nb-NO" dirty="0"/>
              <a:t>Belysning </a:t>
            </a:r>
          </a:p>
          <a:p>
            <a:r>
              <a:rPr lang="nb-NO" dirty="0"/>
              <a:t>Fargeindikator og en rekke andre elektroniske hjelpemidler</a:t>
            </a:r>
          </a:p>
        </p:txBody>
      </p:sp>
    </p:spTree>
    <p:extLst>
      <p:ext uri="{BB962C8B-B14F-4D97-AF65-F5344CB8AC3E}">
        <p14:creationId xmlns:p14="http://schemas.microsoft.com/office/powerpoint/2010/main" val="81161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5E2B8E-9DBC-1102-722D-36DAC3461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 og hvordan få hjelp?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FCBA74-828A-5B6A-D595-447623707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Opplæring i digitale hjelpemidler er en lovfestet rett hvor kommunene er tillagt ansvaret for et forsvarlig tilbud.</a:t>
            </a:r>
          </a:p>
          <a:p>
            <a:r>
              <a:rPr lang="nb-NO" dirty="0"/>
              <a:t> Voksenopplæringen i kommunen, søknad via synspedagog, øyelege  eller Blindeforbundet.</a:t>
            </a:r>
          </a:p>
          <a:p>
            <a:r>
              <a:rPr lang="nb-NO" dirty="0"/>
              <a:t>Hjelpemiddelsentralen: Søknad via synspedagog, øyelege eller Blindeforbundet</a:t>
            </a:r>
          </a:p>
        </p:txBody>
      </p:sp>
    </p:spTree>
    <p:extLst>
      <p:ext uri="{BB962C8B-B14F-4D97-AF65-F5344CB8AC3E}">
        <p14:creationId xmlns:p14="http://schemas.microsoft.com/office/powerpoint/2010/main" val="1534746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CEE230-B5CB-5AE3-3F46-B7C0D9E6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Viktige punkter ang hjelpemidler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3AA41D1-862C-3827-C8B9-3E32644D3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Når man søker om hjelpemidler; søk samtidig om opplæring i bruken av dem.</a:t>
            </a:r>
          </a:p>
          <a:p>
            <a:pPr marL="0" indent="0">
              <a:buNone/>
            </a:pPr>
            <a:r>
              <a:rPr lang="nb-NO" dirty="0"/>
              <a:t>Hjelpemidler er individuelle og må testes ut og tilpasses brukeren.</a:t>
            </a:r>
          </a:p>
        </p:txBody>
      </p:sp>
    </p:spTree>
    <p:extLst>
      <p:ext uri="{BB962C8B-B14F-4D97-AF65-F5344CB8AC3E}">
        <p14:creationId xmlns:p14="http://schemas.microsoft.com/office/powerpoint/2010/main" val="366290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DBCD392F692A4B8DC694257EE62D76" ma:contentTypeVersion="19" ma:contentTypeDescription="Opprett et nytt dokument." ma:contentTypeScope="" ma:versionID="052e4f1ecfda1d92e16a67e3f9a3d1ec">
  <xsd:schema xmlns:xsd="http://www.w3.org/2001/XMLSchema" xmlns:xs="http://www.w3.org/2001/XMLSchema" xmlns:p="http://schemas.microsoft.com/office/2006/metadata/properties" xmlns:ns2="61716b47-f64e-4c17-8a57-a89f972b5f7f" xmlns:ns3="3ebeacdf-6837-4433-b333-bb8a39cc8a1b" targetNamespace="http://schemas.microsoft.com/office/2006/metadata/properties" ma:root="true" ma:fieldsID="3820398737c74516ed86ecb72b1fad14" ns2:_="" ns3:_="">
    <xsd:import namespace="61716b47-f64e-4c17-8a57-a89f972b5f7f"/>
    <xsd:import namespace="3ebeacdf-6837-4433-b333-bb8a39cc8a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16b47-f64e-4c17-8a57-a89f972b5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dff65b06-c1bd-4394-8211-c17bdf6c7e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eacdf-6837-4433-b333-bb8a39cc8a1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7595d4-e24d-4225-918f-488c8e76fb49}" ma:internalName="TaxCatchAll" ma:showField="CatchAllData" ma:web="3ebeacdf-6837-4433-b333-bb8a39cc8a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16b47-f64e-4c17-8a57-a89f972b5f7f">
      <Terms xmlns="http://schemas.microsoft.com/office/infopath/2007/PartnerControls"/>
    </lcf76f155ced4ddcb4097134ff3c332f>
    <TaxCatchAll xmlns="3ebeacdf-6837-4433-b333-bb8a39cc8a1b" xsi:nil="true"/>
  </documentManagement>
</p:properties>
</file>

<file path=customXml/itemProps1.xml><?xml version="1.0" encoding="utf-8"?>
<ds:datastoreItem xmlns:ds="http://schemas.openxmlformats.org/officeDocument/2006/customXml" ds:itemID="{2687776D-BAC1-4DD9-ABD0-DD7477A933E9}"/>
</file>

<file path=customXml/itemProps2.xml><?xml version="1.0" encoding="utf-8"?>
<ds:datastoreItem xmlns:ds="http://schemas.openxmlformats.org/officeDocument/2006/customXml" ds:itemID="{1086A100-EDCB-40CC-8BE6-FAD7FF8348E3}"/>
</file>

<file path=customXml/itemProps3.xml><?xml version="1.0" encoding="utf-8"?>
<ds:datastoreItem xmlns:ds="http://schemas.openxmlformats.org/officeDocument/2006/customXml" ds:itemID="{D65471EC-58DA-46D0-9973-5F9EAB3F6D1D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463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Vår digitale verden –  når synet svikter</vt:lpstr>
      <vt:lpstr>Hvem er jeg?</vt:lpstr>
      <vt:lpstr>Norges Blindeforbund –  synshemmedes organisasjon</vt:lpstr>
      <vt:lpstr>Synsutfordringer</vt:lpstr>
      <vt:lpstr>Konsekvenser </vt:lpstr>
      <vt:lpstr>Digitale utfordringer</vt:lpstr>
      <vt:lpstr>Hjelpemidler </vt:lpstr>
      <vt:lpstr>Hvor og hvordan få hjelp?</vt:lpstr>
      <vt:lpstr>Viktige punkter ang hjelpemidler</vt:lpstr>
      <vt:lpstr>Noen råd om øyehelse</vt:lpstr>
      <vt:lpstr>Takk for meg!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/>
  <cp:lastModifiedBy>Hilde Jakobsen</cp:lastModifiedBy>
  <cp:revision>2</cp:revision>
  <dcterms:created xsi:type="dcterms:W3CDTF">2022-06-01T13:22:04Z</dcterms:created>
  <dcterms:modified xsi:type="dcterms:W3CDTF">2024-12-04T10:59:47Z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0x010100A7DBCD392F692A4B8DC694257EE62D76</vt:lpwstr>
  </property>
</Properties>
</file>