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7" Type="http://schemas.microsoft.com/office/2020/02/relationships/classificationlabels" Target="docMetadata/LabelInfo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12" r:id="rId5"/>
  </p:sldMasterIdLst>
  <p:notesMasterIdLst>
    <p:notesMasterId r:id="rId62"/>
  </p:notesMasterIdLst>
  <p:sldIdLst>
    <p:sldId id="474" r:id="rId6"/>
    <p:sldId id="535" r:id="rId7"/>
    <p:sldId id="2147348392" r:id="rId8"/>
    <p:sldId id="526" r:id="rId9"/>
    <p:sldId id="505" r:id="rId10"/>
    <p:sldId id="506" r:id="rId11"/>
    <p:sldId id="492" r:id="rId12"/>
    <p:sldId id="536" r:id="rId13"/>
    <p:sldId id="514" r:id="rId14"/>
    <p:sldId id="495" r:id="rId15"/>
    <p:sldId id="503" r:id="rId16"/>
    <p:sldId id="504" r:id="rId17"/>
    <p:sldId id="512" r:id="rId18"/>
    <p:sldId id="507" r:id="rId19"/>
    <p:sldId id="508" r:id="rId20"/>
    <p:sldId id="555" r:id="rId21"/>
    <p:sldId id="509" r:id="rId22"/>
    <p:sldId id="556" r:id="rId23"/>
    <p:sldId id="557" r:id="rId24"/>
    <p:sldId id="558" r:id="rId25"/>
    <p:sldId id="559" r:id="rId26"/>
    <p:sldId id="510" r:id="rId27"/>
    <p:sldId id="541" r:id="rId28"/>
    <p:sldId id="542" r:id="rId29"/>
    <p:sldId id="543" r:id="rId30"/>
    <p:sldId id="540" r:id="rId31"/>
    <p:sldId id="544" r:id="rId32"/>
    <p:sldId id="258" r:id="rId33"/>
    <p:sldId id="546" r:id="rId34"/>
    <p:sldId id="547" r:id="rId35"/>
    <p:sldId id="548" r:id="rId36"/>
    <p:sldId id="550" r:id="rId37"/>
    <p:sldId id="552" r:id="rId38"/>
    <p:sldId id="553" r:id="rId39"/>
    <p:sldId id="554" r:id="rId40"/>
    <p:sldId id="517" r:id="rId41"/>
    <p:sldId id="518" r:id="rId42"/>
    <p:sldId id="520" r:id="rId43"/>
    <p:sldId id="537" r:id="rId44"/>
    <p:sldId id="521" r:id="rId45"/>
    <p:sldId id="523" r:id="rId46"/>
    <p:sldId id="2147348393" r:id="rId47"/>
    <p:sldId id="524" r:id="rId48"/>
    <p:sldId id="522" r:id="rId49"/>
    <p:sldId id="2147348391" r:id="rId50"/>
    <p:sldId id="494" r:id="rId51"/>
    <p:sldId id="466" r:id="rId52"/>
    <p:sldId id="293" r:id="rId53"/>
    <p:sldId id="533" r:id="rId54"/>
    <p:sldId id="471" r:id="rId55"/>
    <p:sldId id="497" r:id="rId56"/>
    <p:sldId id="473" r:id="rId57"/>
    <p:sldId id="267" r:id="rId58"/>
    <p:sldId id="478" r:id="rId59"/>
    <p:sldId id="271" r:id="rId60"/>
    <p:sldId id="257" r:id="rId61"/>
  </p:sldIdLst>
  <p:sldSz cx="12192000" cy="6858000"/>
  <p:notesSz cx="6858000" cy="9144000"/>
  <p:embeddedFontLst>
    <p:embeddedFont>
      <p:font typeface="Drammen" panose="020B0604020202020204" charset="0"/>
      <p:regular r:id="rId63"/>
      <p:bold r:id="rId64"/>
      <p:italic r:id="rId65"/>
      <p:boldItalic r:id="rId66"/>
    </p:embeddedFont>
    <p:embeddedFont>
      <p:font typeface="Drammen Medium" charset="0"/>
      <p:regular r:id="rId67"/>
      <p:italic r:id="rId68"/>
    </p:embeddedFont>
  </p:embeddedFontLst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 inndeling" id="{9C9256BD-03D0-4FBC-A4CD-46746E23D672}">
          <p14:sldIdLst>
            <p14:sldId id="474"/>
            <p14:sldId id="535"/>
            <p14:sldId id="2147348392"/>
            <p14:sldId id="526"/>
            <p14:sldId id="505"/>
            <p14:sldId id="506"/>
            <p14:sldId id="492"/>
            <p14:sldId id="536"/>
            <p14:sldId id="514"/>
            <p14:sldId id="495"/>
            <p14:sldId id="503"/>
            <p14:sldId id="504"/>
            <p14:sldId id="512"/>
            <p14:sldId id="507"/>
            <p14:sldId id="508"/>
            <p14:sldId id="555"/>
            <p14:sldId id="509"/>
            <p14:sldId id="556"/>
            <p14:sldId id="557"/>
            <p14:sldId id="558"/>
            <p14:sldId id="559"/>
            <p14:sldId id="510"/>
            <p14:sldId id="541"/>
            <p14:sldId id="542"/>
            <p14:sldId id="543"/>
            <p14:sldId id="540"/>
            <p14:sldId id="544"/>
            <p14:sldId id="258"/>
            <p14:sldId id="546"/>
            <p14:sldId id="547"/>
            <p14:sldId id="548"/>
            <p14:sldId id="550"/>
            <p14:sldId id="552"/>
            <p14:sldId id="553"/>
            <p14:sldId id="554"/>
            <p14:sldId id="517"/>
            <p14:sldId id="518"/>
            <p14:sldId id="520"/>
            <p14:sldId id="537"/>
            <p14:sldId id="521"/>
            <p14:sldId id="523"/>
            <p14:sldId id="2147348393"/>
            <p14:sldId id="524"/>
            <p14:sldId id="522"/>
            <p14:sldId id="2147348391"/>
            <p14:sldId id="494"/>
            <p14:sldId id="466"/>
            <p14:sldId id="293"/>
            <p14:sldId id="533"/>
            <p14:sldId id="471"/>
            <p14:sldId id="497"/>
            <p14:sldId id="473"/>
            <p14:sldId id="267"/>
            <p14:sldId id="478"/>
            <p14:sldId id="271"/>
            <p14:sldId id="257"/>
          </p14:sldIdLst>
        </p14:section>
        <p14:section name="Standard inndeling" id="{9377F380-1253-475B-98D3-872DEF57F139}">
          <p14:sldIdLst/>
        </p14:section>
        <p14:section name="Inndeling uten navn" id="{78932FA9-B8DA-4DC9-88B6-A3E52502A624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0C2"/>
    <a:srgbClr val="203864"/>
    <a:srgbClr val="BCA79B"/>
    <a:srgbClr val="DEEDE7"/>
    <a:srgbClr val="B8C3CC"/>
    <a:srgbClr val="5C7E97"/>
    <a:srgbClr val="003963"/>
    <a:srgbClr val="020000"/>
    <a:srgbClr val="0100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BB328F5-6252-47AB-8DF7-34100A35C8F2}" v="3" dt="2026-09-03T08:57:01.453"/>
  </p1510:revLst>
</p1510:revInfo>
</file>

<file path=ppt/tableStyles.xml><?xml version="1.0" encoding="utf-8"?>
<a:tblStyleLst xmlns:a="http://schemas.openxmlformats.org/drawingml/2006/main" def="{5C22544A-7EE6-4342-B048-85BDC9FD1C3A}">
  <a:tblStyle styleId="{CADD37CC-433C-4EFF-B107-1C320E5DF5A1}" styleName="Drammen kommune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6350" cmpd="sng">
              <a:solidFill>
                <a:schemeClr val="dk1"/>
              </a:solidFill>
            </a:ln>
          </a:top>
          <a:bottom>
            <a:ln w="6350" cmpd="sng">
              <a:solidFill>
                <a:schemeClr val="dk1"/>
              </a:solidFill>
            </a:ln>
          </a:bottom>
          <a:insideH>
            <a:ln w="635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noFill/>
        </a:fill>
      </a:tcStyle>
    </a:wholeTbl>
    <a:lastRow>
      <a:tcTxStyle>
        <a:fontRef idx="minor">
          <a:scrgbClr r="0" g="0" b="0"/>
        </a:fontRef>
        <a:srgbClr val="385723"/>
      </a:tcTxStyle>
      <a:tcStyle>
        <a:tcBdr/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rgbClr val="356B62"/>
      </a:tcTxStyle>
      <a:tcStyle>
        <a:tcBdr>
          <a:top>
            <a:ln>
              <a:noFill/>
            </a:ln>
          </a:top>
          <a:bottom>
            <a:ln w="28575" cmpd="sng">
              <a:solidFill>
                <a:srgbClr val="385723"/>
              </a:solidFill>
            </a:ln>
          </a:bottom>
        </a:tcBdr>
        <a:fill>
          <a:noFill/>
        </a:fill>
      </a:tcStyle>
    </a:firstRow>
  </a:tblStyle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74" autoAdjust="0"/>
    <p:restoredTop sz="94660"/>
  </p:normalViewPr>
  <p:slideViewPr>
    <p:cSldViewPr snapToGrid="0">
      <p:cViewPr varScale="1">
        <p:scale>
          <a:sx n="63" d="100"/>
          <a:sy n="63" d="100"/>
        </p:scale>
        <p:origin x="776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63" Type="http://schemas.openxmlformats.org/officeDocument/2006/relationships/font" Target="fonts/font1.fntdata"/><Relationship Id="rId68" Type="http://schemas.openxmlformats.org/officeDocument/2006/relationships/font" Target="fonts/font6.fntdata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66" Type="http://schemas.openxmlformats.org/officeDocument/2006/relationships/font" Target="fonts/font4.fntdata"/><Relationship Id="rId74" Type="http://schemas.microsoft.com/office/2015/10/relationships/revisionInfo" Target="revisionInfo.xml"/><Relationship Id="rId5" Type="http://schemas.openxmlformats.org/officeDocument/2006/relationships/slideMaster" Target="slideMasters/slideMaster1.xml"/><Relationship Id="rId61" Type="http://schemas.openxmlformats.org/officeDocument/2006/relationships/slide" Target="slides/slide56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openxmlformats.org/officeDocument/2006/relationships/font" Target="fonts/font2.fntdata"/><Relationship Id="rId69" Type="http://schemas.openxmlformats.org/officeDocument/2006/relationships/presProps" Target="presProps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72" Type="http://schemas.openxmlformats.org/officeDocument/2006/relationships/tableStyles" Target="tableStyles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67" Type="http://schemas.openxmlformats.org/officeDocument/2006/relationships/font" Target="fonts/font5.fntdata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notesMaster" Target="notesMasters/notesMaster1.xml"/><Relationship Id="rId7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font" Target="fonts/font3.fntdata"/><Relationship Id="rId73" Type="http://schemas.microsoft.com/office/2016/11/relationships/changesInfo" Target="changesInfos/changesInfo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9" Type="http://schemas.openxmlformats.org/officeDocument/2006/relationships/slide" Target="slides/slide34.xml"/><Relationship Id="rId34" Type="http://schemas.openxmlformats.org/officeDocument/2006/relationships/slide" Target="slides/slide29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7" Type="http://schemas.openxmlformats.org/officeDocument/2006/relationships/slide" Target="slides/slide2.xml"/><Relationship Id="rId71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ne Lene Egeland Arnesen" userId="b20800e9-7776-48e9-8012-9863abdef481" providerId="ADAL" clId="{3E4E6647-53A7-4B0C-8ED6-26C1E7393294}"/>
    <pc:docChg chg="undo custSel addSld delSld modSld sldOrd modSection">
      <pc:chgData name="Anne Lene Egeland Arnesen" userId="b20800e9-7776-48e9-8012-9863abdef481" providerId="ADAL" clId="{3E4E6647-53A7-4B0C-8ED6-26C1E7393294}" dt="2026-09-03T07:07:11.242" v="531" actId="47"/>
      <pc:docMkLst>
        <pc:docMk/>
      </pc:docMkLst>
      <pc:sldChg chg="add del">
        <pc:chgData name="Anne Lene Egeland Arnesen" userId="b20800e9-7776-48e9-8012-9863abdef481" providerId="ADAL" clId="{3E4E6647-53A7-4B0C-8ED6-26C1E7393294}" dt="2026-08-19T08:05:07.668" v="199"/>
        <pc:sldMkLst>
          <pc:docMk/>
          <pc:sldMk cId="1338648739" sldId="258"/>
        </pc:sldMkLst>
      </pc:sldChg>
      <pc:sldChg chg="delSp modSp mod">
        <pc:chgData name="Anne Lene Egeland Arnesen" userId="b20800e9-7776-48e9-8012-9863abdef481" providerId="ADAL" clId="{3E4E6647-53A7-4B0C-8ED6-26C1E7393294}" dt="2026-09-02T07:10:27.671" v="515" actId="6549"/>
        <pc:sldMkLst>
          <pc:docMk/>
          <pc:sldMk cId="420202381" sldId="267"/>
        </pc:sldMkLst>
        <pc:spChg chg="mod">
          <ac:chgData name="Anne Lene Egeland Arnesen" userId="b20800e9-7776-48e9-8012-9863abdef481" providerId="ADAL" clId="{3E4E6647-53A7-4B0C-8ED6-26C1E7393294}" dt="2026-09-02T07:10:27.671" v="515" actId="6549"/>
          <ac:spMkLst>
            <pc:docMk/>
            <pc:sldMk cId="420202381" sldId="267"/>
            <ac:spMk id="4" creationId="{78EFD6D6-6F19-BA77-6235-DBEC74573A94}"/>
          </ac:spMkLst>
        </pc:spChg>
      </pc:sldChg>
      <pc:sldChg chg="modSp mod">
        <pc:chgData name="Anne Lene Egeland Arnesen" userId="b20800e9-7776-48e9-8012-9863abdef481" providerId="ADAL" clId="{3E4E6647-53A7-4B0C-8ED6-26C1E7393294}" dt="2026-08-18T11:26:25.869" v="83" actId="20577"/>
        <pc:sldMkLst>
          <pc:docMk/>
          <pc:sldMk cId="3293525525" sldId="474"/>
        </pc:sldMkLst>
        <pc:spChg chg="mod">
          <ac:chgData name="Anne Lene Egeland Arnesen" userId="b20800e9-7776-48e9-8012-9863abdef481" providerId="ADAL" clId="{3E4E6647-53A7-4B0C-8ED6-26C1E7393294}" dt="2026-08-18T11:26:25.869" v="83" actId="20577"/>
          <ac:spMkLst>
            <pc:docMk/>
            <pc:sldMk cId="3293525525" sldId="474"/>
            <ac:spMk id="54" creationId="{067A4D46-E213-43DC-2DC2-CDB5435030FC}"/>
          </ac:spMkLst>
        </pc:spChg>
      </pc:sldChg>
      <pc:sldChg chg="ord">
        <pc:chgData name="Anne Lene Egeland Arnesen" userId="b20800e9-7776-48e9-8012-9863abdef481" providerId="ADAL" clId="{3E4E6647-53A7-4B0C-8ED6-26C1E7393294}" dt="2026-09-02T07:10:00.541" v="512"/>
        <pc:sldMkLst>
          <pc:docMk/>
          <pc:sldMk cId="2216118434" sldId="478"/>
        </pc:sldMkLst>
      </pc:sldChg>
      <pc:sldChg chg="del">
        <pc:chgData name="Anne Lene Egeland Arnesen" userId="b20800e9-7776-48e9-8012-9863abdef481" providerId="ADAL" clId="{3E4E6647-53A7-4B0C-8ED6-26C1E7393294}" dt="2026-09-02T07:09:46.704" v="508" actId="47"/>
        <pc:sldMkLst>
          <pc:docMk/>
          <pc:sldMk cId="1452877072" sldId="489"/>
        </pc:sldMkLst>
      </pc:sldChg>
      <pc:sldChg chg="modSp mod">
        <pc:chgData name="Anne Lene Egeland Arnesen" userId="b20800e9-7776-48e9-8012-9863abdef481" providerId="ADAL" clId="{3E4E6647-53A7-4B0C-8ED6-26C1E7393294}" dt="2026-08-20T08:42:05.695" v="225" actId="1076"/>
        <pc:sldMkLst>
          <pc:docMk/>
          <pc:sldMk cId="166937997" sldId="492"/>
        </pc:sldMkLst>
        <pc:spChg chg="mod">
          <ac:chgData name="Anne Lene Egeland Arnesen" userId="b20800e9-7776-48e9-8012-9863abdef481" providerId="ADAL" clId="{3E4E6647-53A7-4B0C-8ED6-26C1E7393294}" dt="2026-08-20T08:42:03.296" v="224" actId="14100"/>
          <ac:spMkLst>
            <pc:docMk/>
            <pc:sldMk cId="166937997" sldId="492"/>
            <ac:spMk id="13" creationId="{C787A96A-F6FB-2A37-5CB2-35DDAB8A56EE}"/>
          </ac:spMkLst>
        </pc:spChg>
        <pc:picChg chg="mod">
          <ac:chgData name="Anne Lene Egeland Arnesen" userId="b20800e9-7776-48e9-8012-9863abdef481" providerId="ADAL" clId="{3E4E6647-53A7-4B0C-8ED6-26C1E7393294}" dt="2026-08-20T08:42:05.695" v="225" actId="1076"/>
          <ac:picMkLst>
            <pc:docMk/>
            <pc:sldMk cId="166937997" sldId="492"/>
            <ac:picMk id="3" creationId="{6D79439D-EA7B-D30B-E210-A6156504D5E1}"/>
          </ac:picMkLst>
        </pc:picChg>
      </pc:sldChg>
      <pc:sldChg chg="modSp mod">
        <pc:chgData name="Anne Lene Egeland Arnesen" userId="b20800e9-7776-48e9-8012-9863abdef481" providerId="ADAL" clId="{3E4E6647-53A7-4B0C-8ED6-26C1E7393294}" dt="2026-08-20T12:19:38.887" v="372" actId="14100"/>
        <pc:sldMkLst>
          <pc:docMk/>
          <pc:sldMk cId="4133254593" sldId="494"/>
        </pc:sldMkLst>
        <pc:spChg chg="mod">
          <ac:chgData name="Anne Lene Egeland Arnesen" userId="b20800e9-7776-48e9-8012-9863abdef481" providerId="ADAL" clId="{3E4E6647-53A7-4B0C-8ED6-26C1E7393294}" dt="2026-08-20T12:19:38.887" v="372" actId="14100"/>
          <ac:spMkLst>
            <pc:docMk/>
            <pc:sldMk cId="4133254593" sldId="494"/>
            <ac:spMk id="4" creationId="{12CD0B08-1AAA-C3B5-F72B-559B639B738B}"/>
          </ac:spMkLst>
        </pc:spChg>
      </pc:sldChg>
      <pc:sldChg chg="del">
        <pc:chgData name="Anne Lene Egeland Arnesen" userId="b20800e9-7776-48e9-8012-9863abdef481" providerId="ADAL" clId="{3E4E6647-53A7-4B0C-8ED6-26C1E7393294}" dt="2026-09-02T07:09:51.990" v="509" actId="47"/>
        <pc:sldMkLst>
          <pc:docMk/>
          <pc:sldMk cId="1695504212" sldId="515"/>
        </pc:sldMkLst>
      </pc:sldChg>
      <pc:sldChg chg="modSp mod">
        <pc:chgData name="Anne Lene Egeland Arnesen" userId="b20800e9-7776-48e9-8012-9863abdef481" providerId="ADAL" clId="{3E4E6647-53A7-4B0C-8ED6-26C1E7393294}" dt="2026-09-02T07:07:20.686" v="507" actId="20577"/>
        <pc:sldMkLst>
          <pc:docMk/>
          <pc:sldMk cId="1609043193" sldId="517"/>
        </pc:sldMkLst>
        <pc:spChg chg="mod">
          <ac:chgData name="Anne Lene Egeland Arnesen" userId="b20800e9-7776-48e9-8012-9863abdef481" providerId="ADAL" clId="{3E4E6647-53A7-4B0C-8ED6-26C1E7393294}" dt="2026-09-02T07:07:20.686" v="507" actId="20577"/>
          <ac:spMkLst>
            <pc:docMk/>
            <pc:sldMk cId="1609043193" sldId="517"/>
            <ac:spMk id="5" creationId="{162DF497-C576-A34B-950B-7355A1342507}"/>
          </ac:spMkLst>
        </pc:spChg>
      </pc:sldChg>
      <pc:sldChg chg="modSp del mod">
        <pc:chgData name="Anne Lene Egeland Arnesen" userId="b20800e9-7776-48e9-8012-9863abdef481" providerId="ADAL" clId="{3E4E6647-53A7-4B0C-8ED6-26C1E7393294}" dt="2026-09-02T07:16:52.791" v="517" actId="47"/>
        <pc:sldMkLst>
          <pc:docMk/>
          <pc:sldMk cId="811971406" sldId="519"/>
        </pc:sldMkLst>
        <pc:spChg chg="mod">
          <ac:chgData name="Anne Lene Egeland Arnesen" userId="b20800e9-7776-48e9-8012-9863abdef481" providerId="ADAL" clId="{3E4E6647-53A7-4B0C-8ED6-26C1E7393294}" dt="2026-09-02T07:16:49.936" v="516" actId="21"/>
          <ac:spMkLst>
            <pc:docMk/>
            <pc:sldMk cId="811971406" sldId="519"/>
            <ac:spMk id="2" creationId="{60B8ABCF-E221-C17C-20CD-1B89F44E8DFE}"/>
          </ac:spMkLst>
        </pc:spChg>
      </pc:sldChg>
      <pc:sldChg chg="modSp mod">
        <pc:chgData name="Anne Lene Egeland Arnesen" userId="b20800e9-7776-48e9-8012-9863abdef481" providerId="ADAL" clId="{3E4E6647-53A7-4B0C-8ED6-26C1E7393294}" dt="2026-08-20T08:41:40.979" v="223" actId="20577"/>
        <pc:sldMkLst>
          <pc:docMk/>
          <pc:sldMk cId="179288163" sldId="526"/>
        </pc:sldMkLst>
        <pc:spChg chg="mod">
          <ac:chgData name="Anne Lene Egeland Arnesen" userId="b20800e9-7776-48e9-8012-9863abdef481" providerId="ADAL" clId="{3E4E6647-53A7-4B0C-8ED6-26C1E7393294}" dt="2026-08-20T08:41:40.979" v="223" actId="20577"/>
          <ac:spMkLst>
            <pc:docMk/>
            <pc:sldMk cId="179288163" sldId="526"/>
            <ac:spMk id="3" creationId="{1673672B-FBDC-BD4D-05BA-D6652C3F7FF4}"/>
          </ac:spMkLst>
        </pc:spChg>
      </pc:sldChg>
      <pc:sldChg chg="ord">
        <pc:chgData name="Anne Lene Egeland Arnesen" userId="b20800e9-7776-48e9-8012-9863abdef481" providerId="ADAL" clId="{3E4E6647-53A7-4B0C-8ED6-26C1E7393294}" dt="2026-08-19T08:08:43.422" v="212"/>
        <pc:sldMkLst>
          <pc:docMk/>
          <pc:sldMk cId="1145485133" sldId="533"/>
        </pc:sldMkLst>
      </pc:sldChg>
      <pc:sldChg chg="del">
        <pc:chgData name="Anne Lene Egeland Arnesen" userId="b20800e9-7776-48e9-8012-9863abdef481" providerId="ADAL" clId="{3E4E6647-53A7-4B0C-8ED6-26C1E7393294}" dt="2026-09-02T07:09:52.037" v="510" actId="47"/>
        <pc:sldMkLst>
          <pc:docMk/>
          <pc:sldMk cId="1875322392" sldId="534"/>
        </pc:sldMkLst>
      </pc:sldChg>
      <pc:sldChg chg="modSp mod">
        <pc:chgData name="Anne Lene Egeland Arnesen" userId="b20800e9-7776-48e9-8012-9863abdef481" providerId="ADAL" clId="{3E4E6647-53A7-4B0C-8ED6-26C1E7393294}" dt="2026-09-02T07:02:01.021" v="415" actId="6549"/>
        <pc:sldMkLst>
          <pc:docMk/>
          <pc:sldMk cId="507777411" sldId="535"/>
        </pc:sldMkLst>
        <pc:spChg chg="mod">
          <ac:chgData name="Anne Lene Egeland Arnesen" userId="b20800e9-7776-48e9-8012-9863abdef481" providerId="ADAL" clId="{3E4E6647-53A7-4B0C-8ED6-26C1E7393294}" dt="2026-09-02T07:02:01.021" v="415" actId="6549"/>
          <ac:spMkLst>
            <pc:docMk/>
            <pc:sldMk cId="507777411" sldId="535"/>
            <ac:spMk id="10" creationId="{C000EF63-1178-9CEB-FF4B-63A614A5CCEA}"/>
          </ac:spMkLst>
        </pc:spChg>
      </pc:sldChg>
      <pc:sldChg chg="add">
        <pc:chgData name="Anne Lene Egeland Arnesen" userId="b20800e9-7776-48e9-8012-9863abdef481" providerId="ADAL" clId="{3E4E6647-53A7-4B0C-8ED6-26C1E7393294}" dt="2026-08-18T11:42:49.149" v="87"/>
        <pc:sldMkLst>
          <pc:docMk/>
          <pc:sldMk cId="184875576" sldId="540"/>
        </pc:sldMkLst>
      </pc:sldChg>
      <pc:sldChg chg="add">
        <pc:chgData name="Anne Lene Egeland Arnesen" userId="b20800e9-7776-48e9-8012-9863abdef481" providerId="ADAL" clId="{3E4E6647-53A7-4B0C-8ED6-26C1E7393294}" dt="2026-08-18T11:42:49.149" v="87"/>
        <pc:sldMkLst>
          <pc:docMk/>
          <pc:sldMk cId="399228102" sldId="541"/>
        </pc:sldMkLst>
      </pc:sldChg>
      <pc:sldChg chg="delSp modSp add mod">
        <pc:chgData name="Anne Lene Egeland Arnesen" userId="b20800e9-7776-48e9-8012-9863abdef481" providerId="ADAL" clId="{3E4E6647-53A7-4B0C-8ED6-26C1E7393294}" dt="2026-08-19T08:07:25.002" v="207" actId="27636"/>
        <pc:sldMkLst>
          <pc:docMk/>
          <pc:sldMk cId="3658846775" sldId="542"/>
        </pc:sldMkLst>
        <pc:spChg chg="mod">
          <ac:chgData name="Anne Lene Egeland Arnesen" userId="b20800e9-7776-48e9-8012-9863abdef481" providerId="ADAL" clId="{3E4E6647-53A7-4B0C-8ED6-26C1E7393294}" dt="2026-08-19T08:07:25.002" v="207" actId="27636"/>
          <ac:spMkLst>
            <pc:docMk/>
            <pc:sldMk cId="3658846775" sldId="542"/>
            <ac:spMk id="4" creationId="{ADFF16A4-80DF-B86D-FF35-F9B3368BAC21}"/>
          </ac:spMkLst>
        </pc:spChg>
      </pc:sldChg>
      <pc:sldChg chg="add">
        <pc:chgData name="Anne Lene Egeland Arnesen" userId="b20800e9-7776-48e9-8012-9863abdef481" providerId="ADAL" clId="{3E4E6647-53A7-4B0C-8ED6-26C1E7393294}" dt="2026-08-18T11:42:49.149" v="87"/>
        <pc:sldMkLst>
          <pc:docMk/>
          <pc:sldMk cId="3948760640" sldId="543"/>
        </pc:sldMkLst>
      </pc:sldChg>
      <pc:sldChg chg="add">
        <pc:chgData name="Anne Lene Egeland Arnesen" userId="b20800e9-7776-48e9-8012-9863abdef481" providerId="ADAL" clId="{3E4E6647-53A7-4B0C-8ED6-26C1E7393294}" dt="2026-08-18T11:42:49.149" v="87"/>
        <pc:sldMkLst>
          <pc:docMk/>
          <pc:sldMk cId="1858089297" sldId="544"/>
        </pc:sldMkLst>
      </pc:sldChg>
      <pc:sldChg chg="add">
        <pc:chgData name="Anne Lene Egeland Arnesen" userId="b20800e9-7776-48e9-8012-9863abdef481" providerId="ADAL" clId="{3E4E6647-53A7-4B0C-8ED6-26C1E7393294}" dt="2026-08-18T11:42:49.149" v="87"/>
        <pc:sldMkLst>
          <pc:docMk/>
          <pc:sldMk cId="2266364620" sldId="546"/>
        </pc:sldMkLst>
      </pc:sldChg>
      <pc:sldChg chg="add">
        <pc:chgData name="Anne Lene Egeland Arnesen" userId="b20800e9-7776-48e9-8012-9863abdef481" providerId="ADAL" clId="{3E4E6647-53A7-4B0C-8ED6-26C1E7393294}" dt="2026-08-18T11:42:49.149" v="87"/>
        <pc:sldMkLst>
          <pc:docMk/>
          <pc:sldMk cId="1233226748" sldId="547"/>
        </pc:sldMkLst>
      </pc:sldChg>
      <pc:sldChg chg="add">
        <pc:chgData name="Anne Lene Egeland Arnesen" userId="b20800e9-7776-48e9-8012-9863abdef481" providerId="ADAL" clId="{3E4E6647-53A7-4B0C-8ED6-26C1E7393294}" dt="2026-08-18T11:42:49.149" v="87"/>
        <pc:sldMkLst>
          <pc:docMk/>
          <pc:sldMk cId="3998166214" sldId="548"/>
        </pc:sldMkLst>
      </pc:sldChg>
      <pc:sldChg chg="modSp add mod">
        <pc:chgData name="Anne Lene Egeland Arnesen" userId="b20800e9-7776-48e9-8012-9863abdef481" providerId="ADAL" clId="{3E4E6647-53A7-4B0C-8ED6-26C1E7393294}" dt="2026-09-02T07:17:36.216" v="523" actId="27636"/>
        <pc:sldMkLst>
          <pc:docMk/>
          <pc:sldMk cId="2690181609" sldId="550"/>
        </pc:sldMkLst>
        <pc:spChg chg="mod">
          <ac:chgData name="Anne Lene Egeland Arnesen" userId="b20800e9-7776-48e9-8012-9863abdef481" providerId="ADAL" clId="{3E4E6647-53A7-4B0C-8ED6-26C1E7393294}" dt="2026-09-02T07:17:36.216" v="523" actId="27636"/>
          <ac:spMkLst>
            <pc:docMk/>
            <pc:sldMk cId="2690181609" sldId="550"/>
            <ac:spMk id="7" creationId="{DBF7F8B2-6EC0-27E8-3C72-40BE1E2A5BFD}"/>
          </ac:spMkLst>
        </pc:spChg>
      </pc:sldChg>
      <pc:sldChg chg="add del ord">
        <pc:chgData name="Anne Lene Egeland Arnesen" userId="b20800e9-7776-48e9-8012-9863abdef481" providerId="ADAL" clId="{3E4E6647-53A7-4B0C-8ED6-26C1E7393294}" dt="2026-09-02T07:18:04.748" v="526" actId="47"/>
        <pc:sldMkLst>
          <pc:docMk/>
          <pc:sldMk cId="3416861557" sldId="551"/>
        </pc:sldMkLst>
      </pc:sldChg>
      <pc:sldChg chg="add">
        <pc:chgData name="Anne Lene Egeland Arnesen" userId="b20800e9-7776-48e9-8012-9863abdef481" providerId="ADAL" clId="{3E4E6647-53A7-4B0C-8ED6-26C1E7393294}" dt="2026-08-18T11:42:49.149" v="87"/>
        <pc:sldMkLst>
          <pc:docMk/>
          <pc:sldMk cId="2976016984" sldId="552"/>
        </pc:sldMkLst>
      </pc:sldChg>
      <pc:sldChg chg="modSp add mod">
        <pc:chgData name="Anne Lene Egeland Arnesen" userId="b20800e9-7776-48e9-8012-9863abdef481" providerId="ADAL" clId="{3E4E6647-53A7-4B0C-8ED6-26C1E7393294}" dt="2026-09-02T07:06:17.463" v="502" actId="6549"/>
        <pc:sldMkLst>
          <pc:docMk/>
          <pc:sldMk cId="1833864267" sldId="553"/>
        </pc:sldMkLst>
        <pc:spChg chg="mod">
          <ac:chgData name="Anne Lene Egeland Arnesen" userId="b20800e9-7776-48e9-8012-9863abdef481" providerId="ADAL" clId="{3E4E6647-53A7-4B0C-8ED6-26C1E7393294}" dt="2026-09-02T07:06:17.463" v="502" actId="6549"/>
          <ac:spMkLst>
            <pc:docMk/>
            <pc:sldMk cId="1833864267" sldId="553"/>
            <ac:spMk id="4" creationId="{CEA4FE5D-F781-FF44-F0C6-5C0F45B67D6E}"/>
          </ac:spMkLst>
        </pc:spChg>
      </pc:sldChg>
      <pc:sldChg chg="add">
        <pc:chgData name="Anne Lene Egeland Arnesen" userId="b20800e9-7776-48e9-8012-9863abdef481" providerId="ADAL" clId="{3E4E6647-53A7-4B0C-8ED6-26C1E7393294}" dt="2026-08-18T11:42:49.149" v="87"/>
        <pc:sldMkLst>
          <pc:docMk/>
          <pc:sldMk cId="2450548725" sldId="554"/>
        </pc:sldMkLst>
      </pc:sldChg>
      <pc:sldChg chg="addSp delSp modSp new mod chgLayout">
        <pc:chgData name="Anne Lene Egeland Arnesen" userId="b20800e9-7776-48e9-8012-9863abdef481" providerId="ADAL" clId="{3E4E6647-53A7-4B0C-8ED6-26C1E7393294}" dt="2026-08-19T07:54:23.665" v="161" actId="1076"/>
        <pc:sldMkLst>
          <pc:docMk/>
          <pc:sldMk cId="1291264303" sldId="555"/>
        </pc:sldMkLst>
        <pc:spChg chg="add mod ord">
          <ac:chgData name="Anne Lene Egeland Arnesen" userId="b20800e9-7776-48e9-8012-9863abdef481" providerId="ADAL" clId="{3E4E6647-53A7-4B0C-8ED6-26C1E7393294}" dt="2026-08-19T07:52:41.436" v="157" actId="20577"/>
          <ac:spMkLst>
            <pc:docMk/>
            <pc:sldMk cId="1291264303" sldId="555"/>
            <ac:spMk id="5" creationId="{636238BA-9A75-8C58-86B8-7166C1055DBA}"/>
          </ac:spMkLst>
        </pc:spChg>
        <pc:picChg chg="add mod">
          <ac:chgData name="Anne Lene Egeland Arnesen" userId="b20800e9-7776-48e9-8012-9863abdef481" providerId="ADAL" clId="{3E4E6647-53A7-4B0C-8ED6-26C1E7393294}" dt="2026-08-19T07:54:23.665" v="161" actId="1076"/>
          <ac:picMkLst>
            <pc:docMk/>
            <pc:sldMk cId="1291264303" sldId="555"/>
            <ac:picMk id="7" creationId="{3F4AC0E2-5D1E-833C-0333-BC894F3A2BAE}"/>
          </ac:picMkLst>
        </pc:picChg>
      </pc:sldChg>
      <pc:sldChg chg="addSp delSp modSp new mod modClrScheme chgLayout">
        <pc:chgData name="Anne Lene Egeland Arnesen" userId="b20800e9-7776-48e9-8012-9863abdef481" providerId="ADAL" clId="{3E4E6647-53A7-4B0C-8ED6-26C1E7393294}" dt="2026-08-19T07:58:11.078" v="182" actId="22"/>
        <pc:sldMkLst>
          <pc:docMk/>
          <pc:sldMk cId="1429083336" sldId="556"/>
        </pc:sldMkLst>
        <pc:spChg chg="add mod ord">
          <ac:chgData name="Anne Lene Egeland Arnesen" userId="b20800e9-7776-48e9-8012-9863abdef481" providerId="ADAL" clId="{3E4E6647-53A7-4B0C-8ED6-26C1E7393294}" dt="2026-08-19T07:56:58.128" v="180" actId="20577"/>
          <ac:spMkLst>
            <pc:docMk/>
            <pc:sldMk cId="1429083336" sldId="556"/>
            <ac:spMk id="5" creationId="{3D8DA7C6-A06C-2A44-91ED-18549276260A}"/>
          </ac:spMkLst>
        </pc:spChg>
        <pc:picChg chg="add mod ord">
          <ac:chgData name="Anne Lene Egeland Arnesen" userId="b20800e9-7776-48e9-8012-9863abdef481" providerId="ADAL" clId="{3E4E6647-53A7-4B0C-8ED6-26C1E7393294}" dt="2026-08-19T07:57:31.868" v="181" actId="22"/>
          <ac:picMkLst>
            <pc:docMk/>
            <pc:sldMk cId="1429083336" sldId="556"/>
            <ac:picMk id="9" creationId="{360A6C75-8D8D-440F-3E5B-A9095F4DD65A}"/>
          </ac:picMkLst>
        </pc:picChg>
        <pc:picChg chg="add mod ord">
          <ac:chgData name="Anne Lene Egeland Arnesen" userId="b20800e9-7776-48e9-8012-9863abdef481" providerId="ADAL" clId="{3E4E6647-53A7-4B0C-8ED6-26C1E7393294}" dt="2026-08-19T07:58:11.078" v="182" actId="22"/>
          <ac:picMkLst>
            <pc:docMk/>
            <pc:sldMk cId="1429083336" sldId="556"/>
            <ac:picMk id="11" creationId="{391D9D28-DCA5-4DFD-11DA-0CD1187C8848}"/>
          </ac:picMkLst>
        </pc:picChg>
      </pc:sldChg>
      <pc:sldChg chg="addSp delSp modSp new mod">
        <pc:chgData name="Anne Lene Egeland Arnesen" userId="b20800e9-7776-48e9-8012-9863abdef481" providerId="ADAL" clId="{3E4E6647-53A7-4B0C-8ED6-26C1E7393294}" dt="2026-08-19T07:59:44.752" v="188" actId="1076"/>
        <pc:sldMkLst>
          <pc:docMk/>
          <pc:sldMk cId="2843920403" sldId="557"/>
        </pc:sldMkLst>
        <pc:picChg chg="add mod ord">
          <ac:chgData name="Anne Lene Egeland Arnesen" userId="b20800e9-7776-48e9-8012-9863abdef481" providerId="ADAL" clId="{3E4E6647-53A7-4B0C-8ED6-26C1E7393294}" dt="2026-08-19T07:59:42.668" v="187" actId="1076"/>
          <ac:picMkLst>
            <pc:docMk/>
            <pc:sldMk cId="2843920403" sldId="557"/>
            <ac:picMk id="6" creationId="{802C068C-67BB-7456-A2F3-13887A66F858}"/>
          </ac:picMkLst>
        </pc:picChg>
        <pc:picChg chg="add mod ord">
          <ac:chgData name="Anne Lene Egeland Arnesen" userId="b20800e9-7776-48e9-8012-9863abdef481" providerId="ADAL" clId="{3E4E6647-53A7-4B0C-8ED6-26C1E7393294}" dt="2026-08-19T07:59:44.752" v="188" actId="1076"/>
          <ac:picMkLst>
            <pc:docMk/>
            <pc:sldMk cId="2843920403" sldId="557"/>
            <ac:picMk id="8" creationId="{5B64E8B6-C1AC-6DA6-7AA9-AD22453F4827}"/>
          </ac:picMkLst>
        </pc:picChg>
      </pc:sldChg>
      <pc:sldChg chg="addSp delSp modSp new mod modClrScheme chgLayout">
        <pc:chgData name="Anne Lene Egeland Arnesen" userId="b20800e9-7776-48e9-8012-9863abdef481" providerId="ADAL" clId="{3E4E6647-53A7-4B0C-8ED6-26C1E7393294}" dt="2026-08-19T08:02:18.183" v="196" actId="14100"/>
        <pc:sldMkLst>
          <pc:docMk/>
          <pc:sldMk cId="3972037210" sldId="558"/>
        </pc:sldMkLst>
        <pc:picChg chg="add mod ord">
          <ac:chgData name="Anne Lene Egeland Arnesen" userId="b20800e9-7776-48e9-8012-9863abdef481" providerId="ADAL" clId="{3E4E6647-53A7-4B0C-8ED6-26C1E7393294}" dt="2026-08-19T08:02:18.183" v="196" actId="14100"/>
          <ac:picMkLst>
            <pc:docMk/>
            <pc:sldMk cId="3972037210" sldId="558"/>
            <ac:picMk id="9" creationId="{72F43A51-E10E-22E7-3C2D-DAC93129C6AF}"/>
          </ac:picMkLst>
        </pc:picChg>
      </pc:sldChg>
      <pc:sldChg chg="add">
        <pc:chgData name="Anne Lene Egeland Arnesen" userId="b20800e9-7776-48e9-8012-9863abdef481" providerId="ADAL" clId="{3E4E6647-53A7-4B0C-8ED6-26C1E7393294}" dt="2026-08-19T08:04:23.648" v="197"/>
        <pc:sldMkLst>
          <pc:docMk/>
          <pc:sldMk cId="2557281081" sldId="559"/>
        </pc:sldMkLst>
      </pc:sldChg>
      <pc:sldChg chg="modSp add mod">
        <pc:chgData name="Anne Lene Egeland Arnesen" userId="b20800e9-7776-48e9-8012-9863abdef481" providerId="ADAL" clId="{3E4E6647-53A7-4B0C-8ED6-26C1E7393294}" dt="2026-08-20T12:18:42.660" v="296" actId="14100"/>
        <pc:sldMkLst>
          <pc:docMk/>
          <pc:sldMk cId="686108270" sldId="2147348391"/>
        </pc:sldMkLst>
        <pc:spChg chg="mod">
          <ac:chgData name="Anne Lene Egeland Arnesen" userId="b20800e9-7776-48e9-8012-9863abdef481" providerId="ADAL" clId="{3E4E6647-53A7-4B0C-8ED6-26C1E7393294}" dt="2026-08-20T12:18:42.660" v="296" actId="14100"/>
          <ac:spMkLst>
            <pc:docMk/>
            <pc:sldMk cId="686108270" sldId="2147348391"/>
            <ac:spMk id="2" creationId="{345FADF5-2FEF-2BAA-6BF2-A926E3167C02}"/>
          </ac:spMkLst>
        </pc:spChg>
        <pc:spChg chg="mod">
          <ac:chgData name="Anne Lene Egeland Arnesen" userId="b20800e9-7776-48e9-8012-9863abdef481" providerId="ADAL" clId="{3E4E6647-53A7-4B0C-8ED6-26C1E7393294}" dt="2026-08-20T12:18:38.222" v="295" actId="27636"/>
          <ac:spMkLst>
            <pc:docMk/>
            <pc:sldMk cId="686108270" sldId="2147348391"/>
            <ac:spMk id="3" creationId="{2F6F03C9-B85F-9AE7-0D9E-D37405A9CAD3}"/>
          </ac:spMkLst>
        </pc:spChg>
      </pc:sldChg>
      <pc:sldChg chg="addSp delSp modSp new mod modClrScheme chgLayout">
        <pc:chgData name="Anne Lene Egeland Arnesen" userId="b20800e9-7776-48e9-8012-9863abdef481" providerId="ADAL" clId="{3E4E6647-53A7-4B0C-8ED6-26C1E7393294}" dt="2026-09-02T07:01:17.470" v="376" actId="26606"/>
        <pc:sldMkLst>
          <pc:docMk/>
          <pc:sldMk cId="565127516" sldId="2147348392"/>
        </pc:sldMkLst>
        <pc:spChg chg="del">
          <ac:chgData name="Anne Lene Egeland Arnesen" userId="b20800e9-7776-48e9-8012-9863abdef481" providerId="ADAL" clId="{3E4E6647-53A7-4B0C-8ED6-26C1E7393294}" dt="2026-09-02T07:01:01.214" v="374" actId="700"/>
          <ac:spMkLst>
            <pc:docMk/>
            <pc:sldMk cId="565127516" sldId="2147348392"/>
            <ac:spMk id="2" creationId="{53403321-9523-C3F6-5776-0C211AD8F25F}"/>
          </ac:spMkLst>
        </pc:spChg>
        <pc:spChg chg="del">
          <ac:chgData name="Anne Lene Egeland Arnesen" userId="b20800e9-7776-48e9-8012-9863abdef481" providerId="ADAL" clId="{3E4E6647-53A7-4B0C-8ED6-26C1E7393294}" dt="2026-09-02T07:01:01.214" v="374" actId="700"/>
          <ac:spMkLst>
            <pc:docMk/>
            <pc:sldMk cId="565127516" sldId="2147348392"/>
            <ac:spMk id="3" creationId="{5499030A-F754-CDF3-7336-833CA525A5C2}"/>
          </ac:spMkLst>
        </pc:spChg>
        <pc:spChg chg="del mod ord">
          <ac:chgData name="Anne Lene Egeland Arnesen" userId="b20800e9-7776-48e9-8012-9863abdef481" providerId="ADAL" clId="{3E4E6647-53A7-4B0C-8ED6-26C1E7393294}" dt="2026-09-02T07:01:01.214" v="374" actId="700"/>
          <ac:spMkLst>
            <pc:docMk/>
            <pc:sldMk cId="565127516" sldId="2147348392"/>
            <ac:spMk id="4" creationId="{C4DF95EF-37E0-06E4-BF91-46C53157233F}"/>
          </ac:spMkLst>
        </pc:spChg>
        <pc:spChg chg="del">
          <ac:chgData name="Anne Lene Egeland Arnesen" userId="b20800e9-7776-48e9-8012-9863abdef481" providerId="ADAL" clId="{3E4E6647-53A7-4B0C-8ED6-26C1E7393294}" dt="2026-09-02T07:01:01.214" v="374" actId="700"/>
          <ac:spMkLst>
            <pc:docMk/>
            <pc:sldMk cId="565127516" sldId="2147348392"/>
            <ac:spMk id="5" creationId="{84D094C0-B219-BAA5-9800-834F007E4A6E}"/>
          </ac:spMkLst>
        </pc:spChg>
        <pc:spChg chg="del">
          <ac:chgData name="Anne Lene Egeland Arnesen" userId="b20800e9-7776-48e9-8012-9863abdef481" providerId="ADAL" clId="{3E4E6647-53A7-4B0C-8ED6-26C1E7393294}" dt="2026-09-02T07:01:01.214" v="374" actId="700"/>
          <ac:spMkLst>
            <pc:docMk/>
            <pc:sldMk cId="565127516" sldId="2147348392"/>
            <ac:spMk id="6" creationId="{65BFCB4B-6294-8816-B246-C56E570644A2}"/>
          </ac:spMkLst>
        </pc:spChg>
        <pc:spChg chg="add del mod ord">
          <ac:chgData name="Anne Lene Egeland Arnesen" userId="b20800e9-7776-48e9-8012-9863abdef481" providerId="ADAL" clId="{3E4E6647-53A7-4B0C-8ED6-26C1E7393294}" dt="2026-09-02T07:01:17.470" v="376" actId="26606"/>
          <ac:spMkLst>
            <pc:docMk/>
            <pc:sldMk cId="565127516" sldId="2147348392"/>
            <ac:spMk id="7" creationId="{930E100F-BA4B-45E7-C370-EC9230CF0C46}"/>
          </ac:spMkLst>
        </pc:spChg>
        <pc:spChg chg="add mod">
          <ac:chgData name="Anne Lene Egeland Arnesen" userId="b20800e9-7776-48e9-8012-9863abdef481" providerId="ADAL" clId="{3E4E6647-53A7-4B0C-8ED6-26C1E7393294}" dt="2026-09-02T07:01:17.470" v="376" actId="26606"/>
          <ac:spMkLst>
            <pc:docMk/>
            <pc:sldMk cId="565127516" sldId="2147348392"/>
            <ac:spMk id="14" creationId="{91FF39DA-8818-9E74-9E30-829C374BA4B2}"/>
          </ac:spMkLst>
        </pc:spChg>
        <pc:spChg chg="add mod">
          <ac:chgData name="Anne Lene Egeland Arnesen" userId="b20800e9-7776-48e9-8012-9863abdef481" providerId="ADAL" clId="{3E4E6647-53A7-4B0C-8ED6-26C1E7393294}" dt="2026-09-02T07:01:17.470" v="376" actId="26606"/>
          <ac:spMkLst>
            <pc:docMk/>
            <pc:sldMk cId="565127516" sldId="2147348392"/>
            <ac:spMk id="16" creationId="{186D6C0D-045E-CBAB-55DC-F1A8DAF37B73}"/>
          </ac:spMkLst>
        </pc:spChg>
        <pc:picChg chg="add mod">
          <ac:chgData name="Anne Lene Egeland Arnesen" userId="b20800e9-7776-48e9-8012-9863abdef481" providerId="ADAL" clId="{3E4E6647-53A7-4B0C-8ED6-26C1E7393294}" dt="2026-09-02T07:01:17.470" v="376" actId="26606"/>
          <ac:picMkLst>
            <pc:docMk/>
            <pc:sldMk cId="565127516" sldId="2147348392"/>
            <ac:picMk id="9" creationId="{3684369D-3BF7-2A4F-8F83-04D64BA66E41}"/>
          </ac:picMkLst>
        </pc:picChg>
      </pc:sldChg>
      <pc:sldChg chg="add">
        <pc:chgData name="Anne Lene Egeland Arnesen" userId="b20800e9-7776-48e9-8012-9863abdef481" providerId="ADAL" clId="{3E4E6647-53A7-4B0C-8ED6-26C1E7393294}" dt="2026-09-02T07:24:37.668" v="527"/>
        <pc:sldMkLst>
          <pc:docMk/>
          <pc:sldMk cId="2805379878" sldId="2147348393"/>
        </pc:sldMkLst>
      </pc:sldChg>
      <pc:sldChg chg="new del">
        <pc:chgData name="Anne Lene Egeland Arnesen" userId="b20800e9-7776-48e9-8012-9863abdef481" providerId="ADAL" clId="{3E4E6647-53A7-4B0C-8ED6-26C1E7393294}" dt="2026-09-03T07:07:10.350" v="530" actId="47"/>
        <pc:sldMkLst>
          <pc:docMk/>
          <pc:sldMk cId="24678323" sldId="2147348394"/>
        </pc:sldMkLst>
      </pc:sldChg>
      <pc:sldChg chg="new del">
        <pc:chgData name="Anne Lene Egeland Arnesen" userId="b20800e9-7776-48e9-8012-9863abdef481" providerId="ADAL" clId="{3E4E6647-53A7-4B0C-8ED6-26C1E7393294}" dt="2026-09-03T07:07:11.242" v="531" actId="47"/>
        <pc:sldMkLst>
          <pc:docMk/>
          <pc:sldMk cId="1983677755" sldId="2147348395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91BA97E-D709-4E10-96DE-1AF2A02D46CD}" type="doc">
      <dgm:prSet loTypeId="urn:microsoft.com/office/officeart/2005/8/layout/venn3" loCatId="relationship" qsTypeId="urn:microsoft.com/office/officeart/2005/8/quickstyle/3d2#1" qsCatId="3D" csTypeId="urn:microsoft.com/office/officeart/2005/8/colors/colorful1#1" csCatId="colorful" phldr="1"/>
      <dgm:spPr/>
      <dgm:t>
        <a:bodyPr/>
        <a:lstStyle/>
        <a:p>
          <a:endParaRPr lang="nb-NO"/>
        </a:p>
      </dgm:t>
    </dgm:pt>
    <dgm:pt modelId="{2B03A1A4-FB96-4289-9744-E186877CEE0C}">
      <dgm:prSet/>
      <dgm:spPr/>
      <dgm:t>
        <a:bodyPr/>
        <a:lstStyle/>
        <a:p>
          <a:r>
            <a:rPr lang="nb-NO" dirty="0"/>
            <a:t>Rett til informasjon og svar </a:t>
          </a:r>
        </a:p>
      </dgm:t>
    </dgm:pt>
    <dgm:pt modelId="{BFBA4FA6-39A1-4443-9218-546C0F809862}" type="parTrans" cxnId="{5822C960-30B0-4471-A09C-B353227EB85A}">
      <dgm:prSet/>
      <dgm:spPr/>
      <dgm:t>
        <a:bodyPr/>
        <a:lstStyle/>
        <a:p>
          <a:endParaRPr lang="nb-NO"/>
        </a:p>
      </dgm:t>
    </dgm:pt>
    <dgm:pt modelId="{4A9F7229-4FEE-42D2-9F21-6E0CB6F5C208}" type="sibTrans" cxnId="{5822C960-30B0-4471-A09C-B353227EB85A}">
      <dgm:prSet/>
      <dgm:spPr/>
      <dgm:t>
        <a:bodyPr/>
        <a:lstStyle/>
        <a:p>
          <a:endParaRPr lang="nb-NO"/>
        </a:p>
      </dgm:t>
    </dgm:pt>
    <dgm:pt modelId="{F2439299-EA3E-4AE4-9B46-EA92FE7029BB}">
      <dgm:prSet/>
      <dgm:spPr/>
      <dgm:t>
        <a:bodyPr/>
        <a:lstStyle/>
        <a:p>
          <a:r>
            <a:rPr lang="nb-NO" dirty="0"/>
            <a:t>Rett til å bli møtt med respekt, omsorg, forståelse og empati</a:t>
          </a:r>
        </a:p>
      </dgm:t>
    </dgm:pt>
    <dgm:pt modelId="{56FF6950-F933-4EFB-A3D1-16185615C49C}" type="parTrans" cxnId="{0ABABC97-084B-49F7-80CC-1BD34D0FD6D4}">
      <dgm:prSet/>
      <dgm:spPr/>
      <dgm:t>
        <a:bodyPr/>
        <a:lstStyle/>
        <a:p>
          <a:endParaRPr lang="nb-NO"/>
        </a:p>
      </dgm:t>
    </dgm:pt>
    <dgm:pt modelId="{D0FCC8C9-041B-4C53-82DF-157BEB7B51F2}" type="sibTrans" cxnId="{0ABABC97-084B-49F7-80CC-1BD34D0FD6D4}">
      <dgm:prSet/>
      <dgm:spPr/>
      <dgm:t>
        <a:bodyPr/>
        <a:lstStyle/>
        <a:p>
          <a:endParaRPr lang="nb-NO"/>
        </a:p>
      </dgm:t>
    </dgm:pt>
    <dgm:pt modelId="{E82479C9-5E09-4241-A30A-8746CC1C0566}">
      <dgm:prSet/>
      <dgm:spPr/>
      <dgm:t>
        <a:bodyPr/>
        <a:lstStyle/>
        <a:p>
          <a:r>
            <a:rPr lang="nb-NO" dirty="0"/>
            <a:t>Rett til å medvirke og bli tatt på alvor, hva er viktig for deg?</a:t>
          </a:r>
        </a:p>
      </dgm:t>
    </dgm:pt>
    <dgm:pt modelId="{E9B7386C-8B1C-495B-AB2F-FD5474631683}" type="parTrans" cxnId="{9D65020C-56A1-48A2-BDFE-D52FAB4DCF23}">
      <dgm:prSet/>
      <dgm:spPr/>
      <dgm:t>
        <a:bodyPr/>
        <a:lstStyle/>
        <a:p>
          <a:endParaRPr lang="nb-NO"/>
        </a:p>
      </dgm:t>
    </dgm:pt>
    <dgm:pt modelId="{A7D39959-247D-44D1-AB99-E9C1BD3DD580}" type="sibTrans" cxnId="{9D65020C-56A1-48A2-BDFE-D52FAB4DCF23}">
      <dgm:prSet/>
      <dgm:spPr/>
      <dgm:t>
        <a:bodyPr/>
        <a:lstStyle/>
        <a:p>
          <a:endParaRPr lang="nb-NO"/>
        </a:p>
      </dgm:t>
    </dgm:pt>
    <dgm:pt modelId="{47A806D2-D45E-4EC5-91C1-2F8E1AD9AD31}">
      <dgm:prSet/>
      <dgm:spPr/>
      <dgm:t>
        <a:bodyPr/>
        <a:lstStyle/>
        <a:p>
          <a:r>
            <a:rPr lang="nb-NO" dirty="0"/>
            <a:t>Rett til forsvarlige tjenester basert på behov</a:t>
          </a:r>
        </a:p>
      </dgm:t>
    </dgm:pt>
    <dgm:pt modelId="{1DBE68F5-052D-4CB6-9CFE-D31B34BF24E5}" type="parTrans" cxnId="{0C885E1D-2FC7-4005-BFBA-F1114E62EAAE}">
      <dgm:prSet/>
      <dgm:spPr/>
      <dgm:t>
        <a:bodyPr/>
        <a:lstStyle/>
        <a:p>
          <a:endParaRPr lang="nb-NO"/>
        </a:p>
      </dgm:t>
    </dgm:pt>
    <dgm:pt modelId="{FC4182F6-7372-41EC-B072-622A1CAE59E6}" type="sibTrans" cxnId="{0C885E1D-2FC7-4005-BFBA-F1114E62EAAE}">
      <dgm:prSet/>
      <dgm:spPr/>
      <dgm:t>
        <a:bodyPr/>
        <a:lstStyle/>
        <a:p>
          <a:endParaRPr lang="nb-NO"/>
        </a:p>
      </dgm:t>
    </dgm:pt>
    <dgm:pt modelId="{A246B9C3-9392-4C07-B07D-0370F3D45DFA}">
      <dgm:prSet/>
      <dgm:spPr/>
      <dgm:t>
        <a:bodyPr/>
        <a:lstStyle/>
        <a:p>
          <a:r>
            <a:rPr lang="nb-NO" dirty="0"/>
            <a:t>Rett til å klage </a:t>
          </a:r>
        </a:p>
      </dgm:t>
    </dgm:pt>
    <dgm:pt modelId="{8C6BD464-9A32-4400-8D30-4B4CC6B06194}" type="parTrans" cxnId="{DFCAD5A9-00B6-4CD2-BC2D-B3B60F6FC4C1}">
      <dgm:prSet/>
      <dgm:spPr/>
      <dgm:t>
        <a:bodyPr/>
        <a:lstStyle/>
        <a:p>
          <a:endParaRPr lang="nb-NO"/>
        </a:p>
      </dgm:t>
    </dgm:pt>
    <dgm:pt modelId="{0831E86A-C1A3-4F77-A3BE-C61C3933240A}" type="sibTrans" cxnId="{DFCAD5A9-00B6-4CD2-BC2D-B3B60F6FC4C1}">
      <dgm:prSet/>
      <dgm:spPr/>
      <dgm:t>
        <a:bodyPr/>
        <a:lstStyle/>
        <a:p>
          <a:endParaRPr lang="nb-NO"/>
        </a:p>
      </dgm:t>
    </dgm:pt>
    <dgm:pt modelId="{352AAE1C-B626-408B-BA1E-70997130A783}" type="pres">
      <dgm:prSet presAssocID="{691BA97E-D709-4E10-96DE-1AF2A02D46CD}" presName="Name0" presStyleCnt="0">
        <dgm:presLayoutVars>
          <dgm:dir/>
          <dgm:resizeHandles val="exact"/>
        </dgm:presLayoutVars>
      </dgm:prSet>
      <dgm:spPr/>
    </dgm:pt>
    <dgm:pt modelId="{AD3CAF05-9562-4CFF-BAEB-2E3FD339C59B}" type="pres">
      <dgm:prSet presAssocID="{2B03A1A4-FB96-4289-9744-E186877CEE0C}" presName="Name5" presStyleLbl="vennNode1" presStyleIdx="0" presStyleCnt="5">
        <dgm:presLayoutVars>
          <dgm:bulletEnabled val="1"/>
        </dgm:presLayoutVars>
      </dgm:prSet>
      <dgm:spPr/>
    </dgm:pt>
    <dgm:pt modelId="{3DDC645C-1EFC-4C6D-AA60-D5803D561747}" type="pres">
      <dgm:prSet presAssocID="{4A9F7229-4FEE-42D2-9F21-6E0CB6F5C208}" presName="space" presStyleCnt="0"/>
      <dgm:spPr/>
    </dgm:pt>
    <dgm:pt modelId="{788272D4-30A6-4DB0-A83E-75806B3F1ABD}" type="pres">
      <dgm:prSet presAssocID="{F2439299-EA3E-4AE4-9B46-EA92FE7029BB}" presName="Name5" presStyleLbl="vennNode1" presStyleIdx="1" presStyleCnt="5">
        <dgm:presLayoutVars>
          <dgm:bulletEnabled val="1"/>
        </dgm:presLayoutVars>
      </dgm:prSet>
      <dgm:spPr/>
    </dgm:pt>
    <dgm:pt modelId="{263559FE-F9D2-4428-B566-C03766A71A96}" type="pres">
      <dgm:prSet presAssocID="{D0FCC8C9-041B-4C53-82DF-157BEB7B51F2}" presName="space" presStyleCnt="0"/>
      <dgm:spPr/>
    </dgm:pt>
    <dgm:pt modelId="{E94F0C7C-98C0-4939-9ADD-8DFA5ADF7264}" type="pres">
      <dgm:prSet presAssocID="{E82479C9-5E09-4241-A30A-8746CC1C0566}" presName="Name5" presStyleLbl="vennNode1" presStyleIdx="2" presStyleCnt="5">
        <dgm:presLayoutVars>
          <dgm:bulletEnabled val="1"/>
        </dgm:presLayoutVars>
      </dgm:prSet>
      <dgm:spPr/>
    </dgm:pt>
    <dgm:pt modelId="{89716DFF-991B-453C-9C24-3FCEE116C7E4}" type="pres">
      <dgm:prSet presAssocID="{A7D39959-247D-44D1-AB99-E9C1BD3DD580}" presName="space" presStyleCnt="0"/>
      <dgm:spPr/>
    </dgm:pt>
    <dgm:pt modelId="{6F535B62-7FEB-410A-BB30-117D580CD0E3}" type="pres">
      <dgm:prSet presAssocID="{47A806D2-D45E-4EC5-91C1-2F8E1AD9AD31}" presName="Name5" presStyleLbl="vennNode1" presStyleIdx="3" presStyleCnt="5">
        <dgm:presLayoutVars>
          <dgm:bulletEnabled val="1"/>
        </dgm:presLayoutVars>
      </dgm:prSet>
      <dgm:spPr/>
    </dgm:pt>
    <dgm:pt modelId="{1553F10F-7C30-4ACD-A84D-2B50B1DD6A7D}" type="pres">
      <dgm:prSet presAssocID="{FC4182F6-7372-41EC-B072-622A1CAE59E6}" presName="space" presStyleCnt="0"/>
      <dgm:spPr/>
    </dgm:pt>
    <dgm:pt modelId="{51EDEE7F-386D-4F75-AE2C-BE95BF8A7E52}" type="pres">
      <dgm:prSet presAssocID="{A246B9C3-9392-4C07-B07D-0370F3D45DFA}" presName="Name5" presStyleLbl="vennNode1" presStyleIdx="4" presStyleCnt="5">
        <dgm:presLayoutVars>
          <dgm:bulletEnabled val="1"/>
        </dgm:presLayoutVars>
      </dgm:prSet>
      <dgm:spPr/>
    </dgm:pt>
  </dgm:ptLst>
  <dgm:cxnLst>
    <dgm:cxn modelId="{D8ED9C06-3C52-4060-8B36-CB1E79182C2C}" type="presOf" srcId="{691BA97E-D709-4E10-96DE-1AF2A02D46CD}" destId="{352AAE1C-B626-408B-BA1E-70997130A783}" srcOrd="0" destOrd="0" presId="urn:microsoft.com/office/officeart/2005/8/layout/venn3"/>
    <dgm:cxn modelId="{9D65020C-56A1-48A2-BDFE-D52FAB4DCF23}" srcId="{691BA97E-D709-4E10-96DE-1AF2A02D46CD}" destId="{E82479C9-5E09-4241-A30A-8746CC1C0566}" srcOrd="2" destOrd="0" parTransId="{E9B7386C-8B1C-495B-AB2F-FD5474631683}" sibTransId="{A7D39959-247D-44D1-AB99-E9C1BD3DD580}"/>
    <dgm:cxn modelId="{0C885E1D-2FC7-4005-BFBA-F1114E62EAAE}" srcId="{691BA97E-D709-4E10-96DE-1AF2A02D46CD}" destId="{47A806D2-D45E-4EC5-91C1-2F8E1AD9AD31}" srcOrd="3" destOrd="0" parTransId="{1DBE68F5-052D-4CB6-9CFE-D31B34BF24E5}" sibTransId="{FC4182F6-7372-41EC-B072-622A1CAE59E6}"/>
    <dgm:cxn modelId="{5822C960-30B0-4471-A09C-B353227EB85A}" srcId="{691BA97E-D709-4E10-96DE-1AF2A02D46CD}" destId="{2B03A1A4-FB96-4289-9744-E186877CEE0C}" srcOrd="0" destOrd="0" parTransId="{BFBA4FA6-39A1-4443-9218-546C0F809862}" sibTransId="{4A9F7229-4FEE-42D2-9F21-6E0CB6F5C208}"/>
    <dgm:cxn modelId="{07642362-5D28-4927-A7EC-70990067B0FE}" type="presOf" srcId="{F2439299-EA3E-4AE4-9B46-EA92FE7029BB}" destId="{788272D4-30A6-4DB0-A83E-75806B3F1ABD}" srcOrd="0" destOrd="0" presId="urn:microsoft.com/office/officeart/2005/8/layout/venn3"/>
    <dgm:cxn modelId="{C074EB89-D712-491F-88D3-8D5CD1D6E090}" type="presOf" srcId="{47A806D2-D45E-4EC5-91C1-2F8E1AD9AD31}" destId="{6F535B62-7FEB-410A-BB30-117D580CD0E3}" srcOrd="0" destOrd="0" presId="urn:microsoft.com/office/officeart/2005/8/layout/venn3"/>
    <dgm:cxn modelId="{0ABABC97-084B-49F7-80CC-1BD34D0FD6D4}" srcId="{691BA97E-D709-4E10-96DE-1AF2A02D46CD}" destId="{F2439299-EA3E-4AE4-9B46-EA92FE7029BB}" srcOrd="1" destOrd="0" parTransId="{56FF6950-F933-4EFB-A3D1-16185615C49C}" sibTransId="{D0FCC8C9-041B-4C53-82DF-157BEB7B51F2}"/>
    <dgm:cxn modelId="{706727A0-1D42-443A-AE99-62C21435FEAA}" type="presOf" srcId="{A246B9C3-9392-4C07-B07D-0370F3D45DFA}" destId="{51EDEE7F-386D-4F75-AE2C-BE95BF8A7E52}" srcOrd="0" destOrd="0" presId="urn:microsoft.com/office/officeart/2005/8/layout/venn3"/>
    <dgm:cxn modelId="{DFCAD5A9-00B6-4CD2-BC2D-B3B60F6FC4C1}" srcId="{691BA97E-D709-4E10-96DE-1AF2A02D46CD}" destId="{A246B9C3-9392-4C07-B07D-0370F3D45DFA}" srcOrd="4" destOrd="0" parTransId="{8C6BD464-9A32-4400-8D30-4B4CC6B06194}" sibTransId="{0831E86A-C1A3-4F77-A3BE-C61C3933240A}"/>
    <dgm:cxn modelId="{A614E7C2-9A24-4531-8EF6-19E4A9582C1A}" type="presOf" srcId="{E82479C9-5E09-4241-A30A-8746CC1C0566}" destId="{E94F0C7C-98C0-4939-9ADD-8DFA5ADF7264}" srcOrd="0" destOrd="0" presId="urn:microsoft.com/office/officeart/2005/8/layout/venn3"/>
    <dgm:cxn modelId="{BDEC83FB-D227-421E-B37B-B7CC03E0B07C}" type="presOf" srcId="{2B03A1A4-FB96-4289-9744-E186877CEE0C}" destId="{AD3CAF05-9562-4CFF-BAEB-2E3FD339C59B}" srcOrd="0" destOrd="0" presId="urn:microsoft.com/office/officeart/2005/8/layout/venn3"/>
    <dgm:cxn modelId="{B05BF248-C6E2-485F-B76D-FE234183D1A2}" type="presParOf" srcId="{352AAE1C-B626-408B-BA1E-70997130A783}" destId="{AD3CAF05-9562-4CFF-BAEB-2E3FD339C59B}" srcOrd="0" destOrd="0" presId="urn:microsoft.com/office/officeart/2005/8/layout/venn3"/>
    <dgm:cxn modelId="{7B28CF99-172C-4ECE-BFCC-4B5D299CAD34}" type="presParOf" srcId="{352AAE1C-B626-408B-BA1E-70997130A783}" destId="{3DDC645C-1EFC-4C6D-AA60-D5803D561747}" srcOrd="1" destOrd="0" presId="urn:microsoft.com/office/officeart/2005/8/layout/venn3"/>
    <dgm:cxn modelId="{E3249DE0-3E68-41B7-824E-ACD12AAA532F}" type="presParOf" srcId="{352AAE1C-B626-408B-BA1E-70997130A783}" destId="{788272D4-30A6-4DB0-A83E-75806B3F1ABD}" srcOrd="2" destOrd="0" presId="urn:microsoft.com/office/officeart/2005/8/layout/venn3"/>
    <dgm:cxn modelId="{C1C41D5B-B60C-42AA-A146-507263858AB2}" type="presParOf" srcId="{352AAE1C-B626-408B-BA1E-70997130A783}" destId="{263559FE-F9D2-4428-B566-C03766A71A96}" srcOrd="3" destOrd="0" presId="urn:microsoft.com/office/officeart/2005/8/layout/venn3"/>
    <dgm:cxn modelId="{EA4E1311-F3B4-40C2-BF4B-765BBCA33E62}" type="presParOf" srcId="{352AAE1C-B626-408B-BA1E-70997130A783}" destId="{E94F0C7C-98C0-4939-9ADD-8DFA5ADF7264}" srcOrd="4" destOrd="0" presId="urn:microsoft.com/office/officeart/2005/8/layout/venn3"/>
    <dgm:cxn modelId="{8F3E5655-675B-46CA-BD24-EC7D9DB62F8F}" type="presParOf" srcId="{352AAE1C-B626-408B-BA1E-70997130A783}" destId="{89716DFF-991B-453C-9C24-3FCEE116C7E4}" srcOrd="5" destOrd="0" presId="urn:microsoft.com/office/officeart/2005/8/layout/venn3"/>
    <dgm:cxn modelId="{E848E1AF-9E3F-432D-8D0C-7241A0035346}" type="presParOf" srcId="{352AAE1C-B626-408B-BA1E-70997130A783}" destId="{6F535B62-7FEB-410A-BB30-117D580CD0E3}" srcOrd="6" destOrd="0" presId="urn:microsoft.com/office/officeart/2005/8/layout/venn3"/>
    <dgm:cxn modelId="{E06DCB87-4BBF-41D5-923A-4430A15DEA3A}" type="presParOf" srcId="{352AAE1C-B626-408B-BA1E-70997130A783}" destId="{1553F10F-7C30-4ACD-A84D-2B50B1DD6A7D}" srcOrd="7" destOrd="0" presId="urn:microsoft.com/office/officeart/2005/8/layout/venn3"/>
    <dgm:cxn modelId="{8E7D1599-4597-4DAA-A7FB-E32C7637A13C}" type="presParOf" srcId="{352AAE1C-B626-408B-BA1E-70997130A783}" destId="{51EDEE7F-386D-4F75-AE2C-BE95BF8A7E52}" srcOrd="8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D3CAF05-9562-4CFF-BAEB-2E3FD339C59B}">
      <dsp:nvSpPr>
        <dsp:cNvPr id="0" name=""/>
        <dsp:cNvSpPr/>
      </dsp:nvSpPr>
      <dsp:spPr>
        <a:xfrm>
          <a:off x="1375" y="558945"/>
          <a:ext cx="2681409" cy="2681409"/>
        </a:xfrm>
        <a:prstGeom prst="ellipse">
          <a:avLst/>
        </a:prstGeom>
        <a:gradFill rotWithShape="0">
          <a:gsLst>
            <a:gs pos="0">
              <a:schemeClr val="accent2">
                <a:alpha val="5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alpha val="5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alpha val="5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147567" tIns="27940" rIns="147567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200" kern="1200" dirty="0"/>
            <a:t>Rett til informasjon og svar </a:t>
          </a:r>
        </a:p>
      </dsp:txBody>
      <dsp:txXfrm>
        <a:off x="394058" y="951628"/>
        <a:ext cx="1896043" cy="1896043"/>
      </dsp:txXfrm>
    </dsp:sp>
    <dsp:sp modelId="{788272D4-30A6-4DB0-A83E-75806B3F1ABD}">
      <dsp:nvSpPr>
        <dsp:cNvPr id="0" name=""/>
        <dsp:cNvSpPr/>
      </dsp:nvSpPr>
      <dsp:spPr>
        <a:xfrm>
          <a:off x="2146502" y="558945"/>
          <a:ext cx="2681409" cy="2681409"/>
        </a:xfrm>
        <a:prstGeom prst="ellipse">
          <a:avLst/>
        </a:prstGeom>
        <a:gradFill rotWithShape="0">
          <a:gsLst>
            <a:gs pos="0">
              <a:schemeClr val="accent3">
                <a:alpha val="5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alpha val="5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alpha val="5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147567" tIns="27940" rIns="147567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200" kern="1200" dirty="0"/>
            <a:t>Rett til å bli møtt med respekt, omsorg, forståelse og empati</a:t>
          </a:r>
        </a:p>
      </dsp:txBody>
      <dsp:txXfrm>
        <a:off x="2539185" y="951628"/>
        <a:ext cx="1896043" cy="1896043"/>
      </dsp:txXfrm>
    </dsp:sp>
    <dsp:sp modelId="{E94F0C7C-98C0-4939-9ADD-8DFA5ADF7264}">
      <dsp:nvSpPr>
        <dsp:cNvPr id="0" name=""/>
        <dsp:cNvSpPr/>
      </dsp:nvSpPr>
      <dsp:spPr>
        <a:xfrm>
          <a:off x="4291629" y="558945"/>
          <a:ext cx="2681409" cy="2681409"/>
        </a:xfrm>
        <a:prstGeom prst="ellipse">
          <a:avLst/>
        </a:prstGeom>
        <a:gradFill rotWithShape="0">
          <a:gsLst>
            <a:gs pos="0">
              <a:schemeClr val="accent4">
                <a:alpha val="5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alpha val="5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alpha val="5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147567" tIns="27940" rIns="147567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200" kern="1200" dirty="0"/>
            <a:t>Rett til å medvirke og bli tatt på alvor, hva er viktig for deg?</a:t>
          </a:r>
        </a:p>
      </dsp:txBody>
      <dsp:txXfrm>
        <a:off x="4684312" y="951628"/>
        <a:ext cx="1896043" cy="1896043"/>
      </dsp:txXfrm>
    </dsp:sp>
    <dsp:sp modelId="{6F535B62-7FEB-410A-BB30-117D580CD0E3}">
      <dsp:nvSpPr>
        <dsp:cNvPr id="0" name=""/>
        <dsp:cNvSpPr/>
      </dsp:nvSpPr>
      <dsp:spPr>
        <a:xfrm>
          <a:off x="6436756" y="558945"/>
          <a:ext cx="2681409" cy="2681409"/>
        </a:xfrm>
        <a:prstGeom prst="ellipse">
          <a:avLst/>
        </a:prstGeom>
        <a:gradFill rotWithShape="0">
          <a:gsLst>
            <a:gs pos="0">
              <a:schemeClr val="accent5">
                <a:alpha val="5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alpha val="5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alpha val="5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147567" tIns="27940" rIns="147567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200" kern="1200" dirty="0"/>
            <a:t>Rett til forsvarlige tjenester basert på behov</a:t>
          </a:r>
        </a:p>
      </dsp:txBody>
      <dsp:txXfrm>
        <a:off x="6829439" y="951628"/>
        <a:ext cx="1896043" cy="1896043"/>
      </dsp:txXfrm>
    </dsp:sp>
    <dsp:sp modelId="{51EDEE7F-386D-4F75-AE2C-BE95BF8A7E52}">
      <dsp:nvSpPr>
        <dsp:cNvPr id="0" name=""/>
        <dsp:cNvSpPr/>
      </dsp:nvSpPr>
      <dsp:spPr>
        <a:xfrm>
          <a:off x="8581883" y="558945"/>
          <a:ext cx="2681409" cy="2681409"/>
        </a:xfrm>
        <a:prstGeom prst="ellipse">
          <a:avLst/>
        </a:prstGeom>
        <a:gradFill rotWithShape="0">
          <a:gsLst>
            <a:gs pos="0">
              <a:schemeClr val="accent6">
                <a:alpha val="5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alpha val="5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alpha val="5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147567" tIns="27940" rIns="147567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200" kern="1200" dirty="0"/>
            <a:t>Rett til å klage </a:t>
          </a:r>
        </a:p>
      </dsp:txBody>
      <dsp:txXfrm>
        <a:off x="8974566" y="951628"/>
        <a:ext cx="1896043" cy="189604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568453-4595-4713-ACD1-AB8F4FB4C039}" type="datetimeFigureOut">
              <a:rPr lang="nb-NO" smtClean="0"/>
              <a:t>08.09.2026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DF7637-256E-4867-87AB-BE1F8E2BEEE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469341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800" dirty="0">
                <a:effectLst/>
                <a:latin typeface="Drammen" pitchFamily="50" charset="0"/>
                <a:ea typeface="Calibri" panose="020F0502020204030204" pitchFamily="34" charset="0"/>
                <a:cs typeface="Arial" panose="020B0604020202020204" pitchFamily="34" charset="0"/>
              </a:rPr>
              <a:t>I sak 74/22 vedtok kommunestyret 21. juni 2022 temaplan for helse, sosial og omsorg med følgende satsningsområder. </a:t>
            </a:r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4E1384-DEBA-42E1-A669-04D6DA7E665C}" type="slidenum">
              <a:rPr lang="nb-NO" smtClean="0"/>
              <a:t>45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70615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sv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sv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sv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sv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sv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10.sv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10.sv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10.sv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10.sv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10.sv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10.sv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10.sv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10.sv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10.sv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10.sv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11.sv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sv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sv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11.sv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ved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6292D814-CF33-4DBD-8902-37BB6D0E12E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-1437"/>
            <a:ext cx="12192000" cy="6858000"/>
          </a:xfrm>
          <a:solidFill>
            <a:srgbClr val="203864">
              <a:alpha val="40000"/>
            </a:srgbClr>
          </a:solidFill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nb-NO" dirty="0"/>
              <a:t>Sett inn bilde via «Sett inn» -&gt; «Bilde»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8632EAF8-EFEB-4C1A-8A60-2BF8F71CDCC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-24449" y="1882588"/>
            <a:ext cx="8972550" cy="2431598"/>
          </a:xfrm>
          <a:blipFill dpi="0" rotWithShape="1"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200">
                <a:latin typeface="+mn-lt"/>
              </a:defRPr>
            </a:lvl1pPr>
          </a:lstStyle>
          <a:p>
            <a:pPr lvl="0"/>
            <a:r>
              <a:rPr lang="en-US" dirty="0"/>
              <a:t>    </a:t>
            </a:r>
            <a:endParaRPr lang="nb-NO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E0E56BB-C46C-4A3E-B600-EE40DC7124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9482" y="1990165"/>
            <a:ext cx="8533262" cy="1519798"/>
          </a:xfrm>
          <a:solidFill>
            <a:srgbClr val="010000">
              <a:alpha val="0"/>
            </a:srgbClr>
          </a:solidFill>
        </p:spPr>
        <p:txBody>
          <a:bodyPr anchor="b">
            <a:normAutofit/>
          </a:bodyPr>
          <a:lstStyle>
            <a:lvl1pPr algn="r">
              <a:defRPr sz="4400">
                <a:solidFill>
                  <a:schemeClr val="bg1"/>
                </a:solidFill>
                <a:latin typeface="Drammen" pitchFamily="2" charset="77"/>
                <a:ea typeface="Drammen" pitchFamily="2" charset="77"/>
              </a:defRPr>
            </a:lvl1pPr>
          </a:lstStyle>
          <a:p>
            <a:r>
              <a:rPr lang="en-US"/>
              <a:t>Click to edit Master title style</a:t>
            </a:r>
            <a:endParaRPr lang="nb-NO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3EE2E72-22DB-438E-A72A-812A0CD742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9482" y="3602039"/>
            <a:ext cx="8533263" cy="553583"/>
          </a:xfrm>
          <a:solidFill>
            <a:srgbClr val="020000">
              <a:alpha val="0"/>
            </a:srgbClr>
          </a:solidFill>
        </p:spPr>
        <p:txBody>
          <a:bodyPr anchor="b"/>
          <a:lstStyle>
            <a:lvl1pPr marL="0" indent="0" algn="r">
              <a:buNone/>
              <a:defRPr sz="2000">
                <a:solidFill>
                  <a:schemeClr val="bg1"/>
                </a:solidFill>
                <a:latin typeface="Drammen Medium" pitchFamily="2" charset="0"/>
                <a:ea typeface="Drammen" pitchFamily="50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b-NO" dirty="0"/>
          </a:p>
        </p:txBody>
      </p:sp>
      <p:sp>
        <p:nvSpPr>
          <p:cNvPr id="416" name="Text Placeholder 12">
            <a:extLst>
              <a:ext uri="{FF2B5EF4-FFF2-40B4-BE49-F238E27FC236}">
                <a16:creationId xmlns:a16="http://schemas.microsoft.com/office/drawing/2014/main" id="{EB4BB9D0-083A-4083-B603-48DDED99054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92118" y="1329"/>
            <a:ext cx="1561628" cy="696569"/>
          </a:xfrm>
          <a:blipFill dpi="0" rotWithShape="1"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latin typeface="+mn-lt"/>
              </a:defRPr>
            </a:lvl1pPr>
          </a:lstStyle>
          <a:p>
            <a:pPr lvl="0"/>
            <a:r>
              <a:rPr lang="en-US" dirty="0"/>
              <a:t>    </a:t>
            </a:r>
            <a:endParaRPr lang="nb-NO" dirty="0"/>
          </a:p>
        </p:txBody>
      </p:sp>
      <p:sp>
        <p:nvSpPr>
          <p:cNvPr id="679" name="Plassholder for tekst 6">
            <a:extLst>
              <a:ext uri="{FF2B5EF4-FFF2-40B4-BE49-F238E27FC236}">
                <a16:creationId xmlns:a16="http://schemas.microsoft.com/office/drawing/2014/main" id="{371429A7-DCB6-42EA-BE92-7479C3F5008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818689" y="144014"/>
            <a:ext cx="1179545" cy="469900"/>
          </a:xfrm>
          <a:prstGeom prst="rect">
            <a:avLst/>
          </a:prstGeom>
          <a:blipFill dpi="0" rotWithShape="1"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rgbClr val="000000"/>
                </a:solidFill>
                <a:latin typeface="+mn-lt"/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399922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Hovedoverskrif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6292D814-CF33-4DBD-8902-37BB6D0E12E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2000" cy="6858000"/>
          </a:xfrm>
          <a:solidFill>
            <a:srgbClr val="FFD0C2">
              <a:alpha val="60000"/>
            </a:srgbClr>
          </a:solidFill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nb-NO" dirty="0"/>
              <a:t>Sett inn bilde via «Sett inn» -&gt; «Bilde»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8632EAF8-EFEB-4C1A-8A60-2BF8F71CDCC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-19560" y="1882588"/>
            <a:ext cx="8972550" cy="2431598"/>
          </a:xfrm>
          <a:blipFill dpi="0" rotWithShape="1"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200">
                <a:latin typeface="+mn-lt"/>
              </a:defRPr>
            </a:lvl1pPr>
          </a:lstStyle>
          <a:p>
            <a:pPr lvl="0"/>
            <a:r>
              <a:rPr lang="en-US" dirty="0"/>
              <a:t>    </a:t>
            </a:r>
            <a:endParaRPr lang="nb-NO" dirty="0"/>
          </a:p>
        </p:txBody>
      </p:sp>
      <p:sp>
        <p:nvSpPr>
          <p:cNvPr id="155" name="Text Placeholder 12">
            <a:extLst>
              <a:ext uri="{FF2B5EF4-FFF2-40B4-BE49-F238E27FC236}">
                <a16:creationId xmlns:a16="http://schemas.microsoft.com/office/drawing/2014/main" id="{BE049673-E5D0-4E8C-AE82-5790BF14538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92118" y="1329"/>
            <a:ext cx="1561628" cy="696569"/>
          </a:xfrm>
          <a:blipFill dpi="0" rotWithShape="1"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latin typeface="+mn-lt"/>
              </a:defRPr>
            </a:lvl1pPr>
          </a:lstStyle>
          <a:p>
            <a:pPr lvl="0"/>
            <a:r>
              <a:rPr lang="en-US" dirty="0"/>
              <a:t>    </a:t>
            </a:r>
            <a:endParaRPr lang="nb-NO" dirty="0"/>
          </a:p>
        </p:txBody>
      </p:sp>
      <p:grpSp>
        <p:nvGrpSpPr>
          <p:cNvPr id="156" name="dasdasda">
            <a:extLst>
              <a:ext uri="{FF2B5EF4-FFF2-40B4-BE49-F238E27FC236}">
                <a16:creationId xmlns:a16="http://schemas.microsoft.com/office/drawing/2014/main" id="{32B2A91A-A6D2-466D-8115-BA3290D6B240}"/>
              </a:ext>
            </a:extLst>
          </p:cNvPr>
          <p:cNvGrpSpPr/>
          <p:nvPr userDrawn="1"/>
        </p:nvGrpSpPr>
        <p:grpSpPr>
          <a:xfrm>
            <a:off x="10819799" y="142943"/>
            <a:ext cx="1179545" cy="469900"/>
            <a:chOff x="10053875" y="625546"/>
            <a:chExt cx="1163332" cy="470539"/>
          </a:xfrm>
        </p:grpSpPr>
        <p:grpSp>
          <p:nvGrpSpPr>
            <p:cNvPr id="157" name="dasdasda">
              <a:extLst>
                <a:ext uri="{FF2B5EF4-FFF2-40B4-BE49-F238E27FC236}">
                  <a16:creationId xmlns:a16="http://schemas.microsoft.com/office/drawing/2014/main" id="{8F2AD12A-6EFB-433A-A7AA-6C1A17129C1F}"/>
                </a:ext>
              </a:extLst>
            </p:cNvPr>
            <p:cNvGrpSpPr/>
            <p:nvPr/>
          </p:nvGrpSpPr>
          <p:grpSpPr>
            <a:xfrm>
              <a:off x="10421710" y="740423"/>
              <a:ext cx="601392" cy="108410"/>
              <a:chOff x="10421710" y="740423"/>
              <a:chExt cx="601392" cy="108410"/>
            </a:xfrm>
            <a:solidFill>
              <a:srgbClr val="12110C"/>
            </a:solidFill>
          </p:grpSpPr>
          <p:sp>
            <p:nvSpPr>
              <p:cNvPr id="281" name="Frihåndsform: figur 280">
                <a:extLst>
                  <a:ext uri="{FF2B5EF4-FFF2-40B4-BE49-F238E27FC236}">
                    <a16:creationId xmlns:a16="http://schemas.microsoft.com/office/drawing/2014/main" id="{852E6727-9ECB-4D4B-8FD6-07BB190CB64B}"/>
                  </a:ext>
                </a:extLst>
              </p:cNvPr>
              <p:cNvSpPr/>
              <p:nvPr/>
            </p:nvSpPr>
            <p:spPr>
              <a:xfrm>
                <a:off x="10421710" y="740423"/>
                <a:ext cx="97189" cy="108315"/>
              </a:xfrm>
              <a:custGeom>
                <a:avLst/>
                <a:gdLst>
                  <a:gd name="connsiteX0" fmla="*/ 40416 w 97189"/>
                  <a:gd name="connsiteY0" fmla="*/ 88060 h 108315"/>
                  <a:gd name="connsiteX1" fmla="*/ 57439 w 97189"/>
                  <a:gd name="connsiteY1" fmla="*/ 83780 h 108315"/>
                  <a:gd name="connsiteX2" fmla="*/ 69326 w 97189"/>
                  <a:gd name="connsiteY2" fmla="*/ 71798 h 108315"/>
                  <a:gd name="connsiteX3" fmla="*/ 73700 w 97189"/>
                  <a:gd name="connsiteY3" fmla="*/ 54586 h 108315"/>
                  <a:gd name="connsiteX4" fmla="*/ 69421 w 97189"/>
                  <a:gd name="connsiteY4" fmla="*/ 36612 h 108315"/>
                  <a:gd name="connsiteX5" fmla="*/ 57629 w 97189"/>
                  <a:gd name="connsiteY5" fmla="*/ 24630 h 108315"/>
                  <a:gd name="connsiteX6" fmla="*/ 40321 w 97189"/>
                  <a:gd name="connsiteY6" fmla="*/ 20351 h 108315"/>
                  <a:gd name="connsiteX7" fmla="*/ 23109 w 97189"/>
                  <a:gd name="connsiteY7" fmla="*/ 20351 h 108315"/>
                  <a:gd name="connsiteX8" fmla="*/ 23109 w 97189"/>
                  <a:gd name="connsiteY8" fmla="*/ 88155 h 108315"/>
                  <a:gd name="connsiteX9" fmla="*/ 40416 w 97189"/>
                  <a:gd name="connsiteY9" fmla="*/ 88155 h 108315"/>
                  <a:gd name="connsiteX10" fmla="*/ 0 w 97189"/>
                  <a:gd name="connsiteY10" fmla="*/ 0 h 108315"/>
                  <a:gd name="connsiteX11" fmla="*/ 39275 w 97189"/>
                  <a:gd name="connsiteY11" fmla="*/ 0 h 108315"/>
                  <a:gd name="connsiteX12" fmla="*/ 81783 w 97189"/>
                  <a:gd name="connsiteY12" fmla="*/ 13979 h 108315"/>
                  <a:gd name="connsiteX13" fmla="*/ 97189 w 97189"/>
                  <a:gd name="connsiteY13" fmla="*/ 54205 h 108315"/>
                  <a:gd name="connsiteX14" fmla="*/ 89676 w 97189"/>
                  <a:gd name="connsiteY14" fmla="*/ 82734 h 108315"/>
                  <a:gd name="connsiteX15" fmla="*/ 68945 w 97189"/>
                  <a:gd name="connsiteY15" fmla="*/ 101659 h 108315"/>
                  <a:gd name="connsiteX16" fmla="*/ 39275 w 97189"/>
                  <a:gd name="connsiteY16" fmla="*/ 108315 h 108315"/>
                  <a:gd name="connsiteX17" fmla="*/ 0 w 97189"/>
                  <a:gd name="connsiteY17" fmla="*/ 108315 h 108315"/>
                  <a:gd name="connsiteX18" fmla="*/ 0 w 97189"/>
                  <a:gd name="connsiteY18" fmla="*/ 0 h 1083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97189" h="108315">
                    <a:moveTo>
                      <a:pt x="40416" y="88060"/>
                    </a:moveTo>
                    <a:cubicBezTo>
                      <a:pt x="46693" y="88060"/>
                      <a:pt x="52398" y="86633"/>
                      <a:pt x="57439" y="83780"/>
                    </a:cubicBezTo>
                    <a:cubicBezTo>
                      <a:pt x="62479" y="80927"/>
                      <a:pt x="66473" y="76838"/>
                      <a:pt x="69326" y="71798"/>
                    </a:cubicBezTo>
                    <a:cubicBezTo>
                      <a:pt x="72179" y="66663"/>
                      <a:pt x="73700" y="60957"/>
                      <a:pt x="73700" y="54586"/>
                    </a:cubicBezTo>
                    <a:cubicBezTo>
                      <a:pt x="73700" y="47739"/>
                      <a:pt x="72274" y="41843"/>
                      <a:pt x="69421" y="36612"/>
                    </a:cubicBezTo>
                    <a:cubicBezTo>
                      <a:pt x="66568" y="31477"/>
                      <a:pt x="62669" y="27483"/>
                      <a:pt x="57629" y="24630"/>
                    </a:cubicBezTo>
                    <a:cubicBezTo>
                      <a:pt x="52589" y="21777"/>
                      <a:pt x="46883" y="20351"/>
                      <a:pt x="40321" y="20351"/>
                    </a:cubicBezTo>
                    <a:lnTo>
                      <a:pt x="23109" y="20351"/>
                    </a:lnTo>
                    <a:lnTo>
                      <a:pt x="23109" y="88155"/>
                    </a:lnTo>
                    <a:lnTo>
                      <a:pt x="40416" y="88155"/>
                    </a:lnTo>
                    <a:close/>
                    <a:moveTo>
                      <a:pt x="0" y="0"/>
                    </a:moveTo>
                    <a:lnTo>
                      <a:pt x="39275" y="0"/>
                    </a:lnTo>
                    <a:cubicBezTo>
                      <a:pt x="57343" y="0"/>
                      <a:pt x="71513" y="4660"/>
                      <a:pt x="81783" y="13979"/>
                    </a:cubicBezTo>
                    <a:cubicBezTo>
                      <a:pt x="92054" y="23299"/>
                      <a:pt x="97189" y="36707"/>
                      <a:pt x="97189" y="54205"/>
                    </a:cubicBezTo>
                    <a:cubicBezTo>
                      <a:pt x="97189" y="65046"/>
                      <a:pt x="94716" y="74556"/>
                      <a:pt x="89676" y="82734"/>
                    </a:cubicBezTo>
                    <a:cubicBezTo>
                      <a:pt x="84636" y="90913"/>
                      <a:pt x="77789" y="97284"/>
                      <a:pt x="68945" y="101659"/>
                    </a:cubicBezTo>
                    <a:cubicBezTo>
                      <a:pt x="60101" y="106128"/>
                      <a:pt x="50211" y="108315"/>
                      <a:pt x="39275" y="108315"/>
                    </a:cubicBezTo>
                    <a:lnTo>
                      <a:pt x="0" y="10831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2110C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82" name="Frihåndsform: figur 281">
                <a:extLst>
                  <a:ext uri="{FF2B5EF4-FFF2-40B4-BE49-F238E27FC236}">
                    <a16:creationId xmlns:a16="http://schemas.microsoft.com/office/drawing/2014/main" id="{55EFF4EB-9C15-4735-972B-BDE8DA29EFBC}"/>
                  </a:ext>
                </a:extLst>
              </p:cNvPr>
              <p:cNvSpPr/>
              <p:nvPr/>
            </p:nvSpPr>
            <p:spPr>
              <a:xfrm>
                <a:off x="10530976" y="740423"/>
                <a:ext cx="86538" cy="108410"/>
              </a:xfrm>
              <a:custGeom>
                <a:avLst/>
                <a:gdLst>
                  <a:gd name="connsiteX0" fmla="*/ 44030 w 86538"/>
                  <a:gd name="connsiteY0" fmla="*/ 45647 h 108410"/>
                  <a:gd name="connsiteX1" fmla="*/ 54966 w 86538"/>
                  <a:gd name="connsiteY1" fmla="*/ 42033 h 108410"/>
                  <a:gd name="connsiteX2" fmla="*/ 59245 w 86538"/>
                  <a:gd name="connsiteY2" fmla="*/ 32523 h 108410"/>
                  <a:gd name="connsiteX3" fmla="*/ 55346 w 86538"/>
                  <a:gd name="connsiteY3" fmla="*/ 23489 h 108410"/>
                  <a:gd name="connsiteX4" fmla="*/ 44030 w 86538"/>
                  <a:gd name="connsiteY4" fmla="*/ 20351 h 108410"/>
                  <a:gd name="connsiteX5" fmla="*/ 23299 w 86538"/>
                  <a:gd name="connsiteY5" fmla="*/ 20351 h 108410"/>
                  <a:gd name="connsiteX6" fmla="*/ 23299 w 86538"/>
                  <a:gd name="connsiteY6" fmla="*/ 45742 h 108410"/>
                  <a:gd name="connsiteX7" fmla="*/ 44030 w 86538"/>
                  <a:gd name="connsiteY7" fmla="*/ 45742 h 108410"/>
                  <a:gd name="connsiteX8" fmla="*/ 0 w 86538"/>
                  <a:gd name="connsiteY8" fmla="*/ 0 h 108410"/>
                  <a:gd name="connsiteX9" fmla="*/ 42698 w 86538"/>
                  <a:gd name="connsiteY9" fmla="*/ 0 h 108410"/>
                  <a:gd name="connsiteX10" fmla="*/ 72844 w 86538"/>
                  <a:gd name="connsiteY10" fmla="*/ 8178 h 108410"/>
                  <a:gd name="connsiteX11" fmla="*/ 83020 w 86538"/>
                  <a:gd name="connsiteY11" fmla="*/ 32523 h 108410"/>
                  <a:gd name="connsiteX12" fmla="*/ 76458 w 86538"/>
                  <a:gd name="connsiteY12" fmla="*/ 51828 h 108410"/>
                  <a:gd name="connsiteX13" fmla="*/ 59055 w 86538"/>
                  <a:gd name="connsiteY13" fmla="*/ 62574 h 108410"/>
                  <a:gd name="connsiteX14" fmla="*/ 74271 w 86538"/>
                  <a:gd name="connsiteY14" fmla="*/ 85112 h 108410"/>
                  <a:gd name="connsiteX15" fmla="*/ 86538 w 86538"/>
                  <a:gd name="connsiteY15" fmla="*/ 108410 h 108410"/>
                  <a:gd name="connsiteX16" fmla="*/ 58675 w 86538"/>
                  <a:gd name="connsiteY16" fmla="*/ 108410 h 108410"/>
                  <a:gd name="connsiteX17" fmla="*/ 47073 w 86538"/>
                  <a:gd name="connsiteY17" fmla="*/ 84826 h 108410"/>
                  <a:gd name="connsiteX18" fmla="*/ 35186 w 86538"/>
                  <a:gd name="connsiteY18" fmla="*/ 66092 h 108410"/>
                  <a:gd name="connsiteX19" fmla="*/ 23299 w 86538"/>
                  <a:gd name="connsiteY19" fmla="*/ 66092 h 108410"/>
                  <a:gd name="connsiteX20" fmla="*/ 23299 w 86538"/>
                  <a:gd name="connsiteY20" fmla="*/ 108315 h 108410"/>
                  <a:gd name="connsiteX21" fmla="*/ 95 w 86538"/>
                  <a:gd name="connsiteY21" fmla="*/ 108315 h 108410"/>
                  <a:gd name="connsiteX22" fmla="*/ 95 w 86538"/>
                  <a:gd name="connsiteY22" fmla="*/ 0 h 1084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86538" h="108410">
                    <a:moveTo>
                      <a:pt x="44030" y="45647"/>
                    </a:moveTo>
                    <a:cubicBezTo>
                      <a:pt x="48499" y="45647"/>
                      <a:pt x="52113" y="44410"/>
                      <a:pt x="54966" y="42033"/>
                    </a:cubicBezTo>
                    <a:cubicBezTo>
                      <a:pt x="57819" y="39655"/>
                      <a:pt x="59245" y="36422"/>
                      <a:pt x="59245" y="32523"/>
                    </a:cubicBezTo>
                    <a:cubicBezTo>
                      <a:pt x="59245" y="28624"/>
                      <a:pt x="57914" y="25581"/>
                      <a:pt x="55346" y="23489"/>
                    </a:cubicBezTo>
                    <a:cubicBezTo>
                      <a:pt x="52779" y="21397"/>
                      <a:pt x="48975" y="20351"/>
                      <a:pt x="44030" y="20351"/>
                    </a:cubicBezTo>
                    <a:lnTo>
                      <a:pt x="23299" y="20351"/>
                    </a:lnTo>
                    <a:lnTo>
                      <a:pt x="23299" y="45742"/>
                    </a:lnTo>
                    <a:lnTo>
                      <a:pt x="44030" y="45742"/>
                    </a:lnTo>
                    <a:close/>
                    <a:moveTo>
                      <a:pt x="0" y="0"/>
                    </a:moveTo>
                    <a:lnTo>
                      <a:pt x="42698" y="0"/>
                    </a:lnTo>
                    <a:cubicBezTo>
                      <a:pt x="56012" y="0"/>
                      <a:pt x="66092" y="2758"/>
                      <a:pt x="72844" y="8178"/>
                    </a:cubicBezTo>
                    <a:cubicBezTo>
                      <a:pt x="79596" y="13599"/>
                      <a:pt x="83020" y="21777"/>
                      <a:pt x="83020" y="32523"/>
                    </a:cubicBezTo>
                    <a:cubicBezTo>
                      <a:pt x="83020" y="39941"/>
                      <a:pt x="80832" y="46407"/>
                      <a:pt x="76458" y="51828"/>
                    </a:cubicBezTo>
                    <a:cubicBezTo>
                      <a:pt x="72083" y="57248"/>
                      <a:pt x="66282" y="60862"/>
                      <a:pt x="59055" y="62574"/>
                    </a:cubicBezTo>
                    <a:cubicBezTo>
                      <a:pt x="63810" y="68660"/>
                      <a:pt x="68850" y="76173"/>
                      <a:pt x="74271" y="85112"/>
                    </a:cubicBezTo>
                    <a:cubicBezTo>
                      <a:pt x="79596" y="94051"/>
                      <a:pt x="83685" y="101849"/>
                      <a:pt x="86538" y="108410"/>
                    </a:cubicBezTo>
                    <a:lnTo>
                      <a:pt x="58675" y="108410"/>
                    </a:lnTo>
                    <a:cubicBezTo>
                      <a:pt x="54681" y="99471"/>
                      <a:pt x="50782" y="91578"/>
                      <a:pt x="47073" y="84826"/>
                    </a:cubicBezTo>
                    <a:cubicBezTo>
                      <a:pt x="43364" y="78170"/>
                      <a:pt x="39370" y="71893"/>
                      <a:pt x="35186" y="66092"/>
                    </a:cubicBezTo>
                    <a:lnTo>
                      <a:pt x="23299" y="66092"/>
                    </a:lnTo>
                    <a:lnTo>
                      <a:pt x="23299" y="108315"/>
                    </a:lnTo>
                    <a:lnTo>
                      <a:pt x="95" y="108315"/>
                    </a:lnTo>
                    <a:lnTo>
                      <a:pt x="95" y="0"/>
                    </a:lnTo>
                    <a:close/>
                  </a:path>
                </a:pathLst>
              </a:custGeom>
              <a:solidFill>
                <a:srgbClr val="12110C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83" name="Frihåndsform: figur 282">
                <a:extLst>
                  <a:ext uri="{FF2B5EF4-FFF2-40B4-BE49-F238E27FC236}">
                    <a16:creationId xmlns:a16="http://schemas.microsoft.com/office/drawing/2014/main" id="{A1C15718-7CBA-4342-8D49-6FD021723E4B}"/>
                  </a:ext>
                </a:extLst>
              </p:cNvPr>
              <p:cNvSpPr/>
              <p:nvPr/>
            </p:nvSpPr>
            <p:spPr>
              <a:xfrm>
                <a:off x="10626548" y="740423"/>
                <a:ext cx="101848" cy="108410"/>
              </a:xfrm>
              <a:custGeom>
                <a:avLst/>
                <a:gdLst>
                  <a:gd name="connsiteX0" fmla="*/ 63430 w 101848"/>
                  <a:gd name="connsiteY0" fmla="*/ 62384 h 108410"/>
                  <a:gd name="connsiteX1" fmla="*/ 49926 w 101848"/>
                  <a:gd name="connsiteY1" fmla="*/ 19685 h 108410"/>
                  <a:gd name="connsiteX2" fmla="*/ 35661 w 101848"/>
                  <a:gd name="connsiteY2" fmla="*/ 62384 h 108410"/>
                  <a:gd name="connsiteX3" fmla="*/ 63430 w 101848"/>
                  <a:gd name="connsiteY3" fmla="*/ 62384 h 108410"/>
                  <a:gd name="connsiteX4" fmla="*/ 0 w 101848"/>
                  <a:gd name="connsiteY4" fmla="*/ 108410 h 108410"/>
                  <a:gd name="connsiteX5" fmla="*/ 14360 w 101848"/>
                  <a:gd name="connsiteY5" fmla="*/ 56392 h 108410"/>
                  <a:gd name="connsiteX6" fmla="*/ 36232 w 101848"/>
                  <a:gd name="connsiteY6" fmla="*/ 0 h 108410"/>
                  <a:gd name="connsiteX7" fmla="*/ 64666 w 101848"/>
                  <a:gd name="connsiteY7" fmla="*/ 0 h 108410"/>
                  <a:gd name="connsiteX8" fmla="*/ 85587 w 101848"/>
                  <a:gd name="connsiteY8" fmla="*/ 54300 h 108410"/>
                  <a:gd name="connsiteX9" fmla="*/ 101849 w 101848"/>
                  <a:gd name="connsiteY9" fmla="*/ 108315 h 108410"/>
                  <a:gd name="connsiteX10" fmla="*/ 76268 w 101848"/>
                  <a:gd name="connsiteY10" fmla="*/ 108315 h 108410"/>
                  <a:gd name="connsiteX11" fmla="*/ 69326 w 101848"/>
                  <a:gd name="connsiteY11" fmla="*/ 82734 h 108410"/>
                  <a:gd name="connsiteX12" fmla="*/ 30146 w 101848"/>
                  <a:gd name="connsiteY12" fmla="*/ 82734 h 108410"/>
                  <a:gd name="connsiteX13" fmla="*/ 24535 w 101848"/>
                  <a:gd name="connsiteY13" fmla="*/ 108315 h 108410"/>
                  <a:gd name="connsiteX14" fmla="*/ 0 w 101848"/>
                  <a:gd name="connsiteY14" fmla="*/ 108315 h 1084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01848" h="108410">
                    <a:moveTo>
                      <a:pt x="63430" y="62384"/>
                    </a:moveTo>
                    <a:cubicBezTo>
                      <a:pt x="58199" y="44220"/>
                      <a:pt x="53635" y="29956"/>
                      <a:pt x="49926" y="19685"/>
                    </a:cubicBezTo>
                    <a:cubicBezTo>
                      <a:pt x="44981" y="33379"/>
                      <a:pt x="40226" y="47644"/>
                      <a:pt x="35661" y="62384"/>
                    </a:cubicBezTo>
                    <a:lnTo>
                      <a:pt x="63430" y="62384"/>
                    </a:lnTo>
                    <a:close/>
                    <a:moveTo>
                      <a:pt x="0" y="108410"/>
                    </a:moveTo>
                    <a:cubicBezTo>
                      <a:pt x="2568" y="94526"/>
                      <a:pt x="7322" y="77124"/>
                      <a:pt x="14360" y="56392"/>
                    </a:cubicBezTo>
                    <a:cubicBezTo>
                      <a:pt x="21302" y="35661"/>
                      <a:pt x="28624" y="16832"/>
                      <a:pt x="36232" y="0"/>
                    </a:cubicBezTo>
                    <a:lnTo>
                      <a:pt x="64666" y="0"/>
                    </a:lnTo>
                    <a:cubicBezTo>
                      <a:pt x="71798" y="16357"/>
                      <a:pt x="78740" y="34425"/>
                      <a:pt x="85587" y="54300"/>
                    </a:cubicBezTo>
                    <a:cubicBezTo>
                      <a:pt x="92434" y="74271"/>
                      <a:pt x="97855" y="92244"/>
                      <a:pt x="101849" y="108315"/>
                    </a:cubicBezTo>
                    <a:lnTo>
                      <a:pt x="76268" y="108315"/>
                    </a:lnTo>
                    <a:cubicBezTo>
                      <a:pt x="73985" y="99471"/>
                      <a:pt x="71703" y="90913"/>
                      <a:pt x="69326" y="82734"/>
                    </a:cubicBezTo>
                    <a:lnTo>
                      <a:pt x="30146" y="82734"/>
                    </a:lnTo>
                    <a:cubicBezTo>
                      <a:pt x="27388" y="93575"/>
                      <a:pt x="25486" y="102039"/>
                      <a:pt x="24535" y="108315"/>
                    </a:cubicBezTo>
                    <a:lnTo>
                      <a:pt x="0" y="108315"/>
                    </a:lnTo>
                    <a:close/>
                  </a:path>
                </a:pathLst>
              </a:custGeom>
              <a:solidFill>
                <a:srgbClr val="12110C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84" name="Frihåndsform: figur 283">
                <a:extLst>
                  <a:ext uri="{FF2B5EF4-FFF2-40B4-BE49-F238E27FC236}">
                    <a16:creationId xmlns:a16="http://schemas.microsoft.com/office/drawing/2014/main" id="{C96D3262-3F43-479B-87C3-081BB67F9E3C}"/>
                  </a:ext>
                </a:extLst>
              </p:cNvPr>
              <p:cNvSpPr/>
              <p:nvPr/>
            </p:nvSpPr>
            <p:spPr>
              <a:xfrm>
                <a:off x="10740094" y="740423"/>
                <a:ext cx="134466" cy="108315"/>
              </a:xfrm>
              <a:custGeom>
                <a:avLst/>
                <a:gdLst>
                  <a:gd name="connsiteX0" fmla="*/ 32048 w 134466"/>
                  <a:gd name="connsiteY0" fmla="*/ 24155 h 108315"/>
                  <a:gd name="connsiteX1" fmla="*/ 25676 w 134466"/>
                  <a:gd name="connsiteY1" fmla="*/ 108315 h 108315"/>
                  <a:gd name="connsiteX2" fmla="*/ 0 w 134466"/>
                  <a:gd name="connsiteY2" fmla="*/ 108315 h 108315"/>
                  <a:gd name="connsiteX3" fmla="*/ 5706 w 134466"/>
                  <a:gd name="connsiteY3" fmla="*/ 49070 h 108315"/>
                  <a:gd name="connsiteX4" fmla="*/ 12933 w 134466"/>
                  <a:gd name="connsiteY4" fmla="*/ 0 h 108315"/>
                  <a:gd name="connsiteX5" fmla="*/ 46883 w 134466"/>
                  <a:gd name="connsiteY5" fmla="*/ 0 h 108315"/>
                  <a:gd name="connsiteX6" fmla="*/ 67329 w 134466"/>
                  <a:gd name="connsiteY6" fmla="*/ 73415 h 108315"/>
                  <a:gd name="connsiteX7" fmla="*/ 87109 w 134466"/>
                  <a:gd name="connsiteY7" fmla="*/ 0 h 108315"/>
                  <a:gd name="connsiteX8" fmla="*/ 120963 w 134466"/>
                  <a:gd name="connsiteY8" fmla="*/ 0 h 108315"/>
                  <a:gd name="connsiteX9" fmla="*/ 128191 w 134466"/>
                  <a:gd name="connsiteY9" fmla="*/ 49926 h 108315"/>
                  <a:gd name="connsiteX10" fmla="*/ 134467 w 134466"/>
                  <a:gd name="connsiteY10" fmla="*/ 108315 h 108315"/>
                  <a:gd name="connsiteX11" fmla="*/ 108410 w 134466"/>
                  <a:gd name="connsiteY11" fmla="*/ 108315 h 108315"/>
                  <a:gd name="connsiteX12" fmla="*/ 104987 w 134466"/>
                  <a:gd name="connsiteY12" fmla="*/ 64095 h 108315"/>
                  <a:gd name="connsiteX13" fmla="*/ 100517 w 134466"/>
                  <a:gd name="connsiteY13" fmla="*/ 24440 h 108315"/>
                  <a:gd name="connsiteX14" fmla="*/ 79881 w 134466"/>
                  <a:gd name="connsiteY14" fmla="*/ 98425 h 108315"/>
                  <a:gd name="connsiteX15" fmla="*/ 53920 w 134466"/>
                  <a:gd name="connsiteY15" fmla="*/ 98425 h 108315"/>
                  <a:gd name="connsiteX16" fmla="*/ 32048 w 134466"/>
                  <a:gd name="connsiteY16" fmla="*/ 24155 h 1083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34466" h="108315">
                    <a:moveTo>
                      <a:pt x="32048" y="24155"/>
                    </a:moveTo>
                    <a:cubicBezTo>
                      <a:pt x="28719" y="55346"/>
                      <a:pt x="26627" y="83400"/>
                      <a:pt x="25676" y="108315"/>
                    </a:cubicBezTo>
                    <a:lnTo>
                      <a:pt x="0" y="108315"/>
                    </a:lnTo>
                    <a:cubicBezTo>
                      <a:pt x="1141" y="90437"/>
                      <a:pt x="3043" y="70752"/>
                      <a:pt x="5706" y="49070"/>
                    </a:cubicBezTo>
                    <a:cubicBezTo>
                      <a:pt x="8368" y="27388"/>
                      <a:pt x="10746" y="11031"/>
                      <a:pt x="12933" y="0"/>
                    </a:cubicBezTo>
                    <a:lnTo>
                      <a:pt x="46883" y="0"/>
                    </a:lnTo>
                    <a:lnTo>
                      <a:pt x="67329" y="73415"/>
                    </a:lnTo>
                    <a:lnTo>
                      <a:pt x="87109" y="0"/>
                    </a:lnTo>
                    <a:lnTo>
                      <a:pt x="120963" y="0"/>
                    </a:lnTo>
                    <a:cubicBezTo>
                      <a:pt x="123246" y="12648"/>
                      <a:pt x="125623" y="29290"/>
                      <a:pt x="128191" y="49926"/>
                    </a:cubicBezTo>
                    <a:cubicBezTo>
                      <a:pt x="130663" y="70467"/>
                      <a:pt x="132850" y="89962"/>
                      <a:pt x="134467" y="108315"/>
                    </a:cubicBezTo>
                    <a:lnTo>
                      <a:pt x="108410" y="108315"/>
                    </a:lnTo>
                    <a:cubicBezTo>
                      <a:pt x="107269" y="91673"/>
                      <a:pt x="106128" y="76933"/>
                      <a:pt x="104987" y="64095"/>
                    </a:cubicBezTo>
                    <a:cubicBezTo>
                      <a:pt x="103846" y="51257"/>
                      <a:pt x="102324" y="38039"/>
                      <a:pt x="100517" y="24440"/>
                    </a:cubicBezTo>
                    <a:lnTo>
                      <a:pt x="79881" y="98425"/>
                    </a:lnTo>
                    <a:lnTo>
                      <a:pt x="53920" y="98425"/>
                    </a:lnTo>
                    <a:lnTo>
                      <a:pt x="32048" y="24155"/>
                    </a:lnTo>
                    <a:close/>
                  </a:path>
                </a:pathLst>
              </a:custGeom>
              <a:solidFill>
                <a:srgbClr val="12110C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85" name="Frihåndsform: figur 284">
                <a:extLst>
                  <a:ext uri="{FF2B5EF4-FFF2-40B4-BE49-F238E27FC236}">
                    <a16:creationId xmlns:a16="http://schemas.microsoft.com/office/drawing/2014/main" id="{FA867E83-1A52-47C4-B028-37B9DD8E5DF8}"/>
                  </a:ext>
                </a:extLst>
              </p:cNvPr>
              <p:cNvSpPr/>
              <p:nvPr/>
            </p:nvSpPr>
            <p:spPr>
              <a:xfrm>
                <a:off x="10888731" y="740423"/>
                <a:ext cx="134371" cy="108315"/>
              </a:xfrm>
              <a:custGeom>
                <a:avLst/>
                <a:gdLst>
                  <a:gd name="connsiteX0" fmla="*/ 32048 w 134371"/>
                  <a:gd name="connsiteY0" fmla="*/ 24155 h 108315"/>
                  <a:gd name="connsiteX1" fmla="*/ 25676 w 134371"/>
                  <a:gd name="connsiteY1" fmla="*/ 108315 h 108315"/>
                  <a:gd name="connsiteX2" fmla="*/ 0 w 134371"/>
                  <a:gd name="connsiteY2" fmla="*/ 108315 h 108315"/>
                  <a:gd name="connsiteX3" fmla="*/ 5706 w 134371"/>
                  <a:gd name="connsiteY3" fmla="*/ 49070 h 108315"/>
                  <a:gd name="connsiteX4" fmla="*/ 12933 w 134371"/>
                  <a:gd name="connsiteY4" fmla="*/ 0 h 108315"/>
                  <a:gd name="connsiteX5" fmla="*/ 46788 w 134371"/>
                  <a:gd name="connsiteY5" fmla="*/ 0 h 108315"/>
                  <a:gd name="connsiteX6" fmla="*/ 67233 w 134371"/>
                  <a:gd name="connsiteY6" fmla="*/ 73415 h 108315"/>
                  <a:gd name="connsiteX7" fmla="*/ 87014 w 134371"/>
                  <a:gd name="connsiteY7" fmla="*/ 0 h 108315"/>
                  <a:gd name="connsiteX8" fmla="*/ 120868 w 134371"/>
                  <a:gd name="connsiteY8" fmla="*/ 0 h 108315"/>
                  <a:gd name="connsiteX9" fmla="*/ 128095 w 134371"/>
                  <a:gd name="connsiteY9" fmla="*/ 49926 h 108315"/>
                  <a:gd name="connsiteX10" fmla="*/ 134372 w 134371"/>
                  <a:gd name="connsiteY10" fmla="*/ 108315 h 108315"/>
                  <a:gd name="connsiteX11" fmla="*/ 108315 w 134371"/>
                  <a:gd name="connsiteY11" fmla="*/ 108315 h 108315"/>
                  <a:gd name="connsiteX12" fmla="*/ 104892 w 134371"/>
                  <a:gd name="connsiteY12" fmla="*/ 64095 h 108315"/>
                  <a:gd name="connsiteX13" fmla="*/ 100422 w 134371"/>
                  <a:gd name="connsiteY13" fmla="*/ 24440 h 108315"/>
                  <a:gd name="connsiteX14" fmla="*/ 79786 w 134371"/>
                  <a:gd name="connsiteY14" fmla="*/ 98425 h 108315"/>
                  <a:gd name="connsiteX15" fmla="*/ 53730 w 134371"/>
                  <a:gd name="connsiteY15" fmla="*/ 98425 h 108315"/>
                  <a:gd name="connsiteX16" fmla="*/ 32048 w 134371"/>
                  <a:gd name="connsiteY16" fmla="*/ 24155 h 1083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34371" h="108315">
                    <a:moveTo>
                      <a:pt x="32048" y="24155"/>
                    </a:moveTo>
                    <a:cubicBezTo>
                      <a:pt x="28719" y="55346"/>
                      <a:pt x="26627" y="83400"/>
                      <a:pt x="25676" y="108315"/>
                    </a:cubicBezTo>
                    <a:lnTo>
                      <a:pt x="0" y="108315"/>
                    </a:lnTo>
                    <a:cubicBezTo>
                      <a:pt x="1141" y="90437"/>
                      <a:pt x="3043" y="70752"/>
                      <a:pt x="5706" y="49070"/>
                    </a:cubicBezTo>
                    <a:cubicBezTo>
                      <a:pt x="8368" y="27388"/>
                      <a:pt x="10746" y="11031"/>
                      <a:pt x="12933" y="0"/>
                    </a:cubicBezTo>
                    <a:lnTo>
                      <a:pt x="46788" y="0"/>
                    </a:lnTo>
                    <a:lnTo>
                      <a:pt x="67233" y="73415"/>
                    </a:lnTo>
                    <a:lnTo>
                      <a:pt x="87014" y="0"/>
                    </a:lnTo>
                    <a:lnTo>
                      <a:pt x="120868" y="0"/>
                    </a:lnTo>
                    <a:cubicBezTo>
                      <a:pt x="123150" y="12648"/>
                      <a:pt x="125528" y="29290"/>
                      <a:pt x="128095" y="49926"/>
                    </a:cubicBezTo>
                    <a:cubicBezTo>
                      <a:pt x="130568" y="70467"/>
                      <a:pt x="132755" y="89962"/>
                      <a:pt x="134372" y="108315"/>
                    </a:cubicBezTo>
                    <a:lnTo>
                      <a:pt x="108315" y="108315"/>
                    </a:lnTo>
                    <a:cubicBezTo>
                      <a:pt x="107174" y="91673"/>
                      <a:pt x="106033" y="76933"/>
                      <a:pt x="104892" y="64095"/>
                    </a:cubicBezTo>
                    <a:cubicBezTo>
                      <a:pt x="103751" y="51257"/>
                      <a:pt x="102229" y="38039"/>
                      <a:pt x="100422" y="24440"/>
                    </a:cubicBezTo>
                    <a:lnTo>
                      <a:pt x="79786" y="98425"/>
                    </a:lnTo>
                    <a:lnTo>
                      <a:pt x="53730" y="98425"/>
                    </a:lnTo>
                    <a:lnTo>
                      <a:pt x="32048" y="24155"/>
                    </a:lnTo>
                    <a:close/>
                  </a:path>
                </a:pathLst>
              </a:custGeom>
              <a:solidFill>
                <a:srgbClr val="12110C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</p:grpSp>
        <p:sp>
          <p:nvSpPr>
            <p:cNvPr id="158" name="Frihåndsform: figur 157">
              <a:extLst>
                <a:ext uri="{FF2B5EF4-FFF2-40B4-BE49-F238E27FC236}">
                  <a16:creationId xmlns:a16="http://schemas.microsoft.com/office/drawing/2014/main" id="{030043CD-5906-4DC0-AF27-CF792380FEFF}"/>
                </a:ext>
              </a:extLst>
            </p:cNvPr>
            <p:cNvSpPr/>
            <p:nvPr/>
          </p:nvSpPr>
          <p:spPr>
            <a:xfrm>
              <a:off x="11038698" y="740423"/>
              <a:ext cx="70942" cy="108410"/>
            </a:xfrm>
            <a:custGeom>
              <a:avLst/>
              <a:gdLst>
                <a:gd name="connsiteX0" fmla="*/ 0 w 70942"/>
                <a:gd name="connsiteY0" fmla="*/ 0 h 108410"/>
                <a:gd name="connsiteX1" fmla="*/ 70942 w 70942"/>
                <a:gd name="connsiteY1" fmla="*/ 0 h 108410"/>
                <a:gd name="connsiteX2" fmla="*/ 70942 w 70942"/>
                <a:gd name="connsiteY2" fmla="*/ 20256 h 108410"/>
                <a:gd name="connsiteX3" fmla="*/ 23299 w 70942"/>
                <a:gd name="connsiteY3" fmla="*/ 20256 h 108410"/>
                <a:gd name="connsiteX4" fmla="*/ 23299 w 70942"/>
                <a:gd name="connsiteY4" fmla="*/ 43174 h 108410"/>
                <a:gd name="connsiteX5" fmla="*/ 65046 w 70942"/>
                <a:gd name="connsiteY5" fmla="*/ 43174 h 108410"/>
                <a:gd name="connsiteX6" fmla="*/ 65046 w 70942"/>
                <a:gd name="connsiteY6" fmla="*/ 63620 h 108410"/>
                <a:gd name="connsiteX7" fmla="*/ 23299 w 70942"/>
                <a:gd name="connsiteY7" fmla="*/ 63620 h 108410"/>
                <a:gd name="connsiteX8" fmla="*/ 23299 w 70942"/>
                <a:gd name="connsiteY8" fmla="*/ 88060 h 108410"/>
                <a:gd name="connsiteX9" fmla="*/ 70942 w 70942"/>
                <a:gd name="connsiteY9" fmla="*/ 88060 h 108410"/>
                <a:gd name="connsiteX10" fmla="*/ 70942 w 70942"/>
                <a:gd name="connsiteY10" fmla="*/ 108410 h 108410"/>
                <a:gd name="connsiteX11" fmla="*/ 0 w 70942"/>
                <a:gd name="connsiteY11" fmla="*/ 108410 h 108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0942" h="108410">
                  <a:moveTo>
                    <a:pt x="0" y="0"/>
                  </a:moveTo>
                  <a:lnTo>
                    <a:pt x="70942" y="0"/>
                  </a:lnTo>
                  <a:lnTo>
                    <a:pt x="70942" y="20256"/>
                  </a:lnTo>
                  <a:lnTo>
                    <a:pt x="23299" y="20256"/>
                  </a:lnTo>
                  <a:lnTo>
                    <a:pt x="23299" y="43174"/>
                  </a:lnTo>
                  <a:lnTo>
                    <a:pt x="65046" y="43174"/>
                  </a:lnTo>
                  <a:lnTo>
                    <a:pt x="65046" y="63620"/>
                  </a:lnTo>
                  <a:lnTo>
                    <a:pt x="23299" y="63620"/>
                  </a:lnTo>
                  <a:lnTo>
                    <a:pt x="23299" y="88060"/>
                  </a:lnTo>
                  <a:lnTo>
                    <a:pt x="70942" y="88060"/>
                  </a:lnTo>
                  <a:lnTo>
                    <a:pt x="70942" y="108410"/>
                  </a:lnTo>
                  <a:lnTo>
                    <a:pt x="0" y="108410"/>
                  </a:lnTo>
                  <a:close/>
                </a:path>
              </a:pathLst>
            </a:custGeom>
            <a:solidFill>
              <a:srgbClr val="12110C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grpSp>
          <p:nvGrpSpPr>
            <p:cNvPr id="159" name="dasdasda">
              <a:extLst>
                <a:ext uri="{FF2B5EF4-FFF2-40B4-BE49-F238E27FC236}">
                  <a16:creationId xmlns:a16="http://schemas.microsoft.com/office/drawing/2014/main" id="{F7E9F43B-AB26-4E25-ABFD-AD6DE73252D0}"/>
                </a:ext>
              </a:extLst>
            </p:cNvPr>
            <p:cNvGrpSpPr/>
            <p:nvPr/>
          </p:nvGrpSpPr>
          <p:grpSpPr>
            <a:xfrm>
              <a:off x="10421710" y="740423"/>
              <a:ext cx="794629" cy="252577"/>
              <a:chOff x="10421710" y="740423"/>
              <a:chExt cx="794629" cy="252577"/>
            </a:xfrm>
            <a:solidFill>
              <a:srgbClr val="12110C"/>
            </a:solidFill>
          </p:grpSpPr>
          <p:sp>
            <p:nvSpPr>
              <p:cNvPr id="274" name="Frihåndsform: figur 273">
                <a:extLst>
                  <a:ext uri="{FF2B5EF4-FFF2-40B4-BE49-F238E27FC236}">
                    <a16:creationId xmlns:a16="http://schemas.microsoft.com/office/drawing/2014/main" id="{A03CF046-814C-4728-BB32-2D0E4C153BEE}"/>
                  </a:ext>
                </a:extLst>
              </p:cNvPr>
              <p:cNvSpPr/>
              <p:nvPr/>
            </p:nvSpPr>
            <p:spPr>
              <a:xfrm>
                <a:off x="11123430" y="740423"/>
                <a:ext cx="92909" cy="108410"/>
              </a:xfrm>
              <a:custGeom>
                <a:avLst/>
                <a:gdLst>
                  <a:gd name="connsiteX0" fmla="*/ 69801 w 92909"/>
                  <a:gd name="connsiteY0" fmla="*/ 108410 h 108410"/>
                  <a:gd name="connsiteX1" fmla="*/ 21016 w 92909"/>
                  <a:gd name="connsiteY1" fmla="*/ 34901 h 108410"/>
                  <a:gd name="connsiteX2" fmla="*/ 21016 w 92909"/>
                  <a:gd name="connsiteY2" fmla="*/ 108410 h 108410"/>
                  <a:gd name="connsiteX3" fmla="*/ 0 w 92909"/>
                  <a:gd name="connsiteY3" fmla="*/ 108410 h 108410"/>
                  <a:gd name="connsiteX4" fmla="*/ 0 w 92909"/>
                  <a:gd name="connsiteY4" fmla="*/ 0 h 108410"/>
                  <a:gd name="connsiteX5" fmla="*/ 23869 w 92909"/>
                  <a:gd name="connsiteY5" fmla="*/ 0 h 108410"/>
                  <a:gd name="connsiteX6" fmla="*/ 52208 w 92909"/>
                  <a:gd name="connsiteY6" fmla="*/ 37088 h 108410"/>
                  <a:gd name="connsiteX7" fmla="*/ 71893 w 92909"/>
                  <a:gd name="connsiteY7" fmla="*/ 67994 h 108410"/>
                  <a:gd name="connsiteX8" fmla="*/ 71893 w 92909"/>
                  <a:gd name="connsiteY8" fmla="*/ 0 h 108410"/>
                  <a:gd name="connsiteX9" fmla="*/ 92910 w 92909"/>
                  <a:gd name="connsiteY9" fmla="*/ 0 h 108410"/>
                  <a:gd name="connsiteX10" fmla="*/ 92910 w 92909"/>
                  <a:gd name="connsiteY10" fmla="*/ 108410 h 108410"/>
                  <a:gd name="connsiteX11" fmla="*/ 69801 w 92909"/>
                  <a:gd name="connsiteY11" fmla="*/ 108410 h 1084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92909" h="108410">
                    <a:moveTo>
                      <a:pt x="69801" y="108410"/>
                    </a:moveTo>
                    <a:cubicBezTo>
                      <a:pt x="55251" y="82069"/>
                      <a:pt x="38990" y="57629"/>
                      <a:pt x="21016" y="34901"/>
                    </a:cubicBezTo>
                    <a:lnTo>
                      <a:pt x="21016" y="108410"/>
                    </a:lnTo>
                    <a:lnTo>
                      <a:pt x="0" y="108410"/>
                    </a:lnTo>
                    <a:lnTo>
                      <a:pt x="0" y="0"/>
                    </a:lnTo>
                    <a:lnTo>
                      <a:pt x="23869" y="0"/>
                    </a:lnTo>
                    <a:cubicBezTo>
                      <a:pt x="35091" y="13884"/>
                      <a:pt x="44600" y="26152"/>
                      <a:pt x="52208" y="37088"/>
                    </a:cubicBezTo>
                    <a:cubicBezTo>
                      <a:pt x="59816" y="48024"/>
                      <a:pt x="66378" y="58294"/>
                      <a:pt x="71893" y="67994"/>
                    </a:cubicBezTo>
                    <a:lnTo>
                      <a:pt x="71893" y="0"/>
                    </a:lnTo>
                    <a:lnTo>
                      <a:pt x="92910" y="0"/>
                    </a:lnTo>
                    <a:lnTo>
                      <a:pt x="92910" y="108410"/>
                    </a:lnTo>
                    <a:lnTo>
                      <a:pt x="69801" y="108410"/>
                    </a:lnTo>
                    <a:close/>
                  </a:path>
                </a:pathLst>
              </a:custGeom>
              <a:solidFill>
                <a:srgbClr val="12110C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75" name="Frihåndsform: figur 274">
                <a:extLst>
                  <a:ext uri="{FF2B5EF4-FFF2-40B4-BE49-F238E27FC236}">
                    <a16:creationId xmlns:a16="http://schemas.microsoft.com/office/drawing/2014/main" id="{ACEB3631-599C-4A02-BFAE-888020D4911C}"/>
                  </a:ext>
                </a:extLst>
              </p:cNvPr>
              <p:cNvSpPr/>
              <p:nvPr/>
            </p:nvSpPr>
            <p:spPr>
              <a:xfrm>
                <a:off x="10421710" y="882974"/>
                <a:ext cx="91673" cy="108410"/>
              </a:xfrm>
              <a:custGeom>
                <a:avLst/>
                <a:gdLst>
                  <a:gd name="connsiteX0" fmla="*/ 61908 w 91673"/>
                  <a:gd name="connsiteY0" fmla="*/ 108410 h 108410"/>
                  <a:gd name="connsiteX1" fmla="*/ 44600 w 91673"/>
                  <a:gd name="connsiteY1" fmla="*/ 81974 h 108410"/>
                  <a:gd name="connsiteX2" fmla="*/ 23204 w 91673"/>
                  <a:gd name="connsiteY2" fmla="*/ 59626 h 108410"/>
                  <a:gd name="connsiteX3" fmla="*/ 23204 w 91673"/>
                  <a:gd name="connsiteY3" fmla="*/ 108410 h 108410"/>
                  <a:gd name="connsiteX4" fmla="*/ 0 w 91673"/>
                  <a:gd name="connsiteY4" fmla="*/ 108410 h 108410"/>
                  <a:gd name="connsiteX5" fmla="*/ 0 w 91673"/>
                  <a:gd name="connsiteY5" fmla="*/ 0 h 108410"/>
                  <a:gd name="connsiteX6" fmla="*/ 23204 w 91673"/>
                  <a:gd name="connsiteY6" fmla="*/ 0 h 108410"/>
                  <a:gd name="connsiteX7" fmla="*/ 23204 w 91673"/>
                  <a:gd name="connsiteY7" fmla="*/ 45076 h 108410"/>
                  <a:gd name="connsiteX8" fmla="*/ 43935 w 91673"/>
                  <a:gd name="connsiteY8" fmla="*/ 24630 h 108410"/>
                  <a:gd name="connsiteX9" fmla="*/ 61147 w 91673"/>
                  <a:gd name="connsiteY9" fmla="*/ 0 h 108410"/>
                  <a:gd name="connsiteX10" fmla="*/ 88725 w 91673"/>
                  <a:gd name="connsiteY10" fmla="*/ 0 h 108410"/>
                  <a:gd name="connsiteX11" fmla="*/ 45551 w 91673"/>
                  <a:gd name="connsiteY11" fmla="*/ 51543 h 108410"/>
                  <a:gd name="connsiteX12" fmla="*/ 71893 w 91673"/>
                  <a:gd name="connsiteY12" fmla="*/ 78170 h 108410"/>
                  <a:gd name="connsiteX13" fmla="*/ 91673 w 91673"/>
                  <a:gd name="connsiteY13" fmla="*/ 108315 h 108410"/>
                  <a:gd name="connsiteX14" fmla="*/ 61908 w 91673"/>
                  <a:gd name="connsiteY14" fmla="*/ 108315 h 1084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91673" h="108410">
                    <a:moveTo>
                      <a:pt x="61908" y="108410"/>
                    </a:moveTo>
                    <a:cubicBezTo>
                      <a:pt x="57439" y="99757"/>
                      <a:pt x="51733" y="90913"/>
                      <a:pt x="44600" y="81974"/>
                    </a:cubicBezTo>
                    <a:cubicBezTo>
                      <a:pt x="37468" y="73034"/>
                      <a:pt x="30336" y="65617"/>
                      <a:pt x="23204" y="59626"/>
                    </a:cubicBezTo>
                    <a:lnTo>
                      <a:pt x="23204" y="108410"/>
                    </a:lnTo>
                    <a:lnTo>
                      <a:pt x="0" y="108410"/>
                    </a:lnTo>
                    <a:lnTo>
                      <a:pt x="0" y="0"/>
                    </a:lnTo>
                    <a:lnTo>
                      <a:pt x="23204" y="0"/>
                    </a:lnTo>
                    <a:lnTo>
                      <a:pt x="23204" y="45076"/>
                    </a:lnTo>
                    <a:cubicBezTo>
                      <a:pt x="30241" y="39465"/>
                      <a:pt x="37183" y="32713"/>
                      <a:pt x="43935" y="24630"/>
                    </a:cubicBezTo>
                    <a:cubicBezTo>
                      <a:pt x="50782" y="16547"/>
                      <a:pt x="56488" y="8369"/>
                      <a:pt x="61147" y="0"/>
                    </a:cubicBezTo>
                    <a:lnTo>
                      <a:pt x="88725" y="0"/>
                    </a:lnTo>
                    <a:cubicBezTo>
                      <a:pt x="76173" y="20161"/>
                      <a:pt x="61718" y="37278"/>
                      <a:pt x="45551" y="51543"/>
                    </a:cubicBezTo>
                    <a:cubicBezTo>
                      <a:pt x="54300" y="58485"/>
                      <a:pt x="63049" y="67329"/>
                      <a:pt x="71893" y="78170"/>
                    </a:cubicBezTo>
                    <a:cubicBezTo>
                      <a:pt x="80642" y="89011"/>
                      <a:pt x="87299" y="99091"/>
                      <a:pt x="91673" y="108315"/>
                    </a:cubicBezTo>
                    <a:lnTo>
                      <a:pt x="61908" y="108315"/>
                    </a:lnTo>
                    <a:close/>
                  </a:path>
                </a:pathLst>
              </a:custGeom>
              <a:solidFill>
                <a:srgbClr val="12110C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76" name="Frihåndsform: figur 275">
                <a:extLst>
                  <a:ext uri="{FF2B5EF4-FFF2-40B4-BE49-F238E27FC236}">
                    <a16:creationId xmlns:a16="http://schemas.microsoft.com/office/drawing/2014/main" id="{0DC24A1A-B5CB-48BB-8C93-981837A00241}"/>
                  </a:ext>
                </a:extLst>
              </p:cNvPr>
              <p:cNvSpPr/>
              <p:nvPr/>
            </p:nvSpPr>
            <p:spPr>
              <a:xfrm>
                <a:off x="10511291" y="881547"/>
                <a:ext cx="109456" cy="111453"/>
              </a:xfrm>
              <a:custGeom>
                <a:avLst/>
                <a:gdLst>
                  <a:gd name="connsiteX0" fmla="*/ 32143 w 109456"/>
                  <a:gd name="connsiteY0" fmla="*/ 81213 h 111453"/>
                  <a:gd name="connsiteX1" fmla="*/ 54776 w 109456"/>
                  <a:gd name="connsiteY1" fmla="*/ 90532 h 111453"/>
                  <a:gd name="connsiteX2" fmla="*/ 77409 w 109456"/>
                  <a:gd name="connsiteY2" fmla="*/ 81213 h 111453"/>
                  <a:gd name="connsiteX3" fmla="*/ 85587 w 109456"/>
                  <a:gd name="connsiteY3" fmla="*/ 55727 h 111453"/>
                  <a:gd name="connsiteX4" fmla="*/ 77409 w 109456"/>
                  <a:gd name="connsiteY4" fmla="*/ 30241 h 111453"/>
                  <a:gd name="connsiteX5" fmla="*/ 54776 w 109456"/>
                  <a:gd name="connsiteY5" fmla="*/ 20921 h 111453"/>
                  <a:gd name="connsiteX6" fmla="*/ 32143 w 109456"/>
                  <a:gd name="connsiteY6" fmla="*/ 30241 h 111453"/>
                  <a:gd name="connsiteX7" fmla="*/ 23869 w 109456"/>
                  <a:gd name="connsiteY7" fmla="*/ 55822 h 111453"/>
                  <a:gd name="connsiteX8" fmla="*/ 32143 w 109456"/>
                  <a:gd name="connsiteY8" fmla="*/ 81213 h 111453"/>
                  <a:gd name="connsiteX9" fmla="*/ 6942 w 109456"/>
                  <a:gd name="connsiteY9" fmla="*/ 26912 h 111453"/>
                  <a:gd name="connsiteX10" fmla="*/ 26247 w 109456"/>
                  <a:gd name="connsiteY10" fmla="*/ 7132 h 111453"/>
                  <a:gd name="connsiteX11" fmla="*/ 54776 w 109456"/>
                  <a:gd name="connsiteY11" fmla="*/ 0 h 111453"/>
                  <a:gd name="connsiteX12" fmla="*/ 83305 w 109456"/>
                  <a:gd name="connsiteY12" fmla="*/ 7132 h 111453"/>
                  <a:gd name="connsiteX13" fmla="*/ 102610 w 109456"/>
                  <a:gd name="connsiteY13" fmla="*/ 26912 h 111453"/>
                  <a:gd name="connsiteX14" fmla="*/ 109457 w 109456"/>
                  <a:gd name="connsiteY14" fmla="*/ 55727 h 111453"/>
                  <a:gd name="connsiteX15" fmla="*/ 102610 w 109456"/>
                  <a:gd name="connsiteY15" fmla="*/ 84541 h 111453"/>
                  <a:gd name="connsiteX16" fmla="*/ 83305 w 109456"/>
                  <a:gd name="connsiteY16" fmla="*/ 104321 h 111453"/>
                  <a:gd name="connsiteX17" fmla="*/ 54776 w 109456"/>
                  <a:gd name="connsiteY17" fmla="*/ 111454 h 111453"/>
                  <a:gd name="connsiteX18" fmla="*/ 26247 w 109456"/>
                  <a:gd name="connsiteY18" fmla="*/ 104321 h 111453"/>
                  <a:gd name="connsiteX19" fmla="*/ 6942 w 109456"/>
                  <a:gd name="connsiteY19" fmla="*/ 84541 h 111453"/>
                  <a:gd name="connsiteX20" fmla="*/ 0 w 109456"/>
                  <a:gd name="connsiteY20" fmla="*/ 55727 h 111453"/>
                  <a:gd name="connsiteX21" fmla="*/ 6942 w 109456"/>
                  <a:gd name="connsiteY21" fmla="*/ 26912 h 1114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09456" h="111453">
                    <a:moveTo>
                      <a:pt x="32143" y="81213"/>
                    </a:moveTo>
                    <a:cubicBezTo>
                      <a:pt x="37658" y="87394"/>
                      <a:pt x="45266" y="90532"/>
                      <a:pt x="54776" y="90532"/>
                    </a:cubicBezTo>
                    <a:cubicBezTo>
                      <a:pt x="64286" y="90532"/>
                      <a:pt x="71893" y="87394"/>
                      <a:pt x="77409" y="81213"/>
                    </a:cubicBezTo>
                    <a:cubicBezTo>
                      <a:pt x="82924" y="74936"/>
                      <a:pt x="85587" y="66473"/>
                      <a:pt x="85587" y="55727"/>
                    </a:cubicBezTo>
                    <a:cubicBezTo>
                      <a:pt x="85587" y="44981"/>
                      <a:pt x="82829" y="36517"/>
                      <a:pt x="77409" y="30241"/>
                    </a:cubicBezTo>
                    <a:cubicBezTo>
                      <a:pt x="71893" y="23964"/>
                      <a:pt x="64381" y="20921"/>
                      <a:pt x="54776" y="20921"/>
                    </a:cubicBezTo>
                    <a:cubicBezTo>
                      <a:pt x="45171" y="20921"/>
                      <a:pt x="37658" y="24060"/>
                      <a:pt x="32143" y="30241"/>
                    </a:cubicBezTo>
                    <a:cubicBezTo>
                      <a:pt x="26627" y="36422"/>
                      <a:pt x="23869" y="44981"/>
                      <a:pt x="23869" y="55822"/>
                    </a:cubicBezTo>
                    <a:cubicBezTo>
                      <a:pt x="23869" y="66568"/>
                      <a:pt x="26627" y="75031"/>
                      <a:pt x="32143" y="81213"/>
                    </a:cubicBezTo>
                    <a:moveTo>
                      <a:pt x="6942" y="26912"/>
                    </a:moveTo>
                    <a:cubicBezTo>
                      <a:pt x="11507" y="18449"/>
                      <a:pt x="17973" y="11887"/>
                      <a:pt x="26247" y="7132"/>
                    </a:cubicBezTo>
                    <a:cubicBezTo>
                      <a:pt x="34520" y="2377"/>
                      <a:pt x="44030" y="0"/>
                      <a:pt x="54776" y="0"/>
                    </a:cubicBezTo>
                    <a:cubicBezTo>
                      <a:pt x="65522" y="0"/>
                      <a:pt x="75031" y="2377"/>
                      <a:pt x="83305" y="7132"/>
                    </a:cubicBezTo>
                    <a:cubicBezTo>
                      <a:pt x="91578" y="11887"/>
                      <a:pt x="98045" y="18449"/>
                      <a:pt x="102610" y="26912"/>
                    </a:cubicBezTo>
                    <a:cubicBezTo>
                      <a:pt x="107174" y="35376"/>
                      <a:pt x="109457" y="44981"/>
                      <a:pt x="109457" y="55727"/>
                    </a:cubicBezTo>
                    <a:cubicBezTo>
                      <a:pt x="109457" y="66473"/>
                      <a:pt x="107174" y="76078"/>
                      <a:pt x="102610" y="84541"/>
                    </a:cubicBezTo>
                    <a:cubicBezTo>
                      <a:pt x="98045" y="93005"/>
                      <a:pt x="91578" y="99566"/>
                      <a:pt x="83305" y="104321"/>
                    </a:cubicBezTo>
                    <a:cubicBezTo>
                      <a:pt x="75031" y="109076"/>
                      <a:pt x="65522" y="111454"/>
                      <a:pt x="54776" y="111454"/>
                    </a:cubicBezTo>
                    <a:cubicBezTo>
                      <a:pt x="44030" y="111454"/>
                      <a:pt x="34520" y="109076"/>
                      <a:pt x="26247" y="104321"/>
                    </a:cubicBezTo>
                    <a:cubicBezTo>
                      <a:pt x="17973" y="99566"/>
                      <a:pt x="11507" y="93005"/>
                      <a:pt x="6942" y="84541"/>
                    </a:cubicBezTo>
                    <a:cubicBezTo>
                      <a:pt x="2377" y="76078"/>
                      <a:pt x="0" y="66473"/>
                      <a:pt x="0" y="55727"/>
                    </a:cubicBezTo>
                    <a:cubicBezTo>
                      <a:pt x="0" y="44981"/>
                      <a:pt x="2377" y="35376"/>
                      <a:pt x="6942" y="26912"/>
                    </a:cubicBezTo>
                  </a:path>
                </a:pathLst>
              </a:custGeom>
              <a:solidFill>
                <a:srgbClr val="12110C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77" name="Frihåndsform: figur 276">
                <a:extLst>
                  <a:ext uri="{FF2B5EF4-FFF2-40B4-BE49-F238E27FC236}">
                    <a16:creationId xmlns:a16="http://schemas.microsoft.com/office/drawing/2014/main" id="{1C801A32-9A24-465D-A1A4-B5A07DCD5BB4}"/>
                  </a:ext>
                </a:extLst>
              </p:cNvPr>
              <p:cNvSpPr/>
              <p:nvPr/>
            </p:nvSpPr>
            <p:spPr>
              <a:xfrm>
                <a:off x="10632540" y="883069"/>
                <a:ext cx="134276" cy="108410"/>
              </a:xfrm>
              <a:custGeom>
                <a:avLst/>
                <a:gdLst>
                  <a:gd name="connsiteX0" fmla="*/ 32048 w 134276"/>
                  <a:gd name="connsiteY0" fmla="*/ 24155 h 108410"/>
                  <a:gd name="connsiteX1" fmla="*/ 25676 w 134276"/>
                  <a:gd name="connsiteY1" fmla="*/ 108315 h 108410"/>
                  <a:gd name="connsiteX2" fmla="*/ 0 w 134276"/>
                  <a:gd name="connsiteY2" fmla="*/ 108315 h 108410"/>
                  <a:gd name="connsiteX3" fmla="*/ 5611 w 134276"/>
                  <a:gd name="connsiteY3" fmla="*/ 49070 h 108410"/>
                  <a:gd name="connsiteX4" fmla="*/ 12838 w 134276"/>
                  <a:gd name="connsiteY4" fmla="*/ 0 h 108410"/>
                  <a:gd name="connsiteX5" fmla="*/ 46693 w 134276"/>
                  <a:gd name="connsiteY5" fmla="*/ 0 h 108410"/>
                  <a:gd name="connsiteX6" fmla="*/ 67138 w 134276"/>
                  <a:gd name="connsiteY6" fmla="*/ 73415 h 108410"/>
                  <a:gd name="connsiteX7" fmla="*/ 86919 w 134276"/>
                  <a:gd name="connsiteY7" fmla="*/ 0 h 108410"/>
                  <a:gd name="connsiteX8" fmla="*/ 120773 w 134276"/>
                  <a:gd name="connsiteY8" fmla="*/ 0 h 108410"/>
                  <a:gd name="connsiteX9" fmla="*/ 128000 w 134276"/>
                  <a:gd name="connsiteY9" fmla="*/ 49926 h 108410"/>
                  <a:gd name="connsiteX10" fmla="*/ 134277 w 134276"/>
                  <a:gd name="connsiteY10" fmla="*/ 108410 h 108410"/>
                  <a:gd name="connsiteX11" fmla="*/ 108220 w 134276"/>
                  <a:gd name="connsiteY11" fmla="*/ 108410 h 108410"/>
                  <a:gd name="connsiteX12" fmla="*/ 104797 w 134276"/>
                  <a:gd name="connsiteY12" fmla="*/ 64190 h 108410"/>
                  <a:gd name="connsiteX13" fmla="*/ 100327 w 134276"/>
                  <a:gd name="connsiteY13" fmla="*/ 24535 h 108410"/>
                  <a:gd name="connsiteX14" fmla="*/ 79691 w 134276"/>
                  <a:gd name="connsiteY14" fmla="*/ 98520 h 108410"/>
                  <a:gd name="connsiteX15" fmla="*/ 53635 w 134276"/>
                  <a:gd name="connsiteY15" fmla="*/ 98520 h 108410"/>
                  <a:gd name="connsiteX16" fmla="*/ 32048 w 134276"/>
                  <a:gd name="connsiteY16" fmla="*/ 24155 h 1084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34276" h="108410">
                    <a:moveTo>
                      <a:pt x="32048" y="24155"/>
                    </a:moveTo>
                    <a:cubicBezTo>
                      <a:pt x="28719" y="55346"/>
                      <a:pt x="26627" y="83400"/>
                      <a:pt x="25676" y="108315"/>
                    </a:cubicBezTo>
                    <a:lnTo>
                      <a:pt x="0" y="108315"/>
                    </a:lnTo>
                    <a:cubicBezTo>
                      <a:pt x="1141" y="90437"/>
                      <a:pt x="3043" y="70752"/>
                      <a:pt x="5611" y="49070"/>
                    </a:cubicBezTo>
                    <a:cubicBezTo>
                      <a:pt x="8273" y="27388"/>
                      <a:pt x="10651" y="11031"/>
                      <a:pt x="12838" y="0"/>
                    </a:cubicBezTo>
                    <a:lnTo>
                      <a:pt x="46693" y="0"/>
                    </a:lnTo>
                    <a:lnTo>
                      <a:pt x="67138" y="73415"/>
                    </a:lnTo>
                    <a:lnTo>
                      <a:pt x="86919" y="0"/>
                    </a:lnTo>
                    <a:lnTo>
                      <a:pt x="120773" y="0"/>
                    </a:lnTo>
                    <a:cubicBezTo>
                      <a:pt x="123055" y="12743"/>
                      <a:pt x="125433" y="29385"/>
                      <a:pt x="128000" y="49926"/>
                    </a:cubicBezTo>
                    <a:cubicBezTo>
                      <a:pt x="130568" y="70562"/>
                      <a:pt x="132660" y="89962"/>
                      <a:pt x="134277" y="108410"/>
                    </a:cubicBezTo>
                    <a:lnTo>
                      <a:pt x="108220" y="108410"/>
                    </a:lnTo>
                    <a:cubicBezTo>
                      <a:pt x="107079" y="91769"/>
                      <a:pt x="105938" y="77028"/>
                      <a:pt x="104797" y="64190"/>
                    </a:cubicBezTo>
                    <a:cubicBezTo>
                      <a:pt x="103656" y="51352"/>
                      <a:pt x="102134" y="38134"/>
                      <a:pt x="100327" y="24535"/>
                    </a:cubicBezTo>
                    <a:lnTo>
                      <a:pt x="79691" y="98520"/>
                    </a:lnTo>
                    <a:lnTo>
                      <a:pt x="53635" y="98520"/>
                    </a:lnTo>
                    <a:lnTo>
                      <a:pt x="32048" y="24155"/>
                    </a:lnTo>
                    <a:close/>
                  </a:path>
                </a:pathLst>
              </a:custGeom>
              <a:solidFill>
                <a:srgbClr val="12110C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78" name="Frihåndsform: figur 277">
                <a:extLst>
                  <a:ext uri="{FF2B5EF4-FFF2-40B4-BE49-F238E27FC236}">
                    <a16:creationId xmlns:a16="http://schemas.microsoft.com/office/drawing/2014/main" id="{1CB01668-A549-47CC-B5A7-C8150E96D320}"/>
                  </a:ext>
                </a:extLst>
              </p:cNvPr>
              <p:cNvSpPr/>
              <p:nvPr/>
            </p:nvSpPr>
            <p:spPr>
              <a:xfrm>
                <a:off x="10781176" y="883069"/>
                <a:ext cx="134371" cy="108410"/>
              </a:xfrm>
              <a:custGeom>
                <a:avLst/>
                <a:gdLst>
                  <a:gd name="connsiteX0" fmla="*/ 32048 w 134371"/>
                  <a:gd name="connsiteY0" fmla="*/ 24155 h 108410"/>
                  <a:gd name="connsiteX1" fmla="*/ 25676 w 134371"/>
                  <a:gd name="connsiteY1" fmla="*/ 108315 h 108410"/>
                  <a:gd name="connsiteX2" fmla="*/ 0 w 134371"/>
                  <a:gd name="connsiteY2" fmla="*/ 108315 h 108410"/>
                  <a:gd name="connsiteX3" fmla="*/ 5611 w 134371"/>
                  <a:gd name="connsiteY3" fmla="*/ 49070 h 108410"/>
                  <a:gd name="connsiteX4" fmla="*/ 12838 w 134371"/>
                  <a:gd name="connsiteY4" fmla="*/ 0 h 108410"/>
                  <a:gd name="connsiteX5" fmla="*/ 46788 w 134371"/>
                  <a:gd name="connsiteY5" fmla="*/ 0 h 108410"/>
                  <a:gd name="connsiteX6" fmla="*/ 67233 w 134371"/>
                  <a:gd name="connsiteY6" fmla="*/ 73415 h 108410"/>
                  <a:gd name="connsiteX7" fmla="*/ 87014 w 134371"/>
                  <a:gd name="connsiteY7" fmla="*/ 0 h 108410"/>
                  <a:gd name="connsiteX8" fmla="*/ 120868 w 134371"/>
                  <a:gd name="connsiteY8" fmla="*/ 0 h 108410"/>
                  <a:gd name="connsiteX9" fmla="*/ 128095 w 134371"/>
                  <a:gd name="connsiteY9" fmla="*/ 49926 h 108410"/>
                  <a:gd name="connsiteX10" fmla="*/ 134372 w 134371"/>
                  <a:gd name="connsiteY10" fmla="*/ 108410 h 108410"/>
                  <a:gd name="connsiteX11" fmla="*/ 108315 w 134371"/>
                  <a:gd name="connsiteY11" fmla="*/ 108410 h 108410"/>
                  <a:gd name="connsiteX12" fmla="*/ 104892 w 134371"/>
                  <a:gd name="connsiteY12" fmla="*/ 64190 h 108410"/>
                  <a:gd name="connsiteX13" fmla="*/ 100422 w 134371"/>
                  <a:gd name="connsiteY13" fmla="*/ 24535 h 108410"/>
                  <a:gd name="connsiteX14" fmla="*/ 79786 w 134371"/>
                  <a:gd name="connsiteY14" fmla="*/ 98520 h 108410"/>
                  <a:gd name="connsiteX15" fmla="*/ 53730 w 134371"/>
                  <a:gd name="connsiteY15" fmla="*/ 98520 h 108410"/>
                  <a:gd name="connsiteX16" fmla="*/ 32048 w 134371"/>
                  <a:gd name="connsiteY16" fmla="*/ 24155 h 1084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34371" h="108410">
                    <a:moveTo>
                      <a:pt x="32048" y="24155"/>
                    </a:moveTo>
                    <a:cubicBezTo>
                      <a:pt x="28719" y="55346"/>
                      <a:pt x="26627" y="83400"/>
                      <a:pt x="25676" y="108315"/>
                    </a:cubicBezTo>
                    <a:lnTo>
                      <a:pt x="0" y="108315"/>
                    </a:lnTo>
                    <a:cubicBezTo>
                      <a:pt x="1141" y="90437"/>
                      <a:pt x="3043" y="70752"/>
                      <a:pt x="5611" y="49070"/>
                    </a:cubicBezTo>
                    <a:cubicBezTo>
                      <a:pt x="8273" y="27388"/>
                      <a:pt x="10651" y="11031"/>
                      <a:pt x="12838" y="0"/>
                    </a:cubicBezTo>
                    <a:lnTo>
                      <a:pt x="46788" y="0"/>
                    </a:lnTo>
                    <a:lnTo>
                      <a:pt x="67233" y="73415"/>
                    </a:lnTo>
                    <a:lnTo>
                      <a:pt x="87014" y="0"/>
                    </a:lnTo>
                    <a:lnTo>
                      <a:pt x="120868" y="0"/>
                    </a:lnTo>
                    <a:cubicBezTo>
                      <a:pt x="123150" y="12743"/>
                      <a:pt x="125528" y="29385"/>
                      <a:pt x="128095" y="49926"/>
                    </a:cubicBezTo>
                    <a:cubicBezTo>
                      <a:pt x="130663" y="70562"/>
                      <a:pt x="132755" y="89962"/>
                      <a:pt x="134372" y="108410"/>
                    </a:cubicBezTo>
                    <a:lnTo>
                      <a:pt x="108315" y="108410"/>
                    </a:lnTo>
                    <a:cubicBezTo>
                      <a:pt x="107174" y="91769"/>
                      <a:pt x="106033" y="77028"/>
                      <a:pt x="104892" y="64190"/>
                    </a:cubicBezTo>
                    <a:cubicBezTo>
                      <a:pt x="103751" y="51352"/>
                      <a:pt x="102229" y="38134"/>
                      <a:pt x="100422" y="24535"/>
                    </a:cubicBezTo>
                    <a:lnTo>
                      <a:pt x="79786" y="98520"/>
                    </a:lnTo>
                    <a:lnTo>
                      <a:pt x="53730" y="98520"/>
                    </a:lnTo>
                    <a:lnTo>
                      <a:pt x="32048" y="24155"/>
                    </a:lnTo>
                    <a:close/>
                  </a:path>
                </a:pathLst>
              </a:custGeom>
              <a:solidFill>
                <a:srgbClr val="12110C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79" name="Frihåndsform: figur 278">
                <a:extLst>
                  <a:ext uri="{FF2B5EF4-FFF2-40B4-BE49-F238E27FC236}">
                    <a16:creationId xmlns:a16="http://schemas.microsoft.com/office/drawing/2014/main" id="{F9D485D0-EB83-45AA-A66C-F259D0897E53}"/>
                  </a:ext>
                </a:extLst>
              </p:cNvPr>
              <p:cNvSpPr/>
              <p:nvPr/>
            </p:nvSpPr>
            <p:spPr>
              <a:xfrm>
                <a:off x="10931144" y="883069"/>
                <a:ext cx="89200" cy="109932"/>
              </a:xfrm>
              <a:custGeom>
                <a:avLst/>
                <a:gdLst>
                  <a:gd name="connsiteX0" fmla="*/ 89201 w 89200"/>
                  <a:gd name="connsiteY0" fmla="*/ 0 h 109932"/>
                  <a:gd name="connsiteX1" fmla="*/ 89201 w 89200"/>
                  <a:gd name="connsiteY1" fmla="*/ 65997 h 109932"/>
                  <a:gd name="connsiteX2" fmla="*/ 83875 w 89200"/>
                  <a:gd name="connsiteY2" fmla="*/ 89201 h 109932"/>
                  <a:gd name="connsiteX3" fmla="*/ 68470 w 89200"/>
                  <a:gd name="connsiteY3" fmla="*/ 104511 h 109932"/>
                  <a:gd name="connsiteX4" fmla="*/ 44600 w 89200"/>
                  <a:gd name="connsiteY4" fmla="*/ 109932 h 109932"/>
                  <a:gd name="connsiteX5" fmla="*/ 20731 w 89200"/>
                  <a:gd name="connsiteY5" fmla="*/ 104511 h 109932"/>
                  <a:gd name="connsiteX6" fmla="*/ 5325 w 89200"/>
                  <a:gd name="connsiteY6" fmla="*/ 89201 h 109932"/>
                  <a:gd name="connsiteX7" fmla="*/ 0 w 89200"/>
                  <a:gd name="connsiteY7" fmla="*/ 65997 h 109932"/>
                  <a:gd name="connsiteX8" fmla="*/ 0 w 89200"/>
                  <a:gd name="connsiteY8" fmla="*/ 0 h 109932"/>
                  <a:gd name="connsiteX9" fmla="*/ 23204 w 89200"/>
                  <a:gd name="connsiteY9" fmla="*/ 0 h 109932"/>
                  <a:gd name="connsiteX10" fmla="*/ 23204 w 89200"/>
                  <a:gd name="connsiteY10" fmla="*/ 62954 h 109932"/>
                  <a:gd name="connsiteX11" fmla="*/ 28814 w 89200"/>
                  <a:gd name="connsiteY11" fmla="*/ 82259 h 109932"/>
                  <a:gd name="connsiteX12" fmla="*/ 45076 w 89200"/>
                  <a:gd name="connsiteY12" fmla="*/ 89011 h 109932"/>
                  <a:gd name="connsiteX13" fmla="*/ 61337 w 89200"/>
                  <a:gd name="connsiteY13" fmla="*/ 82259 h 109932"/>
                  <a:gd name="connsiteX14" fmla="*/ 66948 w 89200"/>
                  <a:gd name="connsiteY14" fmla="*/ 62954 h 109932"/>
                  <a:gd name="connsiteX15" fmla="*/ 66948 w 89200"/>
                  <a:gd name="connsiteY15" fmla="*/ 0 h 109932"/>
                  <a:gd name="connsiteX16" fmla="*/ 89201 w 89200"/>
                  <a:gd name="connsiteY16" fmla="*/ 0 h 1099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89200" h="109932">
                    <a:moveTo>
                      <a:pt x="89201" y="0"/>
                    </a:moveTo>
                    <a:lnTo>
                      <a:pt x="89201" y="65997"/>
                    </a:lnTo>
                    <a:cubicBezTo>
                      <a:pt x="89201" y="74841"/>
                      <a:pt x="87394" y="82639"/>
                      <a:pt x="83875" y="89201"/>
                    </a:cubicBezTo>
                    <a:cubicBezTo>
                      <a:pt x="80262" y="95763"/>
                      <a:pt x="75127" y="100898"/>
                      <a:pt x="68470" y="104511"/>
                    </a:cubicBezTo>
                    <a:cubicBezTo>
                      <a:pt x="61718" y="108125"/>
                      <a:pt x="53825" y="109932"/>
                      <a:pt x="44600" y="109932"/>
                    </a:cubicBezTo>
                    <a:cubicBezTo>
                      <a:pt x="35376" y="109932"/>
                      <a:pt x="27483" y="108125"/>
                      <a:pt x="20731" y="104511"/>
                    </a:cubicBezTo>
                    <a:cubicBezTo>
                      <a:pt x="14074" y="100898"/>
                      <a:pt x="8939" y="95763"/>
                      <a:pt x="5325" y="89201"/>
                    </a:cubicBezTo>
                    <a:cubicBezTo>
                      <a:pt x="1807" y="82639"/>
                      <a:pt x="0" y="74841"/>
                      <a:pt x="0" y="65997"/>
                    </a:cubicBezTo>
                    <a:lnTo>
                      <a:pt x="0" y="0"/>
                    </a:lnTo>
                    <a:lnTo>
                      <a:pt x="23204" y="0"/>
                    </a:lnTo>
                    <a:lnTo>
                      <a:pt x="23204" y="62954"/>
                    </a:lnTo>
                    <a:cubicBezTo>
                      <a:pt x="23204" y="71323"/>
                      <a:pt x="25010" y="77789"/>
                      <a:pt x="28814" y="82259"/>
                    </a:cubicBezTo>
                    <a:cubicBezTo>
                      <a:pt x="32523" y="86728"/>
                      <a:pt x="37944" y="89011"/>
                      <a:pt x="45076" y="89011"/>
                    </a:cubicBezTo>
                    <a:cubicBezTo>
                      <a:pt x="52208" y="89011"/>
                      <a:pt x="57629" y="86728"/>
                      <a:pt x="61337" y="82259"/>
                    </a:cubicBezTo>
                    <a:cubicBezTo>
                      <a:pt x="65046" y="77789"/>
                      <a:pt x="66948" y="71323"/>
                      <a:pt x="66948" y="62954"/>
                    </a:cubicBezTo>
                    <a:lnTo>
                      <a:pt x="66948" y="0"/>
                    </a:lnTo>
                    <a:lnTo>
                      <a:pt x="89201" y="0"/>
                    </a:lnTo>
                    <a:close/>
                  </a:path>
                </a:pathLst>
              </a:custGeom>
              <a:solidFill>
                <a:srgbClr val="12110C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80" name="Frihåndsform: figur 279">
                <a:extLst>
                  <a:ext uri="{FF2B5EF4-FFF2-40B4-BE49-F238E27FC236}">
                    <a16:creationId xmlns:a16="http://schemas.microsoft.com/office/drawing/2014/main" id="{8620B03F-3EBA-4F8E-B361-EB9702E6F664}"/>
                  </a:ext>
                </a:extLst>
              </p:cNvPr>
              <p:cNvSpPr/>
              <p:nvPr/>
            </p:nvSpPr>
            <p:spPr>
              <a:xfrm>
                <a:off x="11037082" y="882974"/>
                <a:ext cx="92909" cy="108410"/>
              </a:xfrm>
              <a:custGeom>
                <a:avLst/>
                <a:gdLst>
                  <a:gd name="connsiteX0" fmla="*/ 69801 w 92909"/>
                  <a:gd name="connsiteY0" fmla="*/ 108410 h 108410"/>
                  <a:gd name="connsiteX1" fmla="*/ 21016 w 92909"/>
                  <a:gd name="connsiteY1" fmla="*/ 34901 h 108410"/>
                  <a:gd name="connsiteX2" fmla="*/ 21016 w 92909"/>
                  <a:gd name="connsiteY2" fmla="*/ 108410 h 108410"/>
                  <a:gd name="connsiteX3" fmla="*/ 0 w 92909"/>
                  <a:gd name="connsiteY3" fmla="*/ 108410 h 108410"/>
                  <a:gd name="connsiteX4" fmla="*/ 0 w 92909"/>
                  <a:gd name="connsiteY4" fmla="*/ 0 h 108410"/>
                  <a:gd name="connsiteX5" fmla="*/ 23869 w 92909"/>
                  <a:gd name="connsiteY5" fmla="*/ 0 h 108410"/>
                  <a:gd name="connsiteX6" fmla="*/ 52208 w 92909"/>
                  <a:gd name="connsiteY6" fmla="*/ 37088 h 108410"/>
                  <a:gd name="connsiteX7" fmla="*/ 71893 w 92909"/>
                  <a:gd name="connsiteY7" fmla="*/ 67994 h 108410"/>
                  <a:gd name="connsiteX8" fmla="*/ 71893 w 92909"/>
                  <a:gd name="connsiteY8" fmla="*/ 0 h 108410"/>
                  <a:gd name="connsiteX9" fmla="*/ 92910 w 92909"/>
                  <a:gd name="connsiteY9" fmla="*/ 0 h 108410"/>
                  <a:gd name="connsiteX10" fmla="*/ 92910 w 92909"/>
                  <a:gd name="connsiteY10" fmla="*/ 108410 h 108410"/>
                  <a:gd name="connsiteX11" fmla="*/ 69801 w 92909"/>
                  <a:gd name="connsiteY11" fmla="*/ 108410 h 1084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92909" h="108410">
                    <a:moveTo>
                      <a:pt x="69801" y="108410"/>
                    </a:moveTo>
                    <a:cubicBezTo>
                      <a:pt x="55251" y="82069"/>
                      <a:pt x="38990" y="57534"/>
                      <a:pt x="21016" y="34901"/>
                    </a:cubicBezTo>
                    <a:lnTo>
                      <a:pt x="21016" y="108410"/>
                    </a:lnTo>
                    <a:lnTo>
                      <a:pt x="0" y="108410"/>
                    </a:lnTo>
                    <a:lnTo>
                      <a:pt x="0" y="0"/>
                    </a:lnTo>
                    <a:lnTo>
                      <a:pt x="23869" y="0"/>
                    </a:lnTo>
                    <a:cubicBezTo>
                      <a:pt x="35091" y="13884"/>
                      <a:pt x="44600" y="26152"/>
                      <a:pt x="52208" y="37088"/>
                    </a:cubicBezTo>
                    <a:cubicBezTo>
                      <a:pt x="59816" y="47929"/>
                      <a:pt x="66378" y="58294"/>
                      <a:pt x="71893" y="67994"/>
                    </a:cubicBezTo>
                    <a:lnTo>
                      <a:pt x="71893" y="0"/>
                    </a:lnTo>
                    <a:lnTo>
                      <a:pt x="92910" y="0"/>
                    </a:lnTo>
                    <a:lnTo>
                      <a:pt x="92910" y="108410"/>
                    </a:lnTo>
                    <a:lnTo>
                      <a:pt x="69801" y="108410"/>
                    </a:lnTo>
                    <a:close/>
                  </a:path>
                </a:pathLst>
              </a:custGeom>
              <a:solidFill>
                <a:srgbClr val="12110C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</p:grpSp>
        <p:sp>
          <p:nvSpPr>
            <p:cNvPr id="160" name="Frihåndsform: figur 159">
              <a:extLst>
                <a:ext uri="{FF2B5EF4-FFF2-40B4-BE49-F238E27FC236}">
                  <a16:creationId xmlns:a16="http://schemas.microsoft.com/office/drawing/2014/main" id="{6D43C80B-AE2C-4C13-9AE3-19BA5DEE8750}"/>
                </a:ext>
              </a:extLst>
            </p:cNvPr>
            <p:cNvSpPr/>
            <p:nvPr/>
          </p:nvSpPr>
          <p:spPr>
            <a:xfrm>
              <a:off x="11146348" y="883069"/>
              <a:ext cx="70847" cy="108315"/>
            </a:xfrm>
            <a:custGeom>
              <a:avLst/>
              <a:gdLst>
                <a:gd name="connsiteX0" fmla="*/ 0 w 70847"/>
                <a:gd name="connsiteY0" fmla="*/ 0 h 108315"/>
                <a:gd name="connsiteX1" fmla="*/ 0 w 70847"/>
                <a:gd name="connsiteY1" fmla="*/ 108315 h 108315"/>
                <a:gd name="connsiteX2" fmla="*/ 70847 w 70847"/>
                <a:gd name="connsiteY2" fmla="*/ 108315 h 108315"/>
                <a:gd name="connsiteX3" fmla="*/ 70847 w 70847"/>
                <a:gd name="connsiteY3" fmla="*/ 88060 h 108315"/>
                <a:gd name="connsiteX4" fmla="*/ 23204 w 70847"/>
                <a:gd name="connsiteY4" fmla="*/ 88060 h 108315"/>
                <a:gd name="connsiteX5" fmla="*/ 23204 w 70847"/>
                <a:gd name="connsiteY5" fmla="*/ 63620 h 108315"/>
                <a:gd name="connsiteX6" fmla="*/ 64951 w 70847"/>
                <a:gd name="connsiteY6" fmla="*/ 63620 h 108315"/>
                <a:gd name="connsiteX7" fmla="*/ 64951 w 70847"/>
                <a:gd name="connsiteY7" fmla="*/ 43174 h 108315"/>
                <a:gd name="connsiteX8" fmla="*/ 23204 w 70847"/>
                <a:gd name="connsiteY8" fmla="*/ 43174 h 108315"/>
                <a:gd name="connsiteX9" fmla="*/ 23204 w 70847"/>
                <a:gd name="connsiteY9" fmla="*/ 20256 h 108315"/>
                <a:gd name="connsiteX10" fmla="*/ 70847 w 70847"/>
                <a:gd name="connsiteY10" fmla="*/ 20256 h 108315"/>
                <a:gd name="connsiteX11" fmla="*/ 70847 w 70847"/>
                <a:gd name="connsiteY11" fmla="*/ 0 h 108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0847" h="108315">
                  <a:moveTo>
                    <a:pt x="0" y="0"/>
                  </a:moveTo>
                  <a:lnTo>
                    <a:pt x="0" y="108315"/>
                  </a:lnTo>
                  <a:lnTo>
                    <a:pt x="70847" y="108315"/>
                  </a:lnTo>
                  <a:lnTo>
                    <a:pt x="70847" y="88060"/>
                  </a:lnTo>
                  <a:lnTo>
                    <a:pt x="23204" y="88060"/>
                  </a:lnTo>
                  <a:lnTo>
                    <a:pt x="23204" y="63620"/>
                  </a:lnTo>
                  <a:lnTo>
                    <a:pt x="64951" y="63620"/>
                  </a:lnTo>
                  <a:lnTo>
                    <a:pt x="64951" y="43174"/>
                  </a:lnTo>
                  <a:lnTo>
                    <a:pt x="23204" y="43174"/>
                  </a:lnTo>
                  <a:lnTo>
                    <a:pt x="23204" y="20256"/>
                  </a:lnTo>
                  <a:lnTo>
                    <a:pt x="70847" y="20256"/>
                  </a:lnTo>
                  <a:lnTo>
                    <a:pt x="70847" y="0"/>
                  </a:lnTo>
                  <a:close/>
                </a:path>
              </a:pathLst>
            </a:custGeom>
            <a:solidFill>
              <a:srgbClr val="12110C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grpSp>
          <p:nvGrpSpPr>
            <p:cNvPr id="161" name="dasdasda">
              <a:extLst>
                <a:ext uri="{FF2B5EF4-FFF2-40B4-BE49-F238E27FC236}">
                  <a16:creationId xmlns:a16="http://schemas.microsoft.com/office/drawing/2014/main" id="{F86415F8-4585-41E7-BDBD-21728C0F39EE}"/>
                </a:ext>
              </a:extLst>
            </p:cNvPr>
            <p:cNvGrpSpPr/>
            <p:nvPr/>
          </p:nvGrpSpPr>
          <p:grpSpPr>
            <a:xfrm>
              <a:off x="10053875" y="625546"/>
              <a:ext cx="302883" cy="440298"/>
              <a:chOff x="10053875" y="625546"/>
              <a:chExt cx="302883" cy="440298"/>
            </a:xfrm>
          </p:grpSpPr>
          <p:sp>
            <p:nvSpPr>
              <p:cNvPr id="268" name="Frihåndsform: figur 267">
                <a:extLst>
                  <a:ext uri="{FF2B5EF4-FFF2-40B4-BE49-F238E27FC236}">
                    <a16:creationId xmlns:a16="http://schemas.microsoft.com/office/drawing/2014/main" id="{5AAD7CA8-4D4E-419D-AD2D-9BC6BB0ACDEB}"/>
                  </a:ext>
                </a:extLst>
              </p:cNvPr>
              <p:cNvSpPr/>
              <p:nvPr/>
            </p:nvSpPr>
            <p:spPr>
              <a:xfrm>
                <a:off x="10053875" y="915687"/>
                <a:ext cx="302883" cy="150158"/>
              </a:xfrm>
              <a:custGeom>
                <a:avLst/>
                <a:gdLst>
                  <a:gd name="connsiteX0" fmla="*/ 151489 w 302883"/>
                  <a:gd name="connsiteY0" fmla="*/ 150158 h 150158"/>
                  <a:gd name="connsiteX1" fmla="*/ 224904 w 302883"/>
                  <a:gd name="connsiteY1" fmla="*/ 132375 h 150158"/>
                  <a:gd name="connsiteX2" fmla="*/ 268268 w 302883"/>
                  <a:gd name="connsiteY2" fmla="*/ 95858 h 150158"/>
                  <a:gd name="connsiteX3" fmla="*/ 302884 w 302883"/>
                  <a:gd name="connsiteY3" fmla="*/ 0 h 150158"/>
                  <a:gd name="connsiteX4" fmla="*/ 293944 w 302883"/>
                  <a:gd name="connsiteY4" fmla="*/ 0 h 150158"/>
                  <a:gd name="connsiteX5" fmla="*/ 293659 w 302883"/>
                  <a:gd name="connsiteY5" fmla="*/ 8844 h 150158"/>
                  <a:gd name="connsiteX6" fmla="*/ 287763 w 302883"/>
                  <a:gd name="connsiteY6" fmla="*/ 8939 h 150158"/>
                  <a:gd name="connsiteX7" fmla="*/ 288144 w 302883"/>
                  <a:gd name="connsiteY7" fmla="*/ 0 h 150158"/>
                  <a:gd name="connsiteX8" fmla="*/ 281011 w 302883"/>
                  <a:gd name="connsiteY8" fmla="*/ 0 h 150158"/>
                  <a:gd name="connsiteX9" fmla="*/ 251246 w 302883"/>
                  <a:gd name="connsiteY9" fmla="*/ 82164 h 150158"/>
                  <a:gd name="connsiteX10" fmla="*/ 151489 w 302883"/>
                  <a:gd name="connsiteY10" fmla="*/ 128286 h 150158"/>
                  <a:gd name="connsiteX11" fmla="*/ 51733 w 302883"/>
                  <a:gd name="connsiteY11" fmla="*/ 82164 h 150158"/>
                  <a:gd name="connsiteX12" fmla="*/ 21872 w 302883"/>
                  <a:gd name="connsiteY12" fmla="*/ 0 h 150158"/>
                  <a:gd name="connsiteX13" fmla="*/ 14835 w 302883"/>
                  <a:gd name="connsiteY13" fmla="*/ 0 h 150158"/>
                  <a:gd name="connsiteX14" fmla="*/ 15120 w 302883"/>
                  <a:gd name="connsiteY14" fmla="*/ 8939 h 150158"/>
                  <a:gd name="connsiteX15" fmla="*/ 9224 w 302883"/>
                  <a:gd name="connsiteY15" fmla="*/ 8844 h 150158"/>
                  <a:gd name="connsiteX16" fmla="*/ 8939 w 302883"/>
                  <a:gd name="connsiteY16" fmla="*/ 0 h 150158"/>
                  <a:gd name="connsiteX17" fmla="*/ 0 w 302883"/>
                  <a:gd name="connsiteY17" fmla="*/ 0 h 150158"/>
                  <a:gd name="connsiteX18" fmla="*/ 34615 w 302883"/>
                  <a:gd name="connsiteY18" fmla="*/ 95858 h 150158"/>
                  <a:gd name="connsiteX19" fmla="*/ 77884 w 302883"/>
                  <a:gd name="connsiteY19" fmla="*/ 132375 h 150158"/>
                  <a:gd name="connsiteX20" fmla="*/ 151489 w 302883"/>
                  <a:gd name="connsiteY20" fmla="*/ 150158 h 1501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302883" h="150158">
                    <a:moveTo>
                      <a:pt x="151489" y="150158"/>
                    </a:moveTo>
                    <a:cubicBezTo>
                      <a:pt x="178497" y="150158"/>
                      <a:pt x="203222" y="144167"/>
                      <a:pt x="224904" y="132375"/>
                    </a:cubicBezTo>
                    <a:cubicBezTo>
                      <a:pt x="241546" y="123246"/>
                      <a:pt x="256096" y="111073"/>
                      <a:pt x="268268" y="95858"/>
                    </a:cubicBezTo>
                    <a:cubicBezTo>
                      <a:pt x="289950" y="68755"/>
                      <a:pt x="302884" y="32904"/>
                      <a:pt x="302884" y="0"/>
                    </a:cubicBezTo>
                    <a:lnTo>
                      <a:pt x="293944" y="0"/>
                    </a:lnTo>
                    <a:cubicBezTo>
                      <a:pt x="293944" y="2948"/>
                      <a:pt x="293849" y="5896"/>
                      <a:pt x="293659" y="8844"/>
                    </a:cubicBezTo>
                    <a:lnTo>
                      <a:pt x="287763" y="8939"/>
                    </a:lnTo>
                    <a:cubicBezTo>
                      <a:pt x="287953" y="5991"/>
                      <a:pt x="288144" y="2948"/>
                      <a:pt x="288144" y="0"/>
                    </a:cubicBezTo>
                    <a:lnTo>
                      <a:pt x="281011" y="0"/>
                    </a:lnTo>
                    <a:cubicBezTo>
                      <a:pt x="281011" y="28054"/>
                      <a:pt x="269885" y="58770"/>
                      <a:pt x="251246" y="82164"/>
                    </a:cubicBezTo>
                    <a:cubicBezTo>
                      <a:pt x="234414" y="103180"/>
                      <a:pt x="203412" y="128286"/>
                      <a:pt x="151489" y="128286"/>
                    </a:cubicBezTo>
                    <a:cubicBezTo>
                      <a:pt x="99566" y="128286"/>
                      <a:pt x="68565" y="103180"/>
                      <a:pt x="51733" y="82164"/>
                    </a:cubicBezTo>
                    <a:cubicBezTo>
                      <a:pt x="33094" y="58865"/>
                      <a:pt x="21872" y="28149"/>
                      <a:pt x="21872" y="0"/>
                    </a:cubicBezTo>
                    <a:lnTo>
                      <a:pt x="14835" y="0"/>
                    </a:lnTo>
                    <a:cubicBezTo>
                      <a:pt x="14835" y="2948"/>
                      <a:pt x="14930" y="5896"/>
                      <a:pt x="15120" y="8939"/>
                    </a:cubicBezTo>
                    <a:lnTo>
                      <a:pt x="9224" y="8844"/>
                    </a:lnTo>
                    <a:cubicBezTo>
                      <a:pt x="9034" y="5896"/>
                      <a:pt x="8939" y="2948"/>
                      <a:pt x="8939" y="0"/>
                    </a:cubicBezTo>
                    <a:lnTo>
                      <a:pt x="0" y="0"/>
                    </a:lnTo>
                    <a:cubicBezTo>
                      <a:pt x="0" y="32904"/>
                      <a:pt x="12933" y="68755"/>
                      <a:pt x="34615" y="95858"/>
                    </a:cubicBezTo>
                    <a:cubicBezTo>
                      <a:pt x="46693" y="110978"/>
                      <a:pt x="61337" y="123246"/>
                      <a:pt x="77884" y="132375"/>
                    </a:cubicBezTo>
                    <a:cubicBezTo>
                      <a:pt x="99662" y="144072"/>
                      <a:pt x="124482" y="150158"/>
                      <a:pt x="151489" y="150158"/>
                    </a:cubicBezTo>
                  </a:path>
                </a:pathLst>
              </a:custGeom>
              <a:solidFill>
                <a:srgbClr val="0062AE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69" name="Frihåndsform: figur 268">
                <a:extLst>
                  <a:ext uri="{FF2B5EF4-FFF2-40B4-BE49-F238E27FC236}">
                    <a16:creationId xmlns:a16="http://schemas.microsoft.com/office/drawing/2014/main" id="{B01FDCB4-1941-4A7D-B608-1361487F8F86}"/>
                  </a:ext>
                </a:extLst>
              </p:cNvPr>
              <p:cNvSpPr/>
              <p:nvPr/>
            </p:nvSpPr>
            <p:spPr>
              <a:xfrm>
                <a:off x="10086113" y="625546"/>
                <a:ext cx="237932" cy="408436"/>
              </a:xfrm>
              <a:custGeom>
                <a:avLst/>
                <a:gdLst>
                  <a:gd name="connsiteX0" fmla="*/ 209784 w 237932"/>
                  <a:gd name="connsiteY0" fmla="*/ 117350 h 408436"/>
                  <a:gd name="connsiteX1" fmla="*/ 237932 w 237932"/>
                  <a:gd name="connsiteY1" fmla="*/ 117350 h 408436"/>
                  <a:gd name="connsiteX2" fmla="*/ 237932 w 237932"/>
                  <a:gd name="connsiteY2" fmla="*/ 290426 h 408436"/>
                  <a:gd name="connsiteX3" fmla="*/ 190574 w 237932"/>
                  <a:gd name="connsiteY3" fmla="*/ 385428 h 408436"/>
                  <a:gd name="connsiteX4" fmla="*/ 46122 w 237932"/>
                  <a:gd name="connsiteY4" fmla="*/ 384477 h 408436"/>
                  <a:gd name="connsiteX5" fmla="*/ 0 w 237932"/>
                  <a:gd name="connsiteY5" fmla="*/ 290521 h 408436"/>
                  <a:gd name="connsiteX6" fmla="*/ 0 w 237932"/>
                  <a:gd name="connsiteY6" fmla="*/ 117445 h 408436"/>
                  <a:gd name="connsiteX7" fmla="*/ 27198 w 237932"/>
                  <a:gd name="connsiteY7" fmla="*/ 117445 h 408436"/>
                  <a:gd name="connsiteX8" fmla="*/ 24725 w 237932"/>
                  <a:gd name="connsiteY8" fmla="*/ 108696 h 408436"/>
                  <a:gd name="connsiteX9" fmla="*/ 24535 w 237932"/>
                  <a:gd name="connsiteY9" fmla="*/ 107840 h 408436"/>
                  <a:gd name="connsiteX10" fmla="*/ 24440 w 237932"/>
                  <a:gd name="connsiteY10" fmla="*/ 107650 h 408436"/>
                  <a:gd name="connsiteX11" fmla="*/ 25486 w 237932"/>
                  <a:gd name="connsiteY11" fmla="*/ 107079 h 408436"/>
                  <a:gd name="connsiteX12" fmla="*/ 25866 w 237932"/>
                  <a:gd name="connsiteY12" fmla="*/ 106889 h 408436"/>
                  <a:gd name="connsiteX13" fmla="*/ 28339 w 237932"/>
                  <a:gd name="connsiteY13" fmla="*/ 105653 h 408436"/>
                  <a:gd name="connsiteX14" fmla="*/ 26342 w 237932"/>
                  <a:gd name="connsiteY14" fmla="*/ 97569 h 408436"/>
                  <a:gd name="connsiteX15" fmla="*/ 26057 w 237932"/>
                  <a:gd name="connsiteY15" fmla="*/ 97760 h 408436"/>
                  <a:gd name="connsiteX16" fmla="*/ 23679 w 237932"/>
                  <a:gd name="connsiteY16" fmla="*/ 98901 h 408436"/>
                  <a:gd name="connsiteX17" fmla="*/ 22823 w 237932"/>
                  <a:gd name="connsiteY17" fmla="*/ 99281 h 408436"/>
                  <a:gd name="connsiteX18" fmla="*/ 22538 w 237932"/>
                  <a:gd name="connsiteY18" fmla="*/ 98425 h 408436"/>
                  <a:gd name="connsiteX19" fmla="*/ 19875 w 237932"/>
                  <a:gd name="connsiteY19" fmla="*/ 88630 h 408436"/>
                  <a:gd name="connsiteX20" fmla="*/ 19685 w 237932"/>
                  <a:gd name="connsiteY20" fmla="*/ 88060 h 408436"/>
                  <a:gd name="connsiteX21" fmla="*/ 20256 w 237932"/>
                  <a:gd name="connsiteY21" fmla="*/ 87774 h 408436"/>
                  <a:gd name="connsiteX22" fmla="*/ 23299 w 237932"/>
                  <a:gd name="connsiteY22" fmla="*/ 86253 h 408436"/>
                  <a:gd name="connsiteX23" fmla="*/ 6467 w 237932"/>
                  <a:gd name="connsiteY23" fmla="*/ 23394 h 408436"/>
                  <a:gd name="connsiteX24" fmla="*/ 6276 w 237932"/>
                  <a:gd name="connsiteY24" fmla="*/ 22728 h 408436"/>
                  <a:gd name="connsiteX25" fmla="*/ 6942 w 237932"/>
                  <a:gd name="connsiteY25" fmla="*/ 22443 h 408436"/>
                  <a:gd name="connsiteX26" fmla="*/ 11507 w 237932"/>
                  <a:gd name="connsiteY26" fmla="*/ 20541 h 408436"/>
                  <a:gd name="connsiteX27" fmla="*/ 15501 w 237932"/>
                  <a:gd name="connsiteY27" fmla="*/ 18924 h 408436"/>
                  <a:gd name="connsiteX28" fmla="*/ 16071 w 237932"/>
                  <a:gd name="connsiteY28" fmla="*/ 18639 h 408436"/>
                  <a:gd name="connsiteX29" fmla="*/ 16927 w 237932"/>
                  <a:gd name="connsiteY29" fmla="*/ 18354 h 408436"/>
                  <a:gd name="connsiteX30" fmla="*/ 17117 w 237932"/>
                  <a:gd name="connsiteY30" fmla="*/ 19210 h 408436"/>
                  <a:gd name="connsiteX31" fmla="*/ 19210 w 237932"/>
                  <a:gd name="connsiteY31" fmla="*/ 27768 h 408436"/>
                  <a:gd name="connsiteX32" fmla="*/ 22918 w 237932"/>
                  <a:gd name="connsiteY32" fmla="*/ 26342 h 408436"/>
                  <a:gd name="connsiteX33" fmla="*/ 25581 w 237932"/>
                  <a:gd name="connsiteY33" fmla="*/ 25391 h 408436"/>
                  <a:gd name="connsiteX34" fmla="*/ 26912 w 237932"/>
                  <a:gd name="connsiteY34" fmla="*/ 25010 h 408436"/>
                  <a:gd name="connsiteX35" fmla="*/ 25010 w 237932"/>
                  <a:gd name="connsiteY35" fmla="*/ 16262 h 408436"/>
                  <a:gd name="connsiteX36" fmla="*/ 24820 w 237932"/>
                  <a:gd name="connsiteY36" fmla="*/ 15596 h 408436"/>
                  <a:gd name="connsiteX37" fmla="*/ 25486 w 237932"/>
                  <a:gd name="connsiteY37" fmla="*/ 15406 h 408436"/>
                  <a:gd name="connsiteX38" fmla="*/ 30241 w 237932"/>
                  <a:gd name="connsiteY38" fmla="*/ 13789 h 408436"/>
                  <a:gd name="connsiteX39" fmla="*/ 35091 w 237932"/>
                  <a:gd name="connsiteY39" fmla="*/ 12267 h 408436"/>
                  <a:gd name="connsiteX40" fmla="*/ 35852 w 237932"/>
                  <a:gd name="connsiteY40" fmla="*/ 12077 h 408436"/>
                  <a:gd name="connsiteX41" fmla="*/ 35947 w 237932"/>
                  <a:gd name="connsiteY41" fmla="*/ 12838 h 408436"/>
                  <a:gd name="connsiteX42" fmla="*/ 37658 w 237932"/>
                  <a:gd name="connsiteY42" fmla="*/ 21397 h 408436"/>
                  <a:gd name="connsiteX43" fmla="*/ 38990 w 237932"/>
                  <a:gd name="connsiteY43" fmla="*/ 21016 h 408436"/>
                  <a:gd name="connsiteX44" fmla="*/ 41557 w 237932"/>
                  <a:gd name="connsiteY44" fmla="*/ 20256 h 408436"/>
                  <a:gd name="connsiteX45" fmla="*/ 43745 w 237932"/>
                  <a:gd name="connsiteY45" fmla="*/ 19590 h 408436"/>
                  <a:gd name="connsiteX46" fmla="*/ 45551 w 237932"/>
                  <a:gd name="connsiteY46" fmla="*/ 19114 h 408436"/>
                  <a:gd name="connsiteX47" fmla="*/ 44030 w 237932"/>
                  <a:gd name="connsiteY47" fmla="*/ 10366 h 408436"/>
                  <a:gd name="connsiteX48" fmla="*/ 43840 w 237932"/>
                  <a:gd name="connsiteY48" fmla="*/ 9700 h 408436"/>
                  <a:gd name="connsiteX49" fmla="*/ 44505 w 237932"/>
                  <a:gd name="connsiteY49" fmla="*/ 9510 h 408436"/>
                  <a:gd name="connsiteX50" fmla="*/ 49355 w 237932"/>
                  <a:gd name="connsiteY50" fmla="*/ 8178 h 408436"/>
                  <a:gd name="connsiteX51" fmla="*/ 51733 w 237932"/>
                  <a:gd name="connsiteY51" fmla="*/ 7608 h 408436"/>
                  <a:gd name="connsiteX52" fmla="*/ 54205 w 237932"/>
                  <a:gd name="connsiteY52" fmla="*/ 7037 h 408436"/>
                  <a:gd name="connsiteX53" fmla="*/ 54966 w 237932"/>
                  <a:gd name="connsiteY53" fmla="*/ 6847 h 408436"/>
                  <a:gd name="connsiteX54" fmla="*/ 55156 w 237932"/>
                  <a:gd name="connsiteY54" fmla="*/ 7703 h 408436"/>
                  <a:gd name="connsiteX55" fmla="*/ 59245 w 237932"/>
                  <a:gd name="connsiteY55" fmla="*/ 35471 h 408436"/>
                  <a:gd name="connsiteX56" fmla="*/ 94716 w 237932"/>
                  <a:gd name="connsiteY56" fmla="*/ 29385 h 408436"/>
                  <a:gd name="connsiteX57" fmla="*/ 93195 w 237932"/>
                  <a:gd name="connsiteY57" fmla="*/ 1997 h 408436"/>
                  <a:gd name="connsiteX58" fmla="*/ 93100 w 237932"/>
                  <a:gd name="connsiteY58" fmla="*/ 1236 h 408436"/>
                  <a:gd name="connsiteX59" fmla="*/ 93861 w 237932"/>
                  <a:gd name="connsiteY59" fmla="*/ 1141 h 408436"/>
                  <a:gd name="connsiteX60" fmla="*/ 103846 w 237932"/>
                  <a:gd name="connsiteY60" fmla="*/ 475 h 408436"/>
                  <a:gd name="connsiteX61" fmla="*/ 104607 w 237932"/>
                  <a:gd name="connsiteY61" fmla="*/ 380 h 408436"/>
                  <a:gd name="connsiteX62" fmla="*/ 104702 w 237932"/>
                  <a:gd name="connsiteY62" fmla="*/ 1141 h 408436"/>
                  <a:gd name="connsiteX63" fmla="*/ 105082 w 237932"/>
                  <a:gd name="connsiteY63" fmla="*/ 9890 h 408436"/>
                  <a:gd name="connsiteX64" fmla="*/ 106984 w 237932"/>
                  <a:gd name="connsiteY64" fmla="*/ 9795 h 408436"/>
                  <a:gd name="connsiteX65" fmla="*/ 113260 w 237932"/>
                  <a:gd name="connsiteY65" fmla="*/ 9605 h 408436"/>
                  <a:gd name="connsiteX66" fmla="*/ 113165 w 237932"/>
                  <a:gd name="connsiteY66" fmla="*/ 761 h 408436"/>
                  <a:gd name="connsiteX67" fmla="*/ 113165 w 237932"/>
                  <a:gd name="connsiteY67" fmla="*/ 95 h 408436"/>
                  <a:gd name="connsiteX68" fmla="*/ 116399 w 237932"/>
                  <a:gd name="connsiteY68" fmla="*/ 95 h 408436"/>
                  <a:gd name="connsiteX69" fmla="*/ 118871 w 237932"/>
                  <a:gd name="connsiteY69" fmla="*/ 0 h 408436"/>
                  <a:gd name="connsiteX70" fmla="*/ 121344 w 237932"/>
                  <a:gd name="connsiteY70" fmla="*/ 95 h 408436"/>
                  <a:gd name="connsiteX71" fmla="*/ 124577 w 237932"/>
                  <a:gd name="connsiteY71" fmla="*/ 95 h 408436"/>
                  <a:gd name="connsiteX72" fmla="*/ 124577 w 237932"/>
                  <a:gd name="connsiteY72" fmla="*/ 856 h 408436"/>
                  <a:gd name="connsiteX73" fmla="*/ 124482 w 237932"/>
                  <a:gd name="connsiteY73" fmla="*/ 9700 h 408436"/>
                  <a:gd name="connsiteX74" fmla="*/ 130663 w 237932"/>
                  <a:gd name="connsiteY74" fmla="*/ 9890 h 408436"/>
                  <a:gd name="connsiteX75" fmla="*/ 132755 w 237932"/>
                  <a:gd name="connsiteY75" fmla="*/ 9985 h 408436"/>
                  <a:gd name="connsiteX76" fmla="*/ 133041 w 237932"/>
                  <a:gd name="connsiteY76" fmla="*/ 1236 h 408436"/>
                  <a:gd name="connsiteX77" fmla="*/ 133136 w 237932"/>
                  <a:gd name="connsiteY77" fmla="*/ 475 h 408436"/>
                  <a:gd name="connsiteX78" fmla="*/ 133896 w 237932"/>
                  <a:gd name="connsiteY78" fmla="*/ 571 h 408436"/>
                  <a:gd name="connsiteX79" fmla="*/ 143882 w 237932"/>
                  <a:gd name="connsiteY79" fmla="*/ 1236 h 408436"/>
                  <a:gd name="connsiteX80" fmla="*/ 144642 w 237932"/>
                  <a:gd name="connsiteY80" fmla="*/ 1331 h 408436"/>
                  <a:gd name="connsiteX81" fmla="*/ 144547 w 237932"/>
                  <a:gd name="connsiteY81" fmla="*/ 2092 h 408436"/>
                  <a:gd name="connsiteX82" fmla="*/ 143026 w 237932"/>
                  <a:gd name="connsiteY82" fmla="*/ 29385 h 408436"/>
                  <a:gd name="connsiteX83" fmla="*/ 178021 w 237932"/>
                  <a:gd name="connsiteY83" fmla="*/ 35281 h 408436"/>
                  <a:gd name="connsiteX84" fmla="*/ 182111 w 237932"/>
                  <a:gd name="connsiteY84" fmla="*/ 7418 h 408436"/>
                  <a:gd name="connsiteX85" fmla="*/ 182301 w 237932"/>
                  <a:gd name="connsiteY85" fmla="*/ 6562 h 408436"/>
                  <a:gd name="connsiteX86" fmla="*/ 183061 w 237932"/>
                  <a:gd name="connsiteY86" fmla="*/ 6752 h 408436"/>
                  <a:gd name="connsiteX87" fmla="*/ 185534 w 237932"/>
                  <a:gd name="connsiteY87" fmla="*/ 7322 h 408436"/>
                  <a:gd name="connsiteX88" fmla="*/ 188007 w 237932"/>
                  <a:gd name="connsiteY88" fmla="*/ 7893 h 408436"/>
                  <a:gd name="connsiteX89" fmla="*/ 192856 w 237932"/>
                  <a:gd name="connsiteY89" fmla="*/ 9129 h 408436"/>
                  <a:gd name="connsiteX90" fmla="*/ 193522 w 237932"/>
                  <a:gd name="connsiteY90" fmla="*/ 9319 h 408436"/>
                  <a:gd name="connsiteX91" fmla="*/ 193332 w 237932"/>
                  <a:gd name="connsiteY91" fmla="*/ 9985 h 408436"/>
                  <a:gd name="connsiteX92" fmla="*/ 191810 w 237932"/>
                  <a:gd name="connsiteY92" fmla="*/ 18734 h 408436"/>
                  <a:gd name="connsiteX93" fmla="*/ 193617 w 237932"/>
                  <a:gd name="connsiteY93" fmla="*/ 19210 h 408436"/>
                  <a:gd name="connsiteX94" fmla="*/ 195804 w 237932"/>
                  <a:gd name="connsiteY94" fmla="*/ 19875 h 408436"/>
                  <a:gd name="connsiteX95" fmla="*/ 198372 w 237932"/>
                  <a:gd name="connsiteY95" fmla="*/ 20636 h 408436"/>
                  <a:gd name="connsiteX96" fmla="*/ 199608 w 237932"/>
                  <a:gd name="connsiteY96" fmla="*/ 21016 h 408436"/>
                  <a:gd name="connsiteX97" fmla="*/ 201320 w 237932"/>
                  <a:gd name="connsiteY97" fmla="*/ 12458 h 408436"/>
                  <a:gd name="connsiteX98" fmla="*/ 201510 w 237932"/>
                  <a:gd name="connsiteY98" fmla="*/ 11697 h 408436"/>
                  <a:gd name="connsiteX99" fmla="*/ 202271 w 237932"/>
                  <a:gd name="connsiteY99" fmla="*/ 11887 h 408436"/>
                  <a:gd name="connsiteX100" fmla="*/ 207121 w 237932"/>
                  <a:gd name="connsiteY100" fmla="*/ 13409 h 408436"/>
                  <a:gd name="connsiteX101" fmla="*/ 211876 w 237932"/>
                  <a:gd name="connsiteY101" fmla="*/ 15025 h 408436"/>
                  <a:gd name="connsiteX102" fmla="*/ 212542 w 237932"/>
                  <a:gd name="connsiteY102" fmla="*/ 15216 h 408436"/>
                  <a:gd name="connsiteX103" fmla="*/ 212351 w 237932"/>
                  <a:gd name="connsiteY103" fmla="*/ 15881 h 408436"/>
                  <a:gd name="connsiteX104" fmla="*/ 210449 w 237932"/>
                  <a:gd name="connsiteY104" fmla="*/ 24630 h 408436"/>
                  <a:gd name="connsiteX105" fmla="*/ 211781 w 237932"/>
                  <a:gd name="connsiteY105" fmla="*/ 25106 h 408436"/>
                  <a:gd name="connsiteX106" fmla="*/ 214443 w 237932"/>
                  <a:gd name="connsiteY106" fmla="*/ 26057 h 408436"/>
                  <a:gd name="connsiteX107" fmla="*/ 218152 w 237932"/>
                  <a:gd name="connsiteY107" fmla="*/ 27483 h 408436"/>
                  <a:gd name="connsiteX108" fmla="*/ 220244 w 237932"/>
                  <a:gd name="connsiteY108" fmla="*/ 18924 h 408436"/>
                  <a:gd name="connsiteX109" fmla="*/ 220435 w 237932"/>
                  <a:gd name="connsiteY109" fmla="*/ 18068 h 408436"/>
                  <a:gd name="connsiteX110" fmla="*/ 221290 w 237932"/>
                  <a:gd name="connsiteY110" fmla="*/ 18354 h 408436"/>
                  <a:gd name="connsiteX111" fmla="*/ 221861 w 237932"/>
                  <a:gd name="connsiteY111" fmla="*/ 18639 h 408436"/>
                  <a:gd name="connsiteX112" fmla="*/ 225855 w 237932"/>
                  <a:gd name="connsiteY112" fmla="*/ 20256 h 408436"/>
                  <a:gd name="connsiteX113" fmla="*/ 230420 w 237932"/>
                  <a:gd name="connsiteY113" fmla="*/ 22158 h 408436"/>
                  <a:gd name="connsiteX114" fmla="*/ 231085 w 237932"/>
                  <a:gd name="connsiteY114" fmla="*/ 22443 h 408436"/>
                  <a:gd name="connsiteX115" fmla="*/ 230895 w 237932"/>
                  <a:gd name="connsiteY115" fmla="*/ 23109 h 408436"/>
                  <a:gd name="connsiteX116" fmla="*/ 214158 w 237932"/>
                  <a:gd name="connsiteY116" fmla="*/ 85682 h 408436"/>
                  <a:gd name="connsiteX117" fmla="*/ 217962 w 237932"/>
                  <a:gd name="connsiteY117" fmla="*/ 87489 h 408436"/>
                  <a:gd name="connsiteX118" fmla="*/ 218533 w 237932"/>
                  <a:gd name="connsiteY118" fmla="*/ 87774 h 408436"/>
                  <a:gd name="connsiteX119" fmla="*/ 218342 w 237932"/>
                  <a:gd name="connsiteY119" fmla="*/ 88345 h 408436"/>
                  <a:gd name="connsiteX120" fmla="*/ 215394 w 237932"/>
                  <a:gd name="connsiteY120" fmla="*/ 99091 h 408436"/>
                  <a:gd name="connsiteX121" fmla="*/ 214539 w 237932"/>
                  <a:gd name="connsiteY121" fmla="*/ 98711 h 408436"/>
                  <a:gd name="connsiteX122" fmla="*/ 212161 w 237932"/>
                  <a:gd name="connsiteY122" fmla="*/ 97569 h 408436"/>
                  <a:gd name="connsiteX123" fmla="*/ 211305 w 237932"/>
                  <a:gd name="connsiteY123" fmla="*/ 97094 h 408436"/>
                  <a:gd name="connsiteX124" fmla="*/ 209118 w 237932"/>
                  <a:gd name="connsiteY124" fmla="*/ 105748 h 408436"/>
                  <a:gd name="connsiteX125" fmla="*/ 211400 w 237932"/>
                  <a:gd name="connsiteY125" fmla="*/ 106889 h 408436"/>
                  <a:gd name="connsiteX126" fmla="*/ 212446 w 237932"/>
                  <a:gd name="connsiteY126" fmla="*/ 107364 h 408436"/>
                  <a:gd name="connsiteX127" fmla="*/ 212161 w 237932"/>
                  <a:gd name="connsiteY127" fmla="*/ 108506 h 408436"/>
                  <a:gd name="connsiteX128" fmla="*/ 209784 w 237932"/>
                  <a:gd name="connsiteY128" fmla="*/ 117350 h 408436"/>
                  <a:gd name="connsiteX129" fmla="*/ 209784 w 237932"/>
                  <a:gd name="connsiteY129" fmla="*/ 117350 h 408436"/>
                  <a:gd name="connsiteX130" fmla="*/ 114877 w 237932"/>
                  <a:gd name="connsiteY130" fmla="*/ 64190 h 408436"/>
                  <a:gd name="connsiteX131" fmla="*/ 121914 w 237932"/>
                  <a:gd name="connsiteY131" fmla="*/ 64190 h 408436"/>
                  <a:gd name="connsiteX132" fmla="*/ 122199 w 237932"/>
                  <a:gd name="connsiteY132" fmla="*/ 40701 h 408436"/>
                  <a:gd name="connsiteX133" fmla="*/ 122390 w 237932"/>
                  <a:gd name="connsiteY133" fmla="*/ 28909 h 408436"/>
                  <a:gd name="connsiteX134" fmla="*/ 118491 w 237932"/>
                  <a:gd name="connsiteY134" fmla="*/ 24915 h 408436"/>
                  <a:gd name="connsiteX135" fmla="*/ 114592 w 237932"/>
                  <a:gd name="connsiteY135" fmla="*/ 28909 h 408436"/>
                  <a:gd name="connsiteX136" fmla="*/ 114687 w 237932"/>
                  <a:gd name="connsiteY136" fmla="*/ 38324 h 408436"/>
                  <a:gd name="connsiteX137" fmla="*/ 114782 w 237932"/>
                  <a:gd name="connsiteY137" fmla="*/ 44505 h 408436"/>
                  <a:gd name="connsiteX138" fmla="*/ 114877 w 237932"/>
                  <a:gd name="connsiteY138" fmla="*/ 64190 h 408436"/>
                  <a:gd name="connsiteX139" fmla="*/ 190669 w 237932"/>
                  <a:gd name="connsiteY139" fmla="*/ 75697 h 408436"/>
                  <a:gd name="connsiteX140" fmla="*/ 197231 w 237932"/>
                  <a:gd name="connsiteY140" fmla="*/ 77884 h 408436"/>
                  <a:gd name="connsiteX141" fmla="*/ 198372 w 237932"/>
                  <a:gd name="connsiteY141" fmla="*/ 72654 h 408436"/>
                  <a:gd name="connsiteX142" fmla="*/ 202842 w 237932"/>
                  <a:gd name="connsiteY142" fmla="*/ 52779 h 408436"/>
                  <a:gd name="connsiteX143" fmla="*/ 203793 w 237932"/>
                  <a:gd name="connsiteY143" fmla="*/ 48309 h 408436"/>
                  <a:gd name="connsiteX144" fmla="*/ 204744 w 237932"/>
                  <a:gd name="connsiteY144" fmla="*/ 44220 h 408436"/>
                  <a:gd name="connsiteX145" fmla="*/ 204839 w 237932"/>
                  <a:gd name="connsiteY145" fmla="*/ 43079 h 408436"/>
                  <a:gd name="connsiteX146" fmla="*/ 201796 w 237932"/>
                  <a:gd name="connsiteY146" fmla="*/ 39465 h 408436"/>
                  <a:gd name="connsiteX147" fmla="*/ 200749 w 237932"/>
                  <a:gd name="connsiteY147" fmla="*/ 39370 h 408436"/>
                  <a:gd name="connsiteX148" fmla="*/ 197136 w 237932"/>
                  <a:gd name="connsiteY148" fmla="*/ 42603 h 408436"/>
                  <a:gd name="connsiteX149" fmla="*/ 196375 w 237932"/>
                  <a:gd name="connsiteY149" fmla="*/ 46502 h 408436"/>
                  <a:gd name="connsiteX150" fmla="*/ 195900 w 237932"/>
                  <a:gd name="connsiteY150" fmla="*/ 48785 h 408436"/>
                  <a:gd name="connsiteX151" fmla="*/ 194663 w 237932"/>
                  <a:gd name="connsiteY151" fmla="*/ 55251 h 408436"/>
                  <a:gd name="connsiteX152" fmla="*/ 190669 w 237932"/>
                  <a:gd name="connsiteY152" fmla="*/ 75697 h 408436"/>
                  <a:gd name="connsiteX153" fmla="*/ 46788 w 237932"/>
                  <a:gd name="connsiteY153" fmla="*/ 76363 h 408436"/>
                  <a:gd name="connsiteX154" fmla="*/ 44125 w 237932"/>
                  <a:gd name="connsiteY154" fmla="*/ 63049 h 408436"/>
                  <a:gd name="connsiteX155" fmla="*/ 41367 w 237932"/>
                  <a:gd name="connsiteY155" fmla="*/ 49070 h 408436"/>
                  <a:gd name="connsiteX156" fmla="*/ 40892 w 237932"/>
                  <a:gd name="connsiteY156" fmla="*/ 46788 h 408436"/>
                  <a:gd name="connsiteX157" fmla="*/ 40131 w 237932"/>
                  <a:gd name="connsiteY157" fmla="*/ 42889 h 408436"/>
                  <a:gd name="connsiteX158" fmla="*/ 36517 w 237932"/>
                  <a:gd name="connsiteY158" fmla="*/ 39655 h 408436"/>
                  <a:gd name="connsiteX159" fmla="*/ 35471 w 237932"/>
                  <a:gd name="connsiteY159" fmla="*/ 39751 h 408436"/>
                  <a:gd name="connsiteX160" fmla="*/ 32428 w 237932"/>
                  <a:gd name="connsiteY160" fmla="*/ 43364 h 408436"/>
                  <a:gd name="connsiteX161" fmla="*/ 32523 w 237932"/>
                  <a:gd name="connsiteY161" fmla="*/ 44410 h 408436"/>
                  <a:gd name="connsiteX162" fmla="*/ 33664 w 237932"/>
                  <a:gd name="connsiteY162" fmla="*/ 49736 h 408436"/>
                  <a:gd name="connsiteX163" fmla="*/ 34330 w 237932"/>
                  <a:gd name="connsiteY163" fmla="*/ 52969 h 408436"/>
                  <a:gd name="connsiteX164" fmla="*/ 38134 w 237932"/>
                  <a:gd name="connsiteY164" fmla="*/ 70182 h 408436"/>
                  <a:gd name="connsiteX165" fmla="*/ 40036 w 237932"/>
                  <a:gd name="connsiteY165" fmla="*/ 78550 h 408436"/>
                  <a:gd name="connsiteX166" fmla="*/ 46788 w 237932"/>
                  <a:gd name="connsiteY166" fmla="*/ 76363 h 408436"/>
                  <a:gd name="connsiteX167" fmla="*/ 206265 w 237932"/>
                  <a:gd name="connsiteY167" fmla="*/ 117350 h 408436"/>
                  <a:gd name="connsiteX168" fmla="*/ 201415 w 237932"/>
                  <a:gd name="connsiteY168" fmla="*/ 114877 h 408436"/>
                  <a:gd name="connsiteX169" fmla="*/ 194378 w 237932"/>
                  <a:gd name="connsiteY169" fmla="*/ 111549 h 408436"/>
                  <a:gd name="connsiteX170" fmla="*/ 187151 w 237932"/>
                  <a:gd name="connsiteY170" fmla="*/ 108601 h 408436"/>
                  <a:gd name="connsiteX171" fmla="*/ 181160 w 237932"/>
                  <a:gd name="connsiteY171" fmla="*/ 106413 h 408436"/>
                  <a:gd name="connsiteX172" fmla="*/ 179828 w 237932"/>
                  <a:gd name="connsiteY172" fmla="*/ 105938 h 408436"/>
                  <a:gd name="connsiteX173" fmla="*/ 172791 w 237932"/>
                  <a:gd name="connsiteY173" fmla="*/ 103751 h 408436"/>
                  <a:gd name="connsiteX174" fmla="*/ 172601 w 237932"/>
                  <a:gd name="connsiteY174" fmla="*/ 103751 h 408436"/>
                  <a:gd name="connsiteX175" fmla="*/ 172411 w 237932"/>
                  <a:gd name="connsiteY175" fmla="*/ 103656 h 408436"/>
                  <a:gd name="connsiteX176" fmla="*/ 152440 w 237932"/>
                  <a:gd name="connsiteY176" fmla="*/ 98901 h 408436"/>
                  <a:gd name="connsiteX177" fmla="*/ 137986 w 237932"/>
                  <a:gd name="connsiteY177" fmla="*/ 96809 h 408436"/>
                  <a:gd name="connsiteX178" fmla="*/ 130188 w 237932"/>
                  <a:gd name="connsiteY178" fmla="*/ 96143 h 408436"/>
                  <a:gd name="connsiteX179" fmla="*/ 127905 w 237932"/>
                  <a:gd name="connsiteY179" fmla="*/ 96048 h 408436"/>
                  <a:gd name="connsiteX180" fmla="*/ 126764 w 237932"/>
                  <a:gd name="connsiteY180" fmla="*/ 95953 h 408436"/>
                  <a:gd name="connsiteX181" fmla="*/ 126289 w 237932"/>
                  <a:gd name="connsiteY181" fmla="*/ 95953 h 408436"/>
                  <a:gd name="connsiteX182" fmla="*/ 118396 w 237932"/>
                  <a:gd name="connsiteY182" fmla="*/ 95763 h 408436"/>
                  <a:gd name="connsiteX183" fmla="*/ 110598 w 237932"/>
                  <a:gd name="connsiteY183" fmla="*/ 95953 h 408436"/>
                  <a:gd name="connsiteX184" fmla="*/ 110027 w 237932"/>
                  <a:gd name="connsiteY184" fmla="*/ 95953 h 408436"/>
                  <a:gd name="connsiteX185" fmla="*/ 108981 w 237932"/>
                  <a:gd name="connsiteY185" fmla="*/ 96048 h 408436"/>
                  <a:gd name="connsiteX186" fmla="*/ 106699 w 237932"/>
                  <a:gd name="connsiteY186" fmla="*/ 96143 h 408436"/>
                  <a:gd name="connsiteX187" fmla="*/ 98901 w 237932"/>
                  <a:gd name="connsiteY187" fmla="*/ 96809 h 408436"/>
                  <a:gd name="connsiteX188" fmla="*/ 84351 w 237932"/>
                  <a:gd name="connsiteY188" fmla="*/ 98901 h 408436"/>
                  <a:gd name="connsiteX189" fmla="*/ 64381 w 237932"/>
                  <a:gd name="connsiteY189" fmla="*/ 103656 h 408436"/>
                  <a:gd name="connsiteX190" fmla="*/ 56963 w 237932"/>
                  <a:gd name="connsiteY190" fmla="*/ 105938 h 408436"/>
                  <a:gd name="connsiteX191" fmla="*/ 49641 w 237932"/>
                  <a:gd name="connsiteY191" fmla="*/ 108601 h 408436"/>
                  <a:gd name="connsiteX192" fmla="*/ 42413 w 237932"/>
                  <a:gd name="connsiteY192" fmla="*/ 111549 h 408436"/>
                  <a:gd name="connsiteX193" fmla="*/ 35281 w 237932"/>
                  <a:gd name="connsiteY193" fmla="*/ 114877 h 408436"/>
                  <a:gd name="connsiteX194" fmla="*/ 30431 w 237932"/>
                  <a:gd name="connsiteY194" fmla="*/ 117350 h 408436"/>
                  <a:gd name="connsiteX195" fmla="*/ 206265 w 237932"/>
                  <a:gd name="connsiteY195" fmla="*/ 117350 h 4084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</a:cxnLst>
                <a:rect l="l" t="t" r="r" b="b"/>
                <a:pathLst>
                  <a:path w="237932" h="408436">
                    <a:moveTo>
                      <a:pt x="209784" y="117350"/>
                    </a:moveTo>
                    <a:lnTo>
                      <a:pt x="237932" y="117350"/>
                    </a:lnTo>
                    <a:lnTo>
                      <a:pt x="237932" y="290426"/>
                    </a:lnTo>
                    <a:cubicBezTo>
                      <a:pt x="237932" y="319335"/>
                      <a:pt x="223763" y="360227"/>
                      <a:pt x="190574" y="385428"/>
                    </a:cubicBezTo>
                    <a:cubicBezTo>
                      <a:pt x="149112" y="417570"/>
                      <a:pt x="82354" y="414908"/>
                      <a:pt x="46122" y="384477"/>
                    </a:cubicBezTo>
                    <a:cubicBezTo>
                      <a:pt x="13789" y="359181"/>
                      <a:pt x="0" y="318955"/>
                      <a:pt x="0" y="290521"/>
                    </a:cubicBezTo>
                    <a:lnTo>
                      <a:pt x="0" y="117445"/>
                    </a:lnTo>
                    <a:lnTo>
                      <a:pt x="27198" y="117445"/>
                    </a:lnTo>
                    <a:lnTo>
                      <a:pt x="24725" y="108696"/>
                    </a:lnTo>
                    <a:lnTo>
                      <a:pt x="24535" y="107840"/>
                    </a:lnTo>
                    <a:lnTo>
                      <a:pt x="24440" y="107650"/>
                    </a:lnTo>
                    <a:lnTo>
                      <a:pt x="25486" y="107079"/>
                    </a:lnTo>
                    <a:cubicBezTo>
                      <a:pt x="25581" y="106984"/>
                      <a:pt x="25676" y="106984"/>
                      <a:pt x="25866" y="106889"/>
                    </a:cubicBezTo>
                    <a:cubicBezTo>
                      <a:pt x="26532" y="106509"/>
                      <a:pt x="27388" y="106128"/>
                      <a:pt x="28339" y="105653"/>
                    </a:cubicBezTo>
                    <a:lnTo>
                      <a:pt x="26342" y="97569"/>
                    </a:lnTo>
                    <a:lnTo>
                      <a:pt x="26057" y="97760"/>
                    </a:lnTo>
                    <a:cubicBezTo>
                      <a:pt x="25010" y="98235"/>
                      <a:pt x="24155" y="98711"/>
                      <a:pt x="23679" y="98901"/>
                    </a:cubicBezTo>
                    <a:lnTo>
                      <a:pt x="22823" y="99281"/>
                    </a:lnTo>
                    <a:lnTo>
                      <a:pt x="22538" y="98425"/>
                    </a:lnTo>
                    <a:lnTo>
                      <a:pt x="19875" y="88630"/>
                    </a:lnTo>
                    <a:lnTo>
                      <a:pt x="19685" y="88060"/>
                    </a:lnTo>
                    <a:lnTo>
                      <a:pt x="20256" y="87774"/>
                    </a:lnTo>
                    <a:cubicBezTo>
                      <a:pt x="20826" y="87489"/>
                      <a:pt x="22062" y="86823"/>
                      <a:pt x="23299" y="86253"/>
                    </a:cubicBezTo>
                    <a:lnTo>
                      <a:pt x="6467" y="23394"/>
                    </a:lnTo>
                    <a:lnTo>
                      <a:pt x="6276" y="22728"/>
                    </a:lnTo>
                    <a:lnTo>
                      <a:pt x="6942" y="22443"/>
                    </a:lnTo>
                    <a:cubicBezTo>
                      <a:pt x="8464" y="21777"/>
                      <a:pt x="9985" y="21112"/>
                      <a:pt x="11507" y="20541"/>
                    </a:cubicBezTo>
                    <a:cubicBezTo>
                      <a:pt x="12838" y="19970"/>
                      <a:pt x="14169" y="19495"/>
                      <a:pt x="15501" y="18924"/>
                    </a:cubicBezTo>
                    <a:cubicBezTo>
                      <a:pt x="15691" y="18829"/>
                      <a:pt x="15881" y="18829"/>
                      <a:pt x="16071" y="18639"/>
                    </a:cubicBezTo>
                    <a:lnTo>
                      <a:pt x="16927" y="18354"/>
                    </a:lnTo>
                    <a:lnTo>
                      <a:pt x="17117" y="19210"/>
                    </a:lnTo>
                    <a:lnTo>
                      <a:pt x="19210" y="27768"/>
                    </a:lnTo>
                    <a:cubicBezTo>
                      <a:pt x="20446" y="27293"/>
                      <a:pt x="21682" y="26817"/>
                      <a:pt x="22918" y="26342"/>
                    </a:cubicBezTo>
                    <a:cubicBezTo>
                      <a:pt x="23774" y="25961"/>
                      <a:pt x="24630" y="25676"/>
                      <a:pt x="25581" y="25391"/>
                    </a:cubicBezTo>
                    <a:cubicBezTo>
                      <a:pt x="26057" y="25296"/>
                      <a:pt x="26437" y="25201"/>
                      <a:pt x="26912" y="25010"/>
                    </a:cubicBezTo>
                    <a:lnTo>
                      <a:pt x="25010" y="16262"/>
                    </a:lnTo>
                    <a:lnTo>
                      <a:pt x="24820" y="15596"/>
                    </a:lnTo>
                    <a:lnTo>
                      <a:pt x="25486" y="15406"/>
                    </a:lnTo>
                    <a:cubicBezTo>
                      <a:pt x="27008" y="14835"/>
                      <a:pt x="28624" y="14360"/>
                      <a:pt x="30241" y="13789"/>
                    </a:cubicBezTo>
                    <a:cubicBezTo>
                      <a:pt x="31857" y="13218"/>
                      <a:pt x="33379" y="12648"/>
                      <a:pt x="35091" y="12267"/>
                    </a:cubicBezTo>
                    <a:lnTo>
                      <a:pt x="35852" y="12077"/>
                    </a:lnTo>
                    <a:lnTo>
                      <a:pt x="35947" y="12838"/>
                    </a:lnTo>
                    <a:lnTo>
                      <a:pt x="37658" y="21397"/>
                    </a:lnTo>
                    <a:cubicBezTo>
                      <a:pt x="38134" y="21302"/>
                      <a:pt x="38514" y="21207"/>
                      <a:pt x="38990" y="21016"/>
                    </a:cubicBezTo>
                    <a:cubicBezTo>
                      <a:pt x="39846" y="20731"/>
                      <a:pt x="40701" y="20541"/>
                      <a:pt x="41557" y="20256"/>
                    </a:cubicBezTo>
                    <a:cubicBezTo>
                      <a:pt x="42223" y="19970"/>
                      <a:pt x="42984" y="19780"/>
                      <a:pt x="43745" y="19590"/>
                    </a:cubicBezTo>
                    <a:cubicBezTo>
                      <a:pt x="44315" y="19400"/>
                      <a:pt x="44886" y="19210"/>
                      <a:pt x="45551" y="19114"/>
                    </a:cubicBezTo>
                    <a:lnTo>
                      <a:pt x="44030" y="10366"/>
                    </a:lnTo>
                    <a:lnTo>
                      <a:pt x="43840" y="9700"/>
                    </a:lnTo>
                    <a:lnTo>
                      <a:pt x="44505" y="9510"/>
                    </a:lnTo>
                    <a:cubicBezTo>
                      <a:pt x="46122" y="9034"/>
                      <a:pt x="47739" y="8654"/>
                      <a:pt x="49355" y="8178"/>
                    </a:cubicBezTo>
                    <a:cubicBezTo>
                      <a:pt x="50211" y="7988"/>
                      <a:pt x="50972" y="7798"/>
                      <a:pt x="51733" y="7608"/>
                    </a:cubicBezTo>
                    <a:cubicBezTo>
                      <a:pt x="52493" y="7418"/>
                      <a:pt x="53349" y="7227"/>
                      <a:pt x="54205" y="7037"/>
                    </a:cubicBezTo>
                    <a:lnTo>
                      <a:pt x="54966" y="6847"/>
                    </a:lnTo>
                    <a:lnTo>
                      <a:pt x="55156" y="7703"/>
                    </a:lnTo>
                    <a:lnTo>
                      <a:pt x="59245" y="35471"/>
                    </a:lnTo>
                    <a:cubicBezTo>
                      <a:pt x="70277" y="32904"/>
                      <a:pt x="82164" y="30716"/>
                      <a:pt x="94716" y="29385"/>
                    </a:cubicBezTo>
                    <a:lnTo>
                      <a:pt x="93195" y="1997"/>
                    </a:lnTo>
                    <a:lnTo>
                      <a:pt x="93100" y="1236"/>
                    </a:lnTo>
                    <a:lnTo>
                      <a:pt x="93861" y="1141"/>
                    </a:lnTo>
                    <a:cubicBezTo>
                      <a:pt x="95572" y="1046"/>
                      <a:pt x="102134" y="571"/>
                      <a:pt x="103846" y="475"/>
                    </a:cubicBezTo>
                    <a:lnTo>
                      <a:pt x="104607" y="380"/>
                    </a:lnTo>
                    <a:lnTo>
                      <a:pt x="104702" y="1141"/>
                    </a:lnTo>
                    <a:lnTo>
                      <a:pt x="105082" y="9890"/>
                    </a:lnTo>
                    <a:cubicBezTo>
                      <a:pt x="105558" y="9890"/>
                      <a:pt x="106223" y="9795"/>
                      <a:pt x="106984" y="9795"/>
                    </a:cubicBezTo>
                    <a:cubicBezTo>
                      <a:pt x="109076" y="9700"/>
                      <a:pt x="111739" y="9605"/>
                      <a:pt x="113260" y="9605"/>
                    </a:cubicBezTo>
                    <a:lnTo>
                      <a:pt x="113165" y="761"/>
                    </a:lnTo>
                    <a:lnTo>
                      <a:pt x="113165" y="95"/>
                    </a:lnTo>
                    <a:lnTo>
                      <a:pt x="116399" y="95"/>
                    </a:lnTo>
                    <a:cubicBezTo>
                      <a:pt x="117159" y="95"/>
                      <a:pt x="118015" y="0"/>
                      <a:pt x="118871" y="0"/>
                    </a:cubicBezTo>
                    <a:cubicBezTo>
                      <a:pt x="119632" y="0"/>
                      <a:pt x="120488" y="95"/>
                      <a:pt x="121344" y="95"/>
                    </a:cubicBezTo>
                    <a:lnTo>
                      <a:pt x="124577" y="95"/>
                    </a:lnTo>
                    <a:lnTo>
                      <a:pt x="124577" y="856"/>
                    </a:lnTo>
                    <a:lnTo>
                      <a:pt x="124482" y="9700"/>
                    </a:lnTo>
                    <a:cubicBezTo>
                      <a:pt x="126003" y="9700"/>
                      <a:pt x="128571" y="9795"/>
                      <a:pt x="130663" y="9890"/>
                    </a:cubicBezTo>
                    <a:cubicBezTo>
                      <a:pt x="131424" y="9890"/>
                      <a:pt x="132185" y="9985"/>
                      <a:pt x="132755" y="9985"/>
                    </a:cubicBezTo>
                    <a:lnTo>
                      <a:pt x="133041" y="1236"/>
                    </a:lnTo>
                    <a:lnTo>
                      <a:pt x="133136" y="475"/>
                    </a:lnTo>
                    <a:lnTo>
                      <a:pt x="133896" y="571"/>
                    </a:lnTo>
                    <a:cubicBezTo>
                      <a:pt x="135608" y="571"/>
                      <a:pt x="142170" y="1141"/>
                      <a:pt x="143882" y="1236"/>
                    </a:cubicBezTo>
                    <a:lnTo>
                      <a:pt x="144642" y="1331"/>
                    </a:lnTo>
                    <a:lnTo>
                      <a:pt x="144547" y="2092"/>
                    </a:lnTo>
                    <a:lnTo>
                      <a:pt x="143026" y="29385"/>
                    </a:lnTo>
                    <a:cubicBezTo>
                      <a:pt x="155388" y="30716"/>
                      <a:pt x="167180" y="32713"/>
                      <a:pt x="178021" y="35281"/>
                    </a:cubicBezTo>
                    <a:lnTo>
                      <a:pt x="182111" y="7418"/>
                    </a:lnTo>
                    <a:lnTo>
                      <a:pt x="182301" y="6562"/>
                    </a:lnTo>
                    <a:lnTo>
                      <a:pt x="183061" y="6752"/>
                    </a:lnTo>
                    <a:cubicBezTo>
                      <a:pt x="183917" y="6942"/>
                      <a:pt x="184678" y="7132"/>
                      <a:pt x="185534" y="7322"/>
                    </a:cubicBezTo>
                    <a:cubicBezTo>
                      <a:pt x="186390" y="7513"/>
                      <a:pt x="187151" y="7703"/>
                      <a:pt x="188007" y="7893"/>
                    </a:cubicBezTo>
                    <a:cubicBezTo>
                      <a:pt x="189623" y="8273"/>
                      <a:pt x="191240" y="8654"/>
                      <a:pt x="192856" y="9129"/>
                    </a:cubicBezTo>
                    <a:lnTo>
                      <a:pt x="193522" y="9319"/>
                    </a:lnTo>
                    <a:lnTo>
                      <a:pt x="193332" y="9985"/>
                    </a:lnTo>
                    <a:lnTo>
                      <a:pt x="191810" y="18734"/>
                    </a:lnTo>
                    <a:cubicBezTo>
                      <a:pt x="192381" y="18924"/>
                      <a:pt x="193047" y="19114"/>
                      <a:pt x="193617" y="19210"/>
                    </a:cubicBezTo>
                    <a:cubicBezTo>
                      <a:pt x="194378" y="19400"/>
                      <a:pt x="195139" y="19590"/>
                      <a:pt x="195804" y="19875"/>
                    </a:cubicBezTo>
                    <a:cubicBezTo>
                      <a:pt x="196660" y="20161"/>
                      <a:pt x="197516" y="20351"/>
                      <a:pt x="198372" y="20636"/>
                    </a:cubicBezTo>
                    <a:cubicBezTo>
                      <a:pt x="198752" y="20826"/>
                      <a:pt x="199228" y="20921"/>
                      <a:pt x="199608" y="21016"/>
                    </a:cubicBezTo>
                    <a:lnTo>
                      <a:pt x="201320" y="12458"/>
                    </a:lnTo>
                    <a:lnTo>
                      <a:pt x="201510" y="11697"/>
                    </a:lnTo>
                    <a:lnTo>
                      <a:pt x="202271" y="11887"/>
                    </a:lnTo>
                    <a:cubicBezTo>
                      <a:pt x="203888" y="12363"/>
                      <a:pt x="205504" y="12838"/>
                      <a:pt x="207121" y="13409"/>
                    </a:cubicBezTo>
                    <a:cubicBezTo>
                      <a:pt x="208643" y="13884"/>
                      <a:pt x="210259" y="14455"/>
                      <a:pt x="211876" y="15025"/>
                    </a:cubicBezTo>
                    <a:lnTo>
                      <a:pt x="212542" y="15216"/>
                    </a:lnTo>
                    <a:lnTo>
                      <a:pt x="212351" y="15881"/>
                    </a:lnTo>
                    <a:lnTo>
                      <a:pt x="210449" y="24630"/>
                    </a:lnTo>
                    <a:cubicBezTo>
                      <a:pt x="210925" y="24820"/>
                      <a:pt x="211305" y="24915"/>
                      <a:pt x="211781" y="25106"/>
                    </a:cubicBezTo>
                    <a:cubicBezTo>
                      <a:pt x="212637" y="25391"/>
                      <a:pt x="213492" y="25676"/>
                      <a:pt x="214443" y="26057"/>
                    </a:cubicBezTo>
                    <a:cubicBezTo>
                      <a:pt x="215680" y="26532"/>
                      <a:pt x="216916" y="27008"/>
                      <a:pt x="218152" y="27483"/>
                    </a:cubicBezTo>
                    <a:lnTo>
                      <a:pt x="220244" y="18924"/>
                    </a:lnTo>
                    <a:lnTo>
                      <a:pt x="220435" y="18068"/>
                    </a:lnTo>
                    <a:lnTo>
                      <a:pt x="221290" y="18354"/>
                    </a:lnTo>
                    <a:cubicBezTo>
                      <a:pt x="221481" y="18449"/>
                      <a:pt x="221671" y="18544"/>
                      <a:pt x="221861" y="18639"/>
                    </a:cubicBezTo>
                    <a:cubicBezTo>
                      <a:pt x="223192" y="19114"/>
                      <a:pt x="224524" y="19590"/>
                      <a:pt x="225855" y="20256"/>
                    </a:cubicBezTo>
                    <a:cubicBezTo>
                      <a:pt x="227377" y="20826"/>
                      <a:pt x="228803" y="21492"/>
                      <a:pt x="230420" y="22158"/>
                    </a:cubicBezTo>
                    <a:lnTo>
                      <a:pt x="231085" y="22443"/>
                    </a:lnTo>
                    <a:lnTo>
                      <a:pt x="230895" y="23109"/>
                    </a:lnTo>
                    <a:lnTo>
                      <a:pt x="214158" y="85682"/>
                    </a:lnTo>
                    <a:cubicBezTo>
                      <a:pt x="215490" y="86253"/>
                      <a:pt x="216726" y="86919"/>
                      <a:pt x="217962" y="87489"/>
                    </a:cubicBezTo>
                    <a:lnTo>
                      <a:pt x="218533" y="87774"/>
                    </a:lnTo>
                    <a:lnTo>
                      <a:pt x="218342" y="88345"/>
                    </a:lnTo>
                    <a:lnTo>
                      <a:pt x="215394" y="99091"/>
                    </a:lnTo>
                    <a:lnTo>
                      <a:pt x="214539" y="98711"/>
                    </a:lnTo>
                    <a:cubicBezTo>
                      <a:pt x="214063" y="98520"/>
                      <a:pt x="213207" y="98045"/>
                      <a:pt x="212161" y="97569"/>
                    </a:cubicBezTo>
                    <a:cubicBezTo>
                      <a:pt x="211876" y="97379"/>
                      <a:pt x="211591" y="97284"/>
                      <a:pt x="211305" y="97094"/>
                    </a:cubicBezTo>
                    <a:lnTo>
                      <a:pt x="209118" y="105748"/>
                    </a:lnTo>
                    <a:cubicBezTo>
                      <a:pt x="209974" y="106223"/>
                      <a:pt x="210830" y="106604"/>
                      <a:pt x="211400" y="106889"/>
                    </a:cubicBezTo>
                    <a:lnTo>
                      <a:pt x="212446" y="107364"/>
                    </a:lnTo>
                    <a:lnTo>
                      <a:pt x="212161" y="108506"/>
                    </a:lnTo>
                    <a:lnTo>
                      <a:pt x="209784" y="117350"/>
                    </a:lnTo>
                    <a:lnTo>
                      <a:pt x="209784" y="117350"/>
                    </a:lnTo>
                    <a:close/>
                    <a:moveTo>
                      <a:pt x="114877" y="64190"/>
                    </a:moveTo>
                    <a:cubicBezTo>
                      <a:pt x="117254" y="64095"/>
                      <a:pt x="119632" y="64095"/>
                      <a:pt x="121914" y="64190"/>
                    </a:cubicBezTo>
                    <a:cubicBezTo>
                      <a:pt x="122009" y="59150"/>
                      <a:pt x="122104" y="48690"/>
                      <a:pt x="122199" y="40701"/>
                    </a:cubicBezTo>
                    <a:cubicBezTo>
                      <a:pt x="122295" y="34615"/>
                      <a:pt x="122390" y="29765"/>
                      <a:pt x="122390" y="28909"/>
                    </a:cubicBezTo>
                    <a:cubicBezTo>
                      <a:pt x="122390" y="26532"/>
                      <a:pt x="120963" y="24915"/>
                      <a:pt x="118491" y="24915"/>
                    </a:cubicBezTo>
                    <a:cubicBezTo>
                      <a:pt x="115923" y="24915"/>
                      <a:pt x="114592" y="26627"/>
                      <a:pt x="114592" y="28909"/>
                    </a:cubicBezTo>
                    <a:cubicBezTo>
                      <a:pt x="114592" y="29670"/>
                      <a:pt x="114687" y="33474"/>
                      <a:pt x="114687" y="38324"/>
                    </a:cubicBezTo>
                    <a:cubicBezTo>
                      <a:pt x="114687" y="40226"/>
                      <a:pt x="114782" y="42318"/>
                      <a:pt x="114782" y="44505"/>
                    </a:cubicBezTo>
                    <a:cubicBezTo>
                      <a:pt x="114782" y="51067"/>
                      <a:pt x="114877" y="59911"/>
                      <a:pt x="114877" y="64190"/>
                    </a:cubicBezTo>
                    <a:moveTo>
                      <a:pt x="190669" y="75697"/>
                    </a:moveTo>
                    <a:cubicBezTo>
                      <a:pt x="192286" y="76268"/>
                      <a:pt x="195424" y="77314"/>
                      <a:pt x="197231" y="77884"/>
                    </a:cubicBezTo>
                    <a:cubicBezTo>
                      <a:pt x="197516" y="76458"/>
                      <a:pt x="197897" y="74746"/>
                      <a:pt x="198372" y="72654"/>
                    </a:cubicBezTo>
                    <a:cubicBezTo>
                      <a:pt x="199799" y="66473"/>
                      <a:pt x="201605" y="58294"/>
                      <a:pt x="202842" y="52779"/>
                    </a:cubicBezTo>
                    <a:cubicBezTo>
                      <a:pt x="203222" y="51067"/>
                      <a:pt x="203507" y="49641"/>
                      <a:pt x="203793" y="48309"/>
                    </a:cubicBezTo>
                    <a:lnTo>
                      <a:pt x="204744" y="44220"/>
                    </a:lnTo>
                    <a:cubicBezTo>
                      <a:pt x="204839" y="43840"/>
                      <a:pt x="204839" y="43459"/>
                      <a:pt x="204839" y="43079"/>
                    </a:cubicBezTo>
                    <a:cubicBezTo>
                      <a:pt x="204839" y="41367"/>
                      <a:pt x="203888" y="39846"/>
                      <a:pt x="201796" y="39465"/>
                    </a:cubicBezTo>
                    <a:cubicBezTo>
                      <a:pt x="201415" y="39370"/>
                      <a:pt x="201035" y="39370"/>
                      <a:pt x="200749" y="39370"/>
                    </a:cubicBezTo>
                    <a:cubicBezTo>
                      <a:pt x="198848" y="39370"/>
                      <a:pt x="197516" y="40606"/>
                      <a:pt x="197136" y="42603"/>
                    </a:cubicBezTo>
                    <a:cubicBezTo>
                      <a:pt x="197041" y="43079"/>
                      <a:pt x="196851" y="44505"/>
                      <a:pt x="196375" y="46502"/>
                    </a:cubicBezTo>
                    <a:cubicBezTo>
                      <a:pt x="196280" y="47168"/>
                      <a:pt x="196090" y="48024"/>
                      <a:pt x="195900" y="48785"/>
                    </a:cubicBezTo>
                    <a:cubicBezTo>
                      <a:pt x="195519" y="50592"/>
                      <a:pt x="195139" y="52779"/>
                      <a:pt x="194663" y="55251"/>
                    </a:cubicBezTo>
                    <a:cubicBezTo>
                      <a:pt x="193427" y="62288"/>
                      <a:pt x="191810" y="70942"/>
                      <a:pt x="190669" y="75697"/>
                    </a:cubicBezTo>
                    <a:moveTo>
                      <a:pt x="46788" y="76363"/>
                    </a:moveTo>
                    <a:cubicBezTo>
                      <a:pt x="46217" y="73225"/>
                      <a:pt x="45171" y="67994"/>
                      <a:pt x="44125" y="63049"/>
                    </a:cubicBezTo>
                    <a:cubicBezTo>
                      <a:pt x="43174" y="57914"/>
                      <a:pt x="42128" y="52684"/>
                      <a:pt x="41367" y="49070"/>
                    </a:cubicBezTo>
                    <a:cubicBezTo>
                      <a:pt x="41177" y="48309"/>
                      <a:pt x="41082" y="47453"/>
                      <a:pt x="40892" y="46788"/>
                    </a:cubicBezTo>
                    <a:cubicBezTo>
                      <a:pt x="40511" y="44696"/>
                      <a:pt x="40226" y="43269"/>
                      <a:pt x="40131" y="42889"/>
                    </a:cubicBezTo>
                    <a:cubicBezTo>
                      <a:pt x="39750" y="40987"/>
                      <a:pt x="38419" y="39655"/>
                      <a:pt x="36517" y="39655"/>
                    </a:cubicBezTo>
                    <a:cubicBezTo>
                      <a:pt x="36232" y="39655"/>
                      <a:pt x="35852" y="39655"/>
                      <a:pt x="35471" y="39751"/>
                    </a:cubicBezTo>
                    <a:cubicBezTo>
                      <a:pt x="33379" y="40131"/>
                      <a:pt x="32428" y="41652"/>
                      <a:pt x="32428" y="43364"/>
                    </a:cubicBezTo>
                    <a:cubicBezTo>
                      <a:pt x="32428" y="43745"/>
                      <a:pt x="32428" y="44125"/>
                      <a:pt x="32523" y="44410"/>
                    </a:cubicBezTo>
                    <a:cubicBezTo>
                      <a:pt x="32618" y="44981"/>
                      <a:pt x="33094" y="46978"/>
                      <a:pt x="33664" y="49736"/>
                    </a:cubicBezTo>
                    <a:cubicBezTo>
                      <a:pt x="33854" y="50687"/>
                      <a:pt x="34140" y="51828"/>
                      <a:pt x="34330" y="52969"/>
                    </a:cubicBezTo>
                    <a:cubicBezTo>
                      <a:pt x="35281" y="57724"/>
                      <a:pt x="36898" y="64381"/>
                      <a:pt x="38134" y="70182"/>
                    </a:cubicBezTo>
                    <a:cubicBezTo>
                      <a:pt x="38800" y="73130"/>
                      <a:pt x="39655" y="76458"/>
                      <a:pt x="40036" y="78550"/>
                    </a:cubicBezTo>
                    <a:lnTo>
                      <a:pt x="46788" y="76363"/>
                    </a:lnTo>
                    <a:close/>
                    <a:moveTo>
                      <a:pt x="206265" y="117350"/>
                    </a:moveTo>
                    <a:cubicBezTo>
                      <a:pt x="204458" y="116399"/>
                      <a:pt x="202271" y="115257"/>
                      <a:pt x="201415" y="114877"/>
                    </a:cubicBezTo>
                    <a:cubicBezTo>
                      <a:pt x="200179" y="114306"/>
                      <a:pt x="195519" y="112119"/>
                      <a:pt x="194378" y="111549"/>
                    </a:cubicBezTo>
                    <a:cubicBezTo>
                      <a:pt x="193237" y="111073"/>
                      <a:pt x="188387" y="108981"/>
                      <a:pt x="187151" y="108601"/>
                    </a:cubicBezTo>
                    <a:cubicBezTo>
                      <a:pt x="186200" y="108220"/>
                      <a:pt x="183157" y="107079"/>
                      <a:pt x="181160" y="106413"/>
                    </a:cubicBezTo>
                    <a:cubicBezTo>
                      <a:pt x="180589" y="106128"/>
                      <a:pt x="180113" y="106033"/>
                      <a:pt x="179828" y="105938"/>
                    </a:cubicBezTo>
                    <a:cubicBezTo>
                      <a:pt x="178782" y="105558"/>
                      <a:pt x="174408" y="104226"/>
                      <a:pt x="172791" y="103751"/>
                    </a:cubicBezTo>
                    <a:lnTo>
                      <a:pt x="172601" y="103751"/>
                    </a:lnTo>
                    <a:lnTo>
                      <a:pt x="172411" y="103656"/>
                    </a:lnTo>
                    <a:cubicBezTo>
                      <a:pt x="171174" y="103275"/>
                      <a:pt x="157956" y="99852"/>
                      <a:pt x="152440" y="98901"/>
                    </a:cubicBezTo>
                    <a:cubicBezTo>
                      <a:pt x="147590" y="98045"/>
                      <a:pt x="142740" y="97379"/>
                      <a:pt x="137986" y="96809"/>
                    </a:cubicBezTo>
                    <a:cubicBezTo>
                      <a:pt x="136749" y="96714"/>
                      <a:pt x="131519" y="96238"/>
                      <a:pt x="130188" y="96143"/>
                    </a:cubicBezTo>
                    <a:cubicBezTo>
                      <a:pt x="129427" y="96048"/>
                      <a:pt x="128666" y="96048"/>
                      <a:pt x="127905" y="96048"/>
                    </a:cubicBezTo>
                    <a:cubicBezTo>
                      <a:pt x="127525" y="96048"/>
                      <a:pt x="127145" y="95953"/>
                      <a:pt x="126764" y="95953"/>
                    </a:cubicBezTo>
                    <a:lnTo>
                      <a:pt x="126289" y="95953"/>
                    </a:lnTo>
                    <a:cubicBezTo>
                      <a:pt x="124957" y="95858"/>
                      <a:pt x="119822" y="95763"/>
                      <a:pt x="118396" y="95763"/>
                    </a:cubicBezTo>
                    <a:cubicBezTo>
                      <a:pt x="117064" y="95763"/>
                      <a:pt x="111929" y="95858"/>
                      <a:pt x="110598" y="95953"/>
                    </a:cubicBezTo>
                    <a:lnTo>
                      <a:pt x="110027" y="95953"/>
                    </a:lnTo>
                    <a:cubicBezTo>
                      <a:pt x="109742" y="95953"/>
                      <a:pt x="109361" y="96048"/>
                      <a:pt x="108981" y="96048"/>
                    </a:cubicBezTo>
                    <a:cubicBezTo>
                      <a:pt x="108315" y="96048"/>
                      <a:pt x="107459" y="96048"/>
                      <a:pt x="106699" y="96143"/>
                    </a:cubicBezTo>
                    <a:cubicBezTo>
                      <a:pt x="105367" y="96238"/>
                      <a:pt x="100232" y="96714"/>
                      <a:pt x="98901" y="96809"/>
                    </a:cubicBezTo>
                    <a:cubicBezTo>
                      <a:pt x="94051" y="97379"/>
                      <a:pt x="89201" y="98045"/>
                      <a:pt x="84351" y="98901"/>
                    </a:cubicBezTo>
                    <a:cubicBezTo>
                      <a:pt x="78930" y="99852"/>
                      <a:pt x="65617" y="103370"/>
                      <a:pt x="64381" y="103656"/>
                    </a:cubicBezTo>
                    <a:cubicBezTo>
                      <a:pt x="63144" y="104036"/>
                      <a:pt x="58104" y="105558"/>
                      <a:pt x="56963" y="105938"/>
                    </a:cubicBezTo>
                    <a:cubicBezTo>
                      <a:pt x="55632" y="106413"/>
                      <a:pt x="50782" y="108220"/>
                      <a:pt x="49641" y="108601"/>
                    </a:cubicBezTo>
                    <a:cubicBezTo>
                      <a:pt x="48404" y="109076"/>
                      <a:pt x="43554" y="111073"/>
                      <a:pt x="42413" y="111549"/>
                    </a:cubicBezTo>
                    <a:lnTo>
                      <a:pt x="35281" y="114877"/>
                    </a:lnTo>
                    <a:cubicBezTo>
                      <a:pt x="34520" y="115257"/>
                      <a:pt x="32238" y="116399"/>
                      <a:pt x="30431" y="117350"/>
                    </a:cubicBezTo>
                    <a:lnTo>
                      <a:pt x="206265" y="117350"/>
                    </a:lnTo>
                    <a:close/>
                  </a:path>
                </a:pathLst>
              </a:custGeom>
              <a:solidFill>
                <a:srgbClr val="0062AE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70" name="Frihåndsform: figur 269">
                <a:extLst>
                  <a:ext uri="{FF2B5EF4-FFF2-40B4-BE49-F238E27FC236}">
                    <a16:creationId xmlns:a16="http://schemas.microsoft.com/office/drawing/2014/main" id="{4DC80F33-B587-4D7C-B65B-69E7EC37109A}"/>
                  </a:ext>
                </a:extLst>
              </p:cNvPr>
              <p:cNvSpPr/>
              <p:nvPr/>
            </p:nvSpPr>
            <p:spPr>
              <a:xfrm>
                <a:off x="10107224" y="691163"/>
                <a:ext cx="195424" cy="31477"/>
              </a:xfrm>
              <a:custGeom>
                <a:avLst/>
                <a:gdLst>
                  <a:gd name="connsiteX0" fmla="*/ 97950 w 195424"/>
                  <a:gd name="connsiteY0" fmla="*/ 8844 h 31477"/>
                  <a:gd name="connsiteX1" fmla="*/ 89581 w 195424"/>
                  <a:gd name="connsiteY1" fmla="*/ 9034 h 31477"/>
                  <a:gd name="connsiteX2" fmla="*/ 85682 w 195424"/>
                  <a:gd name="connsiteY2" fmla="*/ 9129 h 31477"/>
                  <a:gd name="connsiteX3" fmla="*/ 85397 w 195424"/>
                  <a:gd name="connsiteY3" fmla="*/ 9129 h 31477"/>
                  <a:gd name="connsiteX4" fmla="*/ 77124 w 195424"/>
                  <a:gd name="connsiteY4" fmla="*/ 9795 h 31477"/>
                  <a:gd name="connsiteX5" fmla="*/ 64951 w 195424"/>
                  <a:gd name="connsiteY5" fmla="*/ 11317 h 31477"/>
                  <a:gd name="connsiteX6" fmla="*/ 52398 w 195424"/>
                  <a:gd name="connsiteY6" fmla="*/ 13694 h 31477"/>
                  <a:gd name="connsiteX7" fmla="*/ 40321 w 195424"/>
                  <a:gd name="connsiteY7" fmla="*/ 16737 h 31477"/>
                  <a:gd name="connsiteX8" fmla="*/ 32333 w 195424"/>
                  <a:gd name="connsiteY8" fmla="*/ 19210 h 31477"/>
                  <a:gd name="connsiteX9" fmla="*/ 24535 w 195424"/>
                  <a:gd name="connsiteY9" fmla="*/ 21872 h 31477"/>
                  <a:gd name="connsiteX10" fmla="*/ 16832 w 195424"/>
                  <a:gd name="connsiteY10" fmla="*/ 24915 h 31477"/>
                  <a:gd name="connsiteX11" fmla="*/ 9224 w 195424"/>
                  <a:gd name="connsiteY11" fmla="*/ 28149 h 31477"/>
                  <a:gd name="connsiteX12" fmla="*/ 4089 w 195424"/>
                  <a:gd name="connsiteY12" fmla="*/ 30621 h 31477"/>
                  <a:gd name="connsiteX13" fmla="*/ 2377 w 195424"/>
                  <a:gd name="connsiteY13" fmla="*/ 31477 h 31477"/>
                  <a:gd name="connsiteX14" fmla="*/ 0 w 195424"/>
                  <a:gd name="connsiteY14" fmla="*/ 22823 h 31477"/>
                  <a:gd name="connsiteX15" fmla="*/ 2377 w 195424"/>
                  <a:gd name="connsiteY15" fmla="*/ 21682 h 31477"/>
                  <a:gd name="connsiteX16" fmla="*/ 3328 w 195424"/>
                  <a:gd name="connsiteY16" fmla="*/ 21207 h 31477"/>
                  <a:gd name="connsiteX17" fmla="*/ 11031 w 195424"/>
                  <a:gd name="connsiteY17" fmla="*/ 17783 h 31477"/>
                  <a:gd name="connsiteX18" fmla="*/ 18829 w 195424"/>
                  <a:gd name="connsiteY18" fmla="*/ 14550 h 31477"/>
                  <a:gd name="connsiteX19" fmla="*/ 26912 w 195424"/>
                  <a:gd name="connsiteY19" fmla="*/ 11697 h 31477"/>
                  <a:gd name="connsiteX20" fmla="*/ 34901 w 195424"/>
                  <a:gd name="connsiteY20" fmla="*/ 9129 h 31477"/>
                  <a:gd name="connsiteX21" fmla="*/ 43079 w 195424"/>
                  <a:gd name="connsiteY21" fmla="*/ 6847 h 31477"/>
                  <a:gd name="connsiteX22" fmla="*/ 76553 w 195424"/>
                  <a:gd name="connsiteY22" fmla="*/ 951 h 31477"/>
                  <a:gd name="connsiteX23" fmla="*/ 85017 w 195424"/>
                  <a:gd name="connsiteY23" fmla="*/ 285 h 31477"/>
                  <a:gd name="connsiteX24" fmla="*/ 89106 w 195424"/>
                  <a:gd name="connsiteY24" fmla="*/ 95 h 31477"/>
                  <a:gd name="connsiteX25" fmla="*/ 89391 w 195424"/>
                  <a:gd name="connsiteY25" fmla="*/ 95 h 31477"/>
                  <a:gd name="connsiteX26" fmla="*/ 93575 w 195424"/>
                  <a:gd name="connsiteY26" fmla="*/ 0 h 31477"/>
                  <a:gd name="connsiteX27" fmla="*/ 95667 w 195424"/>
                  <a:gd name="connsiteY27" fmla="*/ 0 h 31477"/>
                  <a:gd name="connsiteX28" fmla="*/ 97760 w 195424"/>
                  <a:gd name="connsiteY28" fmla="*/ 0 h 31477"/>
                  <a:gd name="connsiteX29" fmla="*/ 99852 w 195424"/>
                  <a:gd name="connsiteY29" fmla="*/ 0 h 31477"/>
                  <a:gd name="connsiteX30" fmla="*/ 101944 w 195424"/>
                  <a:gd name="connsiteY30" fmla="*/ 0 h 31477"/>
                  <a:gd name="connsiteX31" fmla="*/ 106223 w 195424"/>
                  <a:gd name="connsiteY31" fmla="*/ 95 h 31477"/>
                  <a:gd name="connsiteX32" fmla="*/ 110503 w 195424"/>
                  <a:gd name="connsiteY32" fmla="*/ 285 h 31477"/>
                  <a:gd name="connsiteX33" fmla="*/ 118966 w 195424"/>
                  <a:gd name="connsiteY33" fmla="*/ 951 h 31477"/>
                  <a:gd name="connsiteX34" fmla="*/ 152440 w 195424"/>
                  <a:gd name="connsiteY34" fmla="*/ 6847 h 31477"/>
                  <a:gd name="connsiteX35" fmla="*/ 160619 w 195424"/>
                  <a:gd name="connsiteY35" fmla="*/ 9129 h 31477"/>
                  <a:gd name="connsiteX36" fmla="*/ 168607 w 195424"/>
                  <a:gd name="connsiteY36" fmla="*/ 11697 h 31477"/>
                  <a:gd name="connsiteX37" fmla="*/ 176595 w 195424"/>
                  <a:gd name="connsiteY37" fmla="*/ 14550 h 31477"/>
                  <a:gd name="connsiteX38" fmla="*/ 183917 w 195424"/>
                  <a:gd name="connsiteY38" fmla="*/ 17498 h 31477"/>
                  <a:gd name="connsiteX39" fmla="*/ 184393 w 195424"/>
                  <a:gd name="connsiteY39" fmla="*/ 17688 h 31477"/>
                  <a:gd name="connsiteX40" fmla="*/ 192096 w 195424"/>
                  <a:gd name="connsiteY40" fmla="*/ 21112 h 31477"/>
                  <a:gd name="connsiteX41" fmla="*/ 195424 w 195424"/>
                  <a:gd name="connsiteY41" fmla="*/ 22728 h 31477"/>
                  <a:gd name="connsiteX42" fmla="*/ 192952 w 195424"/>
                  <a:gd name="connsiteY42" fmla="*/ 31382 h 31477"/>
                  <a:gd name="connsiteX43" fmla="*/ 191240 w 195424"/>
                  <a:gd name="connsiteY43" fmla="*/ 30621 h 31477"/>
                  <a:gd name="connsiteX44" fmla="*/ 186105 w 195424"/>
                  <a:gd name="connsiteY44" fmla="*/ 28054 h 31477"/>
                  <a:gd name="connsiteX45" fmla="*/ 178497 w 195424"/>
                  <a:gd name="connsiteY45" fmla="*/ 24820 h 31477"/>
                  <a:gd name="connsiteX46" fmla="*/ 170794 w 195424"/>
                  <a:gd name="connsiteY46" fmla="*/ 21777 h 31477"/>
                  <a:gd name="connsiteX47" fmla="*/ 162996 w 195424"/>
                  <a:gd name="connsiteY47" fmla="*/ 19114 h 31477"/>
                  <a:gd name="connsiteX48" fmla="*/ 155103 w 195424"/>
                  <a:gd name="connsiteY48" fmla="*/ 16642 h 31477"/>
                  <a:gd name="connsiteX49" fmla="*/ 143026 w 195424"/>
                  <a:gd name="connsiteY49" fmla="*/ 13599 h 31477"/>
                  <a:gd name="connsiteX50" fmla="*/ 130473 w 195424"/>
                  <a:gd name="connsiteY50" fmla="*/ 11221 h 31477"/>
                  <a:gd name="connsiteX51" fmla="*/ 118396 w 195424"/>
                  <a:gd name="connsiteY51" fmla="*/ 9700 h 31477"/>
                  <a:gd name="connsiteX52" fmla="*/ 110122 w 195424"/>
                  <a:gd name="connsiteY52" fmla="*/ 9034 h 31477"/>
                  <a:gd name="connsiteX53" fmla="*/ 105938 w 195424"/>
                  <a:gd name="connsiteY53" fmla="*/ 8939 h 31477"/>
                  <a:gd name="connsiteX54" fmla="*/ 97950 w 195424"/>
                  <a:gd name="connsiteY54" fmla="*/ 8844 h 314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</a:cxnLst>
                <a:rect l="l" t="t" r="r" b="b"/>
                <a:pathLst>
                  <a:path w="195424" h="31477">
                    <a:moveTo>
                      <a:pt x="97950" y="8844"/>
                    </a:moveTo>
                    <a:cubicBezTo>
                      <a:pt x="96523" y="8844"/>
                      <a:pt x="91008" y="9034"/>
                      <a:pt x="89581" y="9034"/>
                    </a:cubicBezTo>
                    <a:cubicBezTo>
                      <a:pt x="88250" y="9034"/>
                      <a:pt x="87014" y="9129"/>
                      <a:pt x="85682" y="9129"/>
                    </a:cubicBezTo>
                    <a:lnTo>
                      <a:pt x="85397" y="9129"/>
                    </a:lnTo>
                    <a:cubicBezTo>
                      <a:pt x="83971" y="9224"/>
                      <a:pt x="78455" y="9700"/>
                      <a:pt x="77124" y="9795"/>
                    </a:cubicBezTo>
                    <a:cubicBezTo>
                      <a:pt x="74366" y="10080"/>
                      <a:pt x="66283" y="11126"/>
                      <a:pt x="64951" y="11317"/>
                    </a:cubicBezTo>
                    <a:cubicBezTo>
                      <a:pt x="60767" y="11982"/>
                      <a:pt x="56583" y="12838"/>
                      <a:pt x="52398" y="13694"/>
                    </a:cubicBezTo>
                    <a:cubicBezTo>
                      <a:pt x="49736" y="14265"/>
                      <a:pt x="41652" y="16357"/>
                      <a:pt x="40321" y="16737"/>
                    </a:cubicBezTo>
                    <a:cubicBezTo>
                      <a:pt x="38990" y="17117"/>
                      <a:pt x="33664" y="18734"/>
                      <a:pt x="32333" y="19210"/>
                    </a:cubicBezTo>
                    <a:cubicBezTo>
                      <a:pt x="31097" y="19590"/>
                      <a:pt x="25866" y="21492"/>
                      <a:pt x="24535" y="21872"/>
                    </a:cubicBezTo>
                    <a:cubicBezTo>
                      <a:pt x="23204" y="22348"/>
                      <a:pt x="18164" y="24440"/>
                      <a:pt x="16832" y="24915"/>
                    </a:cubicBezTo>
                    <a:cubicBezTo>
                      <a:pt x="15501" y="25486"/>
                      <a:pt x="10461" y="27673"/>
                      <a:pt x="9224" y="28149"/>
                    </a:cubicBezTo>
                    <a:cubicBezTo>
                      <a:pt x="8464" y="28529"/>
                      <a:pt x="6086" y="29765"/>
                      <a:pt x="4089" y="30621"/>
                    </a:cubicBezTo>
                    <a:cubicBezTo>
                      <a:pt x="3423" y="31002"/>
                      <a:pt x="2853" y="31287"/>
                      <a:pt x="2377" y="31477"/>
                    </a:cubicBezTo>
                    <a:lnTo>
                      <a:pt x="0" y="22823"/>
                    </a:lnTo>
                    <a:cubicBezTo>
                      <a:pt x="761" y="22443"/>
                      <a:pt x="1617" y="22062"/>
                      <a:pt x="2377" y="21682"/>
                    </a:cubicBezTo>
                    <a:cubicBezTo>
                      <a:pt x="2663" y="21492"/>
                      <a:pt x="2948" y="21397"/>
                      <a:pt x="3328" y="21207"/>
                    </a:cubicBezTo>
                    <a:cubicBezTo>
                      <a:pt x="4565" y="20636"/>
                      <a:pt x="9700" y="18259"/>
                      <a:pt x="11031" y="17783"/>
                    </a:cubicBezTo>
                    <a:cubicBezTo>
                      <a:pt x="12363" y="17213"/>
                      <a:pt x="17593" y="15025"/>
                      <a:pt x="18829" y="14550"/>
                    </a:cubicBezTo>
                    <a:cubicBezTo>
                      <a:pt x="20161" y="14074"/>
                      <a:pt x="26817" y="11697"/>
                      <a:pt x="26912" y="11697"/>
                    </a:cubicBezTo>
                    <a:cubicBezTo>
                      <a:pt x="28244" y="11221"/>
                      <a:pt x="33569" y="9510"/>
                      <a:pt x="34901" y="9129"/>
                    </a:cubicBezTo>
                    <a:cubicBezTo>
                      <a:pt x="36232" y="8749"/>
                      <a:pt x="41652" y="7227"/>
                      <a:pt x="43079" y="6847"/>
                    </a:cubicBezTo>
                    <a:cubicBezTo>
                      <a:pt x="53920" y="4089"/>
                      <a:pt x="65046" y="2092"/>
                      <a:pt x="76553" y="951"/>
                    </a:cubicBezTo>
                    <a:cubicBezTo>
                      <a:pt x="77979" y="856"/>
                      <a:pt x="83685" y="380"/>
                      <a:pt x="85017" y="285"/>
                    </a:cubicBezTo>
                    <a:cubicBezTo>
                      <a:pt x="86443" y="190"/>
                      <a:pt x="87679" y="95"/>
                      <a:pt x="89106" y="95"/>
                    </a:cubicBezTo>
                    <a:lnTo>
                      <a:pt x="89391" y="95"/>
                    </a:lnTo>
                    <a:cubicBezTo>
                      <a:pt x="90818" y="0"/>
                      <a:pt x="92244" y="0"/>
                      <a:pt x="93575" y="0"/>
                    </a:cubicBezTo>
                    <a:lnTo>
                      <a:pt x="95667" y="0"/>
                    </a:lnTo>
                    <a:cubicBezTo>
                      <a:pt x="96333" y="0"/>
                      <a:pt x="97094" y="0"/>
                      <a:pt x="97760" y="0"/>
                    </a:cubicBezTo>
                    <a:cubicBezTo>
                      <a:pt x="98425" y="0"/>
                      <a:pt x="99091" y="0"/>
                      <a:pt x="99852" y="0"/>
                    </a:cubicBezTo>
                    <a:lnTo>
                      <a:pt x="101944" y="0"/>
                    </a:lnTo>
                    <a:cubicBezTo>
                      <a:pt x="103370" y="0"/>
                      <a:pt x="104797" y="95"/>
                      <a:pt x="106223" y="95"/>
                    </a:cubicBezTo>
                    <a:cubicBezTo>
                      <a:pt x="107650" y="95"/>
                      <a:pt x="109076" y="285"/>
                      <a:pt x="110503" y="285"/>
                    </a:cubicBezTo>
                    <a:cubicBezTo>
                      <a:pt x="111929" y="380"/>
                      <a:pt x="117635" y="856"/>
                      <a:pt x="118966" y="951"/>
                    </a:cubicBezTo>
                    <a:cubicBezTo>
                      <a:pt x="130473" y="1997"/>
                      <a:pt x="141599" y="3994"/>
                      <a:pt x="152440" y="6847"/>
                    </a:cubicBezTo>
                    <a:cubicBezTo>
                      <a:pt x="153772" y="7227"/>
                      <a:pt x="159287" y="8749"/>
                      <a:pt x="160619" y="9129"/>
                    </a:cubicBezTo>
                    <a:cubicBezTo>
                      <a:pt x="161950" y="9510"/>
                      <a:pt x="167275" y="11221"/>
                      <a:pt x="168607" y="11697"/>
                    </a:cubicBezTo>
                    <a:cubicBezTo>
                      <a:pt x="169368" y="11982"/>
                      <a:pt x="175264" y="14074"/>
                      <a:pt x="176595" y="14550"/>
                    </a:cubicBezTo>
                    <a:cubicBezTo>
                      <a:pt x="177736" y="15025"/>
                      <a:pt x="182111" y="16832"/>
                      <a:pt x="183917" y="17498"/>
                    </a:cubicBezTo>
                    <a:cubicBezTo>
                      <a:pt x="184108" y="17593"/>
                      <a:pt x="184298" y="17593"/>
                      <a:pt x="184393" y="17688"/>
                    </a:cubicBezTo>
                    <a:cubicBezTo>
                      <a:pt x="185724" y="18164"/>
                      <a:pt x="190859" y="20541"/>
                      <a:pt x="192096" y="21112"/>
                    </a:cubicBezTo>
                    <a:cubicBezTo>
                      <a:pt x="193237" y="21682"/>
                      <a:pt x="194378" y="22253"/>
                      <a:pt x="195424" y="22728"/>
                    </a:cubicBezTo>
                    <a:lnTo>
                      <a:pt x="192952" y="31382"/>
                    </a:lnTo>
                    <a:cubicBezTo>
                      <a:pt x="192476" y="31192"/>
                      <a:pt x="191905" y="30906"/>
                      <a:pt x="191240" y="30621"/>
                    </a:cubicBezTo>
                    <a:cubicBezTo>
                      <a:pt x="189338" y="29670"/>
                      <a:pt x="186960" y="28529"/>
                      <a:pt x="186105" y="28054"/>
                    </a:cubicBezTo>
                    <a:cubicBezTo>
                      <a:pt x="184868" y="27483"/>
                      <a:pt x="179828" y="25296"/>
                      <a:pt x="178497" y="24820"/>
                    </a:cubicBezTo>
                    <a:cubicBezTo>
                      <a:pt x="177261" y="24250"/>
                      <a:pt x="172125" y="22253"/>
                      <a:pt x="170794" y="21777"/>
                    </a:cubicBezTo>
                    <a:cubicBezTo>
                      <a:pt x="169463" y="21302"/>
                      <a:pt x="164232" y="19495"/>
                      <a:pt x="162996" y="19114"/>
                    </a:cubicBezTo>
                    <a:cubicBezTo>
                      <a:pt x="161665" y="18639"/>
                      <a:pt x="156339" y="17117"/>
                      <a:pt x="155103" y="16642"/>
                    </a:cubicBezTo>
                    <a:cubicBezTo>
                      <a:pt x="153677" y="16262"/>
                      <a:pt x="145688" y="14265"/>
                      <a:pt x="143026" y="13599"/>
                    </a:cubicBezTo>
                    <a:cubicBezTo>
                      <a:pt x="138841" y="12743"/>
                      <a:pt x="134657" y="11887"/>
                      <a:pt x="130473" y="11221"/>
                    </a:cubicBezTo>
                    <a:cubicBezTo>
                      <a:pt x="129237" y="11031"/>
                      <a:pt x="121153" y="9985"/>
                      <a:pt x="118396" y="9700"/>
                    </a:cubicBezTo>
                    <a:cubicBezTo>
                      <a:pt x="116969" y="9605"/>
                      <a:pt x="111549" y="9129"/>
                      <a:pt x="110122" y="9034"/>
                    </a:cubicBezTo>
                    <a:cubicBezTo>
                      <a:pt x="108696" y="8939"/>
                      <a:pt x="107269" y="8939"/>
                      <a:pt x="105938" y="8939"/>
                    </a:cubicBezTo>
                    <a:cubicBezTo>
                      <a:pt x="104797" y="8939"/>
                      <a:pt x="99281" y="8844"/>
                      <a:pt x="97950" y="8844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71" name="Frihåndsform: figur 270">
                <a:extLst>
                  <a:ext uri="{FF2B5EF4-FFF2-40B4-BE49-F238E27FC236}">
                    <a16:creationId xmlns:a16="http://schemas.microsoft.com/office/drawing/2014/main" id="{54ABFEFF-FC60-470F-A833-007227AFF0B0}"/>
                  </a:ext>
                </a:extLst>
              </p:cNvPr>
              <p:cNvSpPr/>
              <p:nvPr/>
            </p:nvSpPr>
            <p:spPr>
              <a:xfrm>
                <a:off x="10112169" y="711514"/>
                <a:ext cx="184773" cy="31191"/>
              </a:xfrm>
              <a:custGeom>
                <a:avLst/>
                <a:gdLst>
                  <a:gd name="connsiteX0" fmla="*/ 92339 w 184773"/>
                  <a:gd name="connsiteY0" fmla="*/ 8654 h 31191"/>
                  <a:gd name="connsiteX1" fmla="*/ 84541 w 184773"/>
                  <a:gd name="connsiteY1" fmla="*/ 8844 h 31191"/>
                  <a:gd name="connsiteX2" fmla="*/ 82924 w 184773"/>
                  <a:gd name="connsiteY2" fmla="*/ 8939 h 31191"/>
                  <a:gd name="connsiteX3" fmla="*/ 80547 w 184773"/>
                  <a:gd name="connsiteY3" fmla="*/ 9034 h 31191"/>
                  <a:gd name="connsiteX4" fmla="*/ 72749 w 184773"/>
                  <a:gd name="connsiteY4" fmla="*/ 9700 h 31191"/>
                  <a:gd name="connsiteX5" fmla="*/ 58199 w 184773"/>
                  <a:gd name="connsiteY5" fmla="*/ 11792 h 31191"/>
                  <a:gd name="connsiteX6" fmla="*/ 38039 w 184773"/>
                  <a:gd name="connsiteY6" fmla="*/ 16642 h 31191"/>
                  <a:gd name="connsiteX7" fmla="*/ 30526 w 184773"/>
                  <a:gd name="connsiteY7" fmla="*/ 19019 h 31191"/>
                  <a:gd name="connsiteX8" fmla="*/ 23109 w 184773"/>
                  <a:gd name="connsiteY8" fmla="*/ 21682 h 31191"/>
                  <a:gd name="connsiteX9" fmla="*/ 15786 w 184773"/>
                  <a:gd name="connsiteY9" fmla="*/ 24725 h 31191"/>
                  <a:gd name="connsiteX10" fmla="*/ 8654 w 184773"/>
                  <a:gd name="connsiteY10" fmla="*/ 27958 h 31191"/>
                  <a:gd name="connsiteX11" fmla="*/ 2282 w 184773"/>
                  <a:gd name="connsiteY11" fmla="*/ 31192 h 31191"/>
                  <a:gd name="connsiteX12" fmla="*/ 0 w 184773"/>
                  <a:gd name="connsiteY12" fmla="*/ 22348 h 31191"/>
                  <a:gd name="connsiteX13" fmla="*/ 6752 w 184773"/>
                  <a:gd name="connsiteY13" fmla="*/ 19019 h 31191"/>
                  <a:gd name="connsiteX14" fmla="*/ 14074 w 184773"/>
                  <a:gd name="connsiteY14" fmla="*/ 15786 h 31191"/>
                  <a:gd name="connsiteX15" fmla="*/ 21492 w 184773"/>
                  <a:gd name="connsiteY15" fmla="*/ 12838 h 31191"/>
                  <a:gd name="connsiteX16" fmla="*/ 29100 w 184773"/>
                  <a:gd name="connsiteY16" fmla="*/ 10080 h 31191"/>
                  <a:gd name="connsiteX17" fmla="*/ 40701 w 184773"/>
                  <a:gd name="connsiteY17" fmla="*/ 6657 h 31191"/>
                  <a:gd name="connsiteX18" fmla="*/ 48499 w 184773"/>
                  <a:gd name="connsiteY18" fmla="*/ 4755 h 31191"/>
                  <a:gd name="connsiteX19" fmla="*/ 59055 w 184773"/>
                  <a:gd name="connsiteY19" fmla="*/ 2663 h 31191"/>
                  <a:gd name="connsiteX20" fmla="*/ 62859 w 184773"/>
                  <a:gd name="connsiteY20" fmla="*/ 2092 h 31191"/>
                  <a:gd name="connsiteX21" fmla="*/ 64285 w 184773"/>
                  <a:gd name="connsiteY21" fmla="*/ 1902 h 31191"/>
                  <a:gd name="connsiteX22" fmla="*/ 72274 w 184773"/>
                  <a:gd name="connsiteY22" fmla="*/ 951 h 31191"/>
                  <a:gd name="connsiteX23" fmla="*/ 84351 w 184773"/>
                  <a:gd name="connsiteY23" fmla="*/ 95 h 31191"/>
                  <a:gd name="connsiteX24" fmla="*/ 92339 w 184773"/>
                  <a:gd name="connsiteY24" fmla="*/ 0 h 31191"/>
                  <a:gd name="connsiteX25" fmla="*/ 100327 w 184773"/>
                  <a:gd name="connsiteY25" fmla="*/ 95 h 31191"/>
                  <a:gd name="connsiteX26" fmla="*/ 112405 w 184773"/>
                  <a:gd name="connsiteY26" fmla="*/ 951 h 31191"/>
                  <a:gd name="connsiteX27" fmla="*/ 120393 w 184773"/>
                  <a:gd name="connsiteY27" fmla="*/ 1902 h 31191"/>
                  <a:gd name="connsiteX28" fmla="*/ 121819 w 184773"/>
                  <a:gd name="connsiteY28" fmla="*/ 2092 h 31191"/>
                  <a:gd name="connsiteX29" fmla="*/ 125623 w 184773"/>
                  <a:gd name="connsiteY29" fmla="*/ 2663 h 31191"/>
                  <a:gd name="connsiteX30" fmla="*/ 136274 w 184773"/>
                  <a:gd name="connsiteY30" fmla="*/ 4755 h 31191"/>
                  <a:gd name="connsiteX31" fmla="*/ 144072 w 184773"/>
                  <a:gd name="connsiteY31" fmla="*/ 6657 h 31191"/>
                  <a:gd name="connsiteX32" fmla="*/ 155674 w 184773"/>
                  <a:gd name="connsiteY32" fmla="*/ 10080 h 31191"/>
                  <a:gd name="connsiteX33" fmla="*/ 163186 w 184773"/>
                  <a:gd name="connsiteY33" fmla="*/ 12838 h 31191"/>
                  <a:gd name="connsiteX34" fmla="*/ 170604 w 184773"/>
                  <a:gd name="connsiteY34" fmla="*/ 15786 h 31191"/>
                  <a:gd name="connsiteX35" fmla="*/ 177926 w 184773"/>
                  <a:gd name="connsiteY35" fmla="*/ 19019 h 31191"/>
                  <a:gd name="connsiteX36" fmla="*/ 184773 w 184773"/>
                  <a:gd name="connsiteY36" fmla="*/ 22348 h 31191"/>
                  <a:gd name="connsiteX37" fmla="*/ 182301 w 184773"/>
                  <a:gd name="connsiteY37" fmla="*/ 31097 h 31191"/>
                  <a:gd name="connsiteX38" fmla="*/ 175929 w 184773"/>
                  <a:gd name="connsiteY38" fmla="*/ 27863 h 31191"/>
                  <a:gd name="connsiteX39" fmla="*/ 168797 w 184773"/>
                  <a:gd name="connsiteY39" fmla="*/ 24630 h 31191"/>
                  <a:gd name="connsiteX40" fmla="*/ 161570 w 184773"/>
                  <a:gd name="connsiteY40" fmla="*/ 21587 h 31191"/>
                  <a:gd name="connsiteX41" fmla="*/ 154152 w 184773"/>
                  <a:gd name="connsiteY41" fmla="*/ 18924 h 31191"/>
                  <a:gd name="connsiteX42" fmla="*/ 147115 w 184773"/>
                  <a:gd name="connsiteY42" fmla="*/ 16642 h 31191"/>
                  <a:gd name="connsiteX43" fmla="*/ 146734 w 184773"/>
                  <a:gd name="connsiteY43" fmla="*/ 16547 h 31191"/>
                  <a:gd name="connsiteX44" fmla="*/ 126574 w 184773"/>
                  <a:gd name="connsiteY44" fmla="*/ 11697 h 31191"/>
                  <a:gd name="connsiteX45" fmla="*/ 111929 w 184773"/>
                  <a:gd name="connsiteY45" fmla="*/ 9605 h 31191"/>
                  <a:gd name="connsiteX46" fmla="*/ 104131 w 184773"/>
                  <a:gd name="connsiteY46" fmla="*/ 8939 h 31191"/>
                  <a:gd name="connsiteX47" fmla="*/ 101754 w 184773"/>
                  <a:gd name="connsiteY47" fmla="*/ 8844 h 31191"/>
                  <a:gd name="connsiteX48" fmla="*/ 100232 w 184773"/>
                  <a:gd name="connsiteY48" fmla="*/ 8749 h 31191"/>
                  <a:gd name="connsiteX49" fmla="*/ 92339 w 184773"/>
                  <a:gd name="connsiteY49" fmla="*/ 8654 h 311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184773" h="31191">
                    <a:moveTo>
                      <a:pt x="92339" y="8654"/>
                    </a:moveTo>
                    <a:cubicBezTo>
                      <a:pt x="91008" y="8654"/>
                      <a:pt x="85872" y="8749"/>
                      <a:pt x="84541" y="8844"/>
                    </a:cubicBezTo>
                    <a:cubicBezTo>
                      <a:pt x="83971" y="8939"/>
                      <a:pt x="83495" y="8939"/>
                      <a:pt x="82924" y="8939"/>
                    </a:cubicBezTo>
                    <a:cubicBezTo>
                      <a:pt x="82164" y="8939"/>
                      <a:pt x="81308" y="9034"/>
                      <a:pt x="80547" y="9034"/>
                    </a:cubicBezTo>
                    <a:cubicBezTo>
                      <a:pt x="79216" y="9129"/>
                      <a:pt x="74080" y="9510"/>
                      <a:pt x="72749" y="9700"/>
                    </a:cubicBezTo>
                    <a:cubicBezTo>
                      <a:pt x="67804" y="10175"/>
                      <a:pt x="62954" y="10841"/>
                      <a:pt x="58199" y="11792"/>
                    </a:cubicBezTo>
                    <a:cubicBezTo>
                      <a:pt x="52684" y="12743"/>
                      <a:pt x="39370" y="16262"/>
                      <a:pt x="38039" y="16642"/>
                    </a:cubicBezTo>
                    <a:cubicBezTo>
                      <a:pt x="36707" y="17022"/>
                      <a:pt x="31762" y="18544"/>
                      <a:pt x="30526" y="19019"/>
                    </a:cubicBezTo>
                    <a:cubicBezTo>
                      <a:pt x="29195" y="19495"/>
                      <a:pt x="24345" y="21302"/>
                      <a:pt x="23109" y="21682"/>
                    </a:cubicBezTo>
                    <a:cubicBezTo>
                      <a:pt x="21872" y="22158"/>
                      <a:pt x="17022" y="24155"/>
                      <a:pt x="15786" y="24725"/>
                    </a:cubicBezTo>
                    <a:cubicBezTo>
                      <a:pt x="14550" y="25201"/>
                      <a:pt x="9890" y="27483"/>
                      <a:pt x="8654" y="27958"/>
                    </a:cubicBezTo>
                    <a:cubicBezTo>
                      <a:pt x="7608" y="28434"/>
                      <a:pt x="3994" y="30336"/>
                      <a:pt x="2282" y="31192"/>
                    </a:cubicBezTo>
                    <a:lnTo>
                      <a:pt x="0" y="22348"/>
                    </a:lnTo>
                    <a:cubicBezTo>
                      <a:pt x="1617" y="21587"/>
                      <a:pt x="5611" y="19590"/>
                      <a:pt x="6752" y="19019"/>
                    </a:cubicBezTo>
                    <a:cubicBezTo>
                      <a:pt x="7988" y="18449"/>
                      <a:pt x="12838" y="16262"/>
                      <a:pt x="14074" y="15786"/>
                    </a:cubicBezTo>
                    <a:cubicBezTo>
                      <a:pt x="15311" y="15215"/>
                      <a:pt x="20351" y="13218"/>
                      <a:pt x="21492" y="12838"/>
                    </a:cubicBezTo>
                    <a:cubicBezTo>
                      <a:pt x="22823" y="12363"/>
                      <a:pt x="27863" y="10461"/>
                      <a:pt x="29100" y="10080"/>
                    </a:cubicBezTo>
                    <a:cubicBezTo>
                      <a:pt x="30431" y="9605"/>
                      <a:pt x="39370" y="6942"/>
                      <a:pt x="40701" y="6657"/>
                    </a:cubicBezTo>
                    <a:cubicBezTo>
                      <a:pt x="43269" y="5991"/>
                      <a:pt x="45837" y="5325"/>
                      <a:pt x="48499" y="4755"/>
                    </a:cubicBezTo>
                    <a:cubicBezTo>
                      <a:pt x="52018" y="3994"/>
                      <a:pt x="55537" y="3233"/>
                      <a:pt x="59055" y="2663"/>
                    </a:cubicBezTo>
                    <a:cubicBezTo>
                      <a:pt x="60291" y="2473"/>
                      <a:pt x="61623" y="2282"/>
                      <a:pt x="62859" y="2092"/>
                    </a:cubicBezTo>
                    <a:cubicBezTo>
                      <a:pt x="63335" y="1997"/>
                      <a:pt x="63810" y="1902"/>
                      <a:pt x="64285" y="1902"/>
                    </a:cubicBezTo>
                    <a:cubicBezTo>
                      <a:pt x="66948" y="1522"/>
                      <a:pt x="69611" y="1141"/>
                      <a:pt x="72274" y="951"/>
                    </a:cubicBezTo>
                    <a:cubicBezTo>
                      <a:pt x="73605" y="761"/>
                      <a:pt x="83020" y="95"/>
                      <a:pt x="84351" y="95"/>
                    </a:cubicBezTo>
                    <a:cubicBezTo>
                      <a:pt x="85777" y="0"/>
                      <a:pt x="91008" y="0"/>
                      <a:pt x="92339" y="0"/>
                    </a:cubicBezTo>
                    <a:cubicBezTo>
                      <a:pt x="93575" y="0"/>
                      <a:pt x="98996" y="95"/>
                      <a:pt x="100327" y="95"/>
                    </a:cubicBezTo>
                    <a:cubicBezTo>
                      <a:pt x="101659" y="190"/>
                      <a:pt x="111073" y="856"/>
                      <a:pt x="112405" y="951"/>
                    </a:cubicBezTo>
                    <a:cubicBezTo>
                      <a:pt x="115067" y="1236"/>
                      <a:pt x="117730" y="1522"/>
                      <a:pt x="120393" y="1902"/>
                    </a:cubicBezTo>
                    <a:cubicBezTo>
                      <a:pt x="120868" y="1902"/>
                      <a:pt x="121344" y="1997"/>
                      <a:pt x="121819" y="2092"/>
                    </a:cubicBezTo>
                    <a:cubicBezTo>
                      <a:pt x="123150" y="2282"/>
                      <a:pt x="124387" y="2473"/>
                      <a:pt x="125623" y="2663"/>
                    </a:cubicBezTo>
                    <a:cubicBezTo>
                      <a:pt x="129237" y="3233"/>
                      <a:pt x="132755" y="3994"/>
                      <a:pt x="136274" y="4755"/>
                    </a:cubicBezTo>
                    <a:cubicBezTo>
                      <a:pt x="138937" y="5325"/>
                      <a:pt x="141504" y="5896"/>
                      <a:pt x="144072" y="6657"/>
                    </a:cubicBezTo>
                    <a:cubicBezTo>
                      <a:pt x="145308" y="7037"/>
                      <a:pt x="154342" y="9700"/>
                      <a:pt x="155674" y="10080"/>
                    </a:cubicBezTo>
                    <a:cubicBezTo>
                      <a:pt x="156910" y="10556"/>
                      <a:pt x="161950" y="12363"/>
                      <a:pt x="163186" y="12838"/>
                    </a:cubicBezTo>
                    <a:cubicBezTo>
                      <a:pt x="164518" y="13314"/>
                      <a:pt x="169463" y="15311"/>
                      <a:pt x="170604" y="15786"/>
                    </a:cubicBezTo>
                    <a:cubicBezTo>
                      <a:pt x="171935" y="16262"/>
                      <a:pt x="176785" y="18449"/>
                      <a:pt x="177926" y="19019"/>
                    </a:cubicBezTo>
                    <a:cubicBezTo>
                      <a:pt x="179067" y="19590"/>
                      <a:pt x="183061" y="21587"/>
                      <a:pt x="184773" y="22348"/>
                    </a:cubicBezTo>
                    <a:lnTo>
                      <a:pt x="182301" y="31097"/>
                    </a:lnTo>
                    <a:cubicBezTo>
                      <a:pt x="180589" y="30146"/>
                      <a:pt x="176975" y="28339"/>
                      <a:pt x="175929" y="27863"/>
                    </a:cubicBezTo>
                    <a:cubicBezTo>
                      <a:pt x="174693" y="27293"/>
                      <a:pt x="170033" y="25106"/>
                      <a:pt x="168797" y="24630"/>
                    </a:cubicBezTo>
                    <a:cubicBezTo>
                      <a:pt x="167656" y="24060"/>
                      <a:pt x="162806" y="22062"/>
                      <a:pt x="161570" y="21587"/>
                    </a:cubicBezTo>
                    <a:cubicBezTo>
                      <a:pt x="160333" y="21112"/>
                      <a:pt x="155388" y="19400"/>
                      <a:pt x="154152" y="18924"/>
                    </a:cubicBezTo>
                    <a:cubicBezTo>
                      <a:pt x="153011" y="18544"/>
                      <a:pt x="148732" y="17213"/>
                      <a:pt x="147115" y="16642"/>
                    </a:cubicBezTo>
                    <a:cubicBezTo>
                      <a:pt x="146925" y="16642"/>
                      <a:pt x="146830" y="16547"/>
                      <a:pt x="146734" y="16547"/>
                    </a:cubicBezTo>
                    <a:cubicBezTo>
                      <a:pt x="145403" y="16166"/>
                      <a:pt x="132090" y="12743"/>
                      <a:pt x="126574" y="11697"/>
                    </a:cubicBezTo>
                    <a:cubicBezTo>
                      <a:pt x="121724" y="10841"/>
                      <a:pt x="116874" y="10080"/>
                      <a:pt x="111929" y="9605"/>
                    </a:cubicBezTo>
                    <a:cubicBezTo>
                      <a:pt x="110693" y="9510"/>
                      <a:pt x="105462" y="9034"/>
                      <a:pt x="104131" y="8939"/>
                    </a:cubicBezTo>
                    <a:cubicBezTo>
                      <a:pt x="103370" y="8844"/>
                      <a:pt x="102514" y="8844"/>
                      <a:pt x="101754" y="8844"/>
                    </a:cubicBezTo>
                    <a:cubicBezTo>
                      <a:pt x="101278" y="8844"/>
                      <a:pt x="100708" y="8844"/>
                      <a:pt x="100232" y="8749"/>
                    </a:cubicBezTo>
                    <a:cubicBezTo>
                      <a:pt x="98901" y="8749"/>
                      <a:pt x="93670" y="8654"/>
                      <a:pt x="92339" y="8654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72" name="Frihåndsform: figur 271">
                <a:extLst>
                  <a:ext uri="{FF2B5EF4-FFF2-40B4-BE49-F238E27FC236}">
                    <a16:creationId xmlns:a16="http://schemas.microsoft.com/office/drawing/2014/main" id="{09AD659D-07EA-435B-983E-77FC996BE1FF}"/>
                  </a:ext>
                </a:extLst>
              </p:cNvPr>
              <p:cNvSpPr/>
              <p:nvPr/>
            </p:nvSpPr>
            <p:spPr>
              <a:xfrm>
                <a:off x="10153822" y="802331"/>
                <a:ext cx="112404" cy="116113"/>
              </a:xfrm>
              <a:custGeom>
                <a:avLst/>
                <a:gdLst>
                  <a:gd name="connsiteX0" fmla="*/ 5991 w 112404"/>
                  <a:gd name="connsiteY0" fmla="*/ 116113 h 116113"/>
                  <a:gd name="connsiteX1" fmla="*/ 0 w 112404"/>
                  <a:gd name="connsiteY1" fmla="*/ 110312 h 116113"/>
                  <a:gd name="connsiteX2" fmla="*/ 108696 w 112404"/>
                  <a:gd name="connsiteY2" fmla="*/ 1522 h 116113"/>
                  <a:gd name="connsiteX3" fmla="*/ 112405 w 112404"/>
                  <a:gd name="connsiteY3" fmla="*/ 0 h 116113"/>
                  <a:gd name="connsiteX4" fmla="*/ 112405 w 112404"/>
                  <a:gd name="connsiteY4" fmla="*/ 285 h 116113"/>
                  <a:gd name="connsiteX5" fmla="*/ 110978 w 112404"/>
                  <a:gd name="connsiteY5" fmla="*/ 3804 h 116113"/>
                  <a:gd name="connsiteX6" fmla="*/ 5991 w 112404"/>
                  <a:gd name="connsiteY6" fmla="*/ 116113 h 1161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2404" h="116113">
                    <a:moveTo>
                      <a:pt x="5991" y="116113"/>
                    </a:moveTo>
                    <a:lnTo>
                      <a:pt x="0" y="110312"/>
                    </a:lnTo>
                    <a:lnTo>
                      <a:pt x="108696" y="1522"/>
                    </a:lnTo>
                    <a:cubicBezTo>
                      <a:pt x="110027" y="190"/>
                      <a:pt x="111454" y="0"/>
                      <a:pt x="112405" y="0"/>
                    </a:cubicBezTo>
                    <a:lnTo>
                      <a:pt x="112405" y="285"/>
                    </a:lnTo>
                    <a:cubicBezTo>
                      <a:pt x="112405" y="1141"/>
                      <a:pt x="112214" y="2473"/>
                      <a:pt x="110978" y="3804"/>
                    </a:cubicBezTo>
                    <a:lnTo>
                      <a:pt x="5991" y="116113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73" name="Frihåndsform: figur 272">
                <a:extLst>
                  <a:ext uri="{FF2B5EF4-FFF2-40B4-BE49-F238E27FC236}">
                    <a16:creationId xmlns:a16="http://schemas.microsoft.com/office/drawing/2014/main" id="{DBB9D76E-0547-45A4-8311-358F50F480CF}"/>
                  </a:ext>
                </a:extLst>
              </p:cNvPr>
              <p:cNvSpPr/>
              <p:nvPr/>
            </p:nvSpPr>
            <p:spPr>
              <a:xfrm>
                <a:off x="10173917" y="762620"/>
                <a:ext cx="62924" cy="46083"/>
              </a:xfrm>
              <a:custGeom>
                <a:avLst/>
                <a:gdLst>
                  <a:gd name="connsiteX0" fmla="*/ 35061 w 62924"/>
                  <a:gd name="connsiteY0" fmla="*/ 13940 h 46083"/>
                  <a:gd name="connsiteX1" fmla="*/ 36108 w 62924"/>
                  <a:gd name="connsiteY1" fmla="*/ 12799 h 46083"/>
                  <a:gd name="connsiteX2" fmla="*/ 35347 w 62924"/>
                  <a:gd name="connsiteY2" fmla="*/ 12229 h 46083"/>
                  <a:gd name="connsiteX3" fmla="*/ 35347 w 62924"/>
                  <a:gd name="connsiteY3" fmla="*/ 12324 h 46083"/>
                  <a:gd name="connsiteX4" fmla="*/ 31258 w 62924"/>
                  <a:gd name="connsiteY4" fmla="*/ 14511 h 46083"/>
                  <a:gd name="connsiteX5" fmla="*/ 27168 w 62924"/>
                  <a:gd name="connsiteY5" fmla="*/ 12324 h 46083"/>
                  <a:gd name="connsiteX6" fmla="*/ 27168 w 62924"/>
                  <a:gd name="connsiteY6" fmla="*/ 12229 h 46083"/>
                  <a:gd name="connsiteX7" fmla="*/ 26503 w 62924"/>
                  <a:gd name="connsiteY7" fmla="*/ 12894 h 46083"/>
                  <a:gd name="connsiteX8" fmla="*/ 26598 w 62924"/>
                  <a:gd name="connsiteY8" fmla="*/ 12989 h 46083"/>
                  <a:gd name="connsiteX9" fmla="*/ 27264 w 62924"/>
                  <a:gd name="connsiteY9" fmla="*/ 13750 h 46083"/>
                  <a:gd name="connsiteX10" fmla="*/ 23174 w 62924"/>
                  <a:gd name="connsiteY10" fmla="*/ 31153 h 46083"/>
                  <a:gd name="connsiteX11" fmla="*/ 23460 w 62924"/>
                  <a:gd name="connsiteY11" fmla="*/ 35337 h 46083"/>
                  <a:gd name="connsiteX12" fmla="*/ 25171 w 62924"/>
                  <a:gd name="connsiteY12" fmla="*/ 41804 h 46083"/>
                  <a:gd name="connsiteX13" fmla="*/ 26408 w 62924"/>
                  <a:gd name="connsiteY13" fmla="*/ 46083 h 46083"/>
                  <a:gd name="connsiteX14" fmla="*/ 23174 w 62924"/>
                  <a:gd name="connsiteY14" fmla="*/ 45988 h 46083"/>
                  <a:gd name="connsiteX15" fmla="*/ 21558 w 62924"/>
                  <a:gd name="connsiteY15" fmla="*/ 45988 h 46083"/>
                  <a:gd name="connsiteX16" fmla="*/ 21177 w 62924"/>
                  <a:gd name="connsiteY16" fmla="*/ 45988 h 46083"/>
                  <a:gd name="connsiteX17" fmla="*/ 16327 w 62924"/>
                  <a:gd name="connsiteY17" fmla="*/ 34767 h 46083"/>
                  <a:gd name="connsiteX18" fmla="*/ 14996 w 62924"/>
                  <a:gd name="connsiteY18" fmla="*/ 23070 h 46083"/>
                  <a:gd name="connsiteX19" fmla="*/ 14235 w 62924"/>
                  <a:gd name="connsiteY19" fmla="*/ 15462 h 46083"/>
                  <a:gd name="connsiteX20" fmla="*/ 10431 w 62924"/>
                  <a:gd name="connsiteY20" fmla="*/ 10612 h 46083"/>
                  <a:gd name="connsiteX21" fmla="*/ 7483 w 62924"/>
                  <a:gd name="connsiteY21" fmla="*/ 15937 h 46083"/>
                  <a:gd name="connsiteX22" fmla="*/ 4440 w 62924"/>
                  <a:gd name="connsiteY22" fmla="*/ 15462 h 46083"/>
                  <a:gd name="connsiteX23" fmla="*/ 1017 w 62924"/>
                  <a:gd name="connsiteY23" fmla="*/ 12229 h 46083"/>
                  <a:gd name="connsiteX24" fmla="*/ 1492 w 62924"/>
                  <a:gd name="connsiteY24" fmla="*/ 3670 h 46083"/>
                  <a:gd name="connsiteX25" fmla="*/ 8720 w 62924"/>
                  <a:gd name="connsiteY25" fmla="*/ 151 h 46083"/>
                  <a:gd name="connsiteX26" fmla="*/ 19656 w 62924"/>
                  <a:gd name="connsiteY26" fmla="*/ 11753 h 46083"/>
                  <a:gd name="connsiteX27" fmla="*/ 23365 w 62924"/>
                  <a:gd name="connsiteY27" fmla="*/ 3575 h 46083"/>
                  <a:gd name="connsiteX28" fmla="*/ 39911 w 62924"/>
                  <a:gd name="connsiteY28" fmla="*/ 3480 h 46083"/>
                  <a:gd name="connsiteX29" fmla="*/ 43240 w 62924"/>
                  <a:gd name="connsiteY29" fmla="*/ 11658 h 46083"/>
                  <a:gd name="connsiteX30" fmla="*/ 43145 w 62924"/>
                  <a:gd name="connsiteY30" fmla="*/ 11563 h 46083"/>
                  <a:gd name="connsiteX31" fmla="*/ 49611 w 62924"/>
                  <a:gd name="connsiteY31" fmla="*/ 1388 h 46083"/>
                  <a:gd name="connsiteX32" fmla="*/ 60738 w 62924"/>
                  <a:gd name="connsiteY32" fmla="*/ 2529 h 46083"/>
                  <a:gd name="connsiteX33" fmla="*/ 62830 w 62924"/>
                  <a:gd name="connsiteY33" fmla="*/ 7189 h 46083"/>
                  <a:gd name="connsiteX34" fmla="*/ 62925 w 62924"/>
                  <a:gd name="connsiteY34" fmla="*/ 7854 h 46083"/>
                  <a:gd name="connsiteX35" fmla="*/ 60262 w 62924"/>
                  <a:gd name="connsiteY35" fmla="*/ 14321 h 46083"/>
                  <a:gd name="connsiteX36" fmla="*/ 53415 w 62924"/>
                  <a:gd name="connsiteY36" fmla="*/ 15177 h 46083"/>
                  <a:gd name="connsiteX37" fmla="*/ 52559 w 62924"/>
                  <a:gd name="connsiteY37" fmla="*/ 10612 h 46083"/>
                  <a:gd name="connsiteX38" fmla="*/ 48755 w 62924"/>
                  <a:gd name="connsiteY38" fmla="*/ 15462 h 46083"/>
                  <a:gd name="connsiteX39" fmla="*/ 47995 w 62924"/>
                  <a:gd name="connsiteY39" fmla="*/ 23070 h 46083"/>
                  <a:gd name="connsiteX40" fmla="*/ 46568 w 62924"/>
                  <a:gd name="connsiteY40" fmla="*/ 34767 h 46083"/>
                  <a:gd name="connsiteX41" fmla="*/ 41908 w 62924"/>
                  <a:gd name="connsiteY41" fmla="*/ 45988 h 46083"/>
                  <a:gd name="connsiteX42" fmla="*/ 38485 w 62924"/>
                  <a:gd name="connsiteY42" fmla="*/ 45893 h 46083"/>
                  <a:gd name="connsiteX43" fmla="*/ 36773 w 62924"/>
                  <a:gd name="connsiteY43" fmla="*/ 45893 h 46083"/>
                  <a:gd name="connsiteX44" fmla="*/ 36203 w 62924"/>
                  <a:gd name="connsiteY44" fmla="*/ 45893 h 46083"/>
                  <a:gd name="connsiteX45" fmla="*/ 37249 w 62924"/>
                  <a:gd name="connsiteY45" fmla="*/ 41994 h 46083"/>
                  <a:gd name="connsiteX46" fmla="*/ 38865 w 62924"/>
                  <a:gd name="connsiteY46" fmla="*/ 35337 h 46083"/>
                  <a:gd name="connsiteX47" fmla="*/ 39056 w 62924"/>
                  <a:gd name="connsiteY47" fmla="*/ 31248 h 46083"/>
                  <a:gd name="connsiteX48" fmla="*/ 35061 w 62924"/>
                  <a:gd name="connsiteY48" fmla="*/ 13940 h 460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</a:cxnLst>
                <a:rect l="l" t="t" r="r" b="b"/>
                <a:pathLst>
                  <a:path w="62924" h="46083">
                    <a:moveTo>
                      <a:pt x="35061" y="13940"/>
                    </a:moveTo>
                    <a:cubicBezTo>
                      <a:pt x="35442" y="13560"/>
                      <a:pt x="35822" y="13180"/>
                      <a:pt x="36108" y="12799"/>
                    </a:cubicBezTo>
                    <a:cubicBezTo>
                      <a:pt x="36583" y="12134"/>
                      <a:pt x="35822" y="11658"/>
                      <a:pt x="35347" y="12229"/>
                    </a:cubicBezTo>
                    <a:cubicBezTo>
                      <a:pt x="35347" y="12229"/>
                      <a:pt x="35347" y="12229"/>
                      <a:pt x="35347" y="12324"/>
                    </a:cubicBezTo>
                    <a:cubicBezTo>
                      <a:pt x="34491" y="13655"/>
                      <a:pt x="32969" y="14511"/>
                      <a:pt x="31258" y="14511"/>
                    </a:cubicBezTo>
                    <a:cubicBezTo>
                      <a:pt x="29546" y="14511"/>
                      <a:pt x="28024" y="13655"/>
                      <a:pt x="27168" y="12324"/>
                    </a:cubicBezTo>
                    <a:lnTo>
                      <a:pt x="27168" y="12229"/>
                    </a:lnTo>
                    <a:cubicBezTo>
                      <a:pt x="26693" y="11563"/>
                      <a:pt x="25932" y="12134"/>
                      <a:pt x="26503" y="12894"/>
                    </a:cubicBezTo>
                    <a:cubicBezTo>
                      <a:pt x="26503" y="12989"/>
                      <a:pt x="26598" y="12989"/>
                      <a:pt x="26598" y="12989"/>
                    </a:cubicBezTo>
                    <a:cubicBezTo>
                      <a:pt x="26788" y="13275"/>
                      <a:pt x="26978" y="13560"/>
                      <a:pt x="27264" y="13750"/>
                    </a:cubicBezTo>
                    <a:cubicBezTo>
                      <a:pt x="24791" y="17269"/>
                      <a:pt x="23174" y="24306"/>
                      <a:pt x="23174" y="31153"/>
                    </a:cubicBezTo>
                    <a:cubicBezTo>
                      <a:pt x="23174" y="32579"/>
                      <a:pt x="23174" y="34006"/>
                      <a:pt x="23460" y="35337"/>
                    </a:cubicBezTo>
                    <a:cubicBezTo>
                      <a:pt x="23745" y="37620"/>
                      <a:pt x="24411" y="39807"/>
                      <a:pt x="25171" y="41804"/>
                    </a:cubicBezTo>
                    <a:cubicBezTo>
                      <a:pt x="25742" y="43420"/>
                      <a:pt x="26217" y="44847"/>
                      <a:pt x="26408" y="46083"/>
                    </a:cubicBezTo>
                    <a:cubicBezTo>
                      <a:pt x="25647" y="46083"/>
                      <a:pt x="24316" y="46083"/>
                      <a:pt x="23174" y="45988"/>
                    </a:cubicBezTo>
                    <a:cubicBezTo>
                      <a:pt x="22509" y="45988"/>
                      <a:pt x="22033" y="45988"/>
                      <a:pt x="21558" y="45988"/>
                    </a:cubicBezTo>
                    <a:lnTo>
                      <a:pt x="21177" y="45988"/>
                    </a:lnTo>
                    <a:cubicBezTo>
                      <a:pt x="19846" y="43991"/>
                      <a:pt x="17278" y="38951"/>
                      <a:pt x="16327" y="34767"/>
                    </a:cubicBezTo>
                    <a:cubicBezTo>
                      <a:pt x="15567" y="31153"/>
                      <a:pt x="15281" y="26969"/>
                      <a:pt x="14996" y="23070"/>
                    </a:cubicBezTo>
                    <a:cubicBezTo>
                      <a:pt x="14806" y="20217"/>
                      <a:pt x="14616" y="17554"/>
                      <a:pt x="14235" y="15462"/>
                    </a:cubicBezTo>
                    <a:cubicBezTo>
                      <a:pt x="13855" y="13370"/>
                      <a:pt x="12428" y="10612"/>
                      <a:pt x="10431" y="10612"/>
                    </a:cubicBezTo>
                    <a:cubicBezTo>
                      <a:pt x="12428" y="12514"/>
                      <a:pt x="10526" y="16033"/>
                      <a:pt x="7483" y="15937"/>
                    </a:cubicBezTo>
                    <a:cubicBezTo>
                      <a:pt x="6532" y="15937"/>
                      <a:pt x="5486" y="15747"/>
                      <a:pt x="4440" y="15462"/>
                    </a:cubicBezTo>
                    <a:cubicBezTo>
                      <a:pt x="3014" y="15082"/>
                      <a:pt x="1873" y="13845"/>
                      <a:pt x="1017" y="12229"/>
                    </a:cubicBezTo>
                    <a:cubicBezTo>
                      <a:pt x="-410" y="9471"/>
                      <a:pt x="-410" y="6142"/>
                      <a:pt x="1492" y="3670"/>
                    </a:cubicBezTo>
                    <a:cubicBezTo>
                      <a:pt x="3109" y="1483"/>
                      <a:pt x="5772" y="151"/>
                      <a:pt x="8720" y="151"/>
                    </a:cubicBezTo>
                    <a:cubicBezTo>
                      <a:pt x="14996" y="151"/>
                      <a:pt x="19466" y="5857"/>
                      <a:pt x="19656" y="11753"/>
                    </a:cubicBezTo>
                    <a:cubicBezTo>
                      <a:pt x="20321" y="8140"/>
                      <a:pt x="21463" y="5572"/>
                      <a:pt x="23365" y="3575"/>
                    </a:cubicBezTo>
                    <a:cubicBezTo>
                      <a:pt x="27739" y="-1085"/>
                      <a:pt x="35442" y="-895"/>
                      <a:pt x="39911" y="3480"/>
                    </a:cubicBezTo>
                    <a:cubicBezTo>
                      <a:pt x="41718" y="5287"/>
                      <a:pt x="43240" y="8140"/>
                      <a:pt x="43240" y="11658"/>
                    </a:cubicBezTo>
                    <a:lnTo>
                      <a:pt x="43145" y="11563"/>
                    </a:lnTo>
                    <a:cubicBezTo>
                      <a:pt x="44191" y="6333"/>
                      <a:pt x="46758" y="3004"/>
                      <a:pt x="49611" y="1388"/>
                    </a:cubicBezTo>
                    <a:cubicBezTo>
                      <a:pt x="53225" y="-704"/>
                      <a:pt x="57885" y="-514"/>
                      <a:pt x="60738" y="2529"/>
                    </a:cubicBezTo>
                    <a:cubicBezTo>
                      <a:pt x="61879" y="3765"/>
                      <a:pt x="62640" y="5382"/>
                      <a:pt x="62830" y="7189"/>
                    </a:cubicBezTo>
                    <a:cubicBezTo>
                      <a:pt x="62830" y="7379"/>
                      <a:pt x="62925" y="7664"/>
                      <a:pt x="62925" y="7854"/>
                    </a:cubicBezTo>
                    <a:cubicBezTo>
                      <a:pt x="62925" y="10422"/>
                      <a:pt x="61879" y="12894"/>
                      <a:pt x="60262" y="14321"/>
                    </a:cubicBezTo>
                    <a:cubicBezTo>
                      <a:pt x="58360" y="16033"/>
                      <a:pt x="55602" y="16698"/>
                      <a:pt x="53415" y="15177"/>
                    </a:cubicBezTo>
                    <a:cubicBezTo>
                      <a:pt x="51989" y="14226"/>
                      <a:pt x="51513" y="12229"/>
                      <a:pt x="52559" y="10612"/>
                    </a:cubicBezTo>
                    <a:cubicBezTo>
                      <a:pt x="50372" y="10422"/>
                      <a:pt x="49136" y="13275"/>
                      <a:pt x="48755" y="15462"/>
                    </a:cubicBezTo>
                    <a:cubicBezTo>
                      <a:pt x="48375" y="17554"/>
                      <a:pt x="48185" y="20217"/>
                      <a:pt x="47995" y="23070"/>
                    </a:cubicBezTo>
                    <a:cubicBezTo>
                      <a:pt x="47709" y="26969"/>
                      <a:pt x="47424" y="31248"/>
                      <a:pt x="46568" y="34767"/>
                    </a:cubicBezTo>
                    <a:cubicBezTo>
                      <a:pt x="45617" y="39141"/>
                      <a:pt x="43240" y="43706"/>
                      <a:pt x="41908" y="45988"/>
                    </a:cubicBezTo>
                    <a:cubicBezTo>
                      <a:pt x="41243" y="45988"/>
                      <a:pt x="39816" y="45988"/>
                      <a:pt x="38485" y="45893"/>
                    </a:cubicBezTo>
                    <a:cubicBezTo>
                      <a:pt x="37819" y="45893"/>
                      <a:pt x="37154" y="45893"/>
                      <a:pt x="36773" y="45893"/>
                    </a:cubicBezTo>
                    <a:lnTo>
                      <a:pt x="36203" y="45893"/>
                    </a:lnTo>
                    <a:cubicBezTo>
                      <a:pt x="36393" y="44752"/>
                      <a:pt x="36773" y="43420"/>
                      <a:pt x="37249" y="41994"/>
                    </a:cubicBezTo>
                    <a:cubicBezTo>
                      <a:pt x="37819" y="39997"/>
                      <a:pt x="38580" y="37715"/>
                      <a:pt x="38865" y="35337"/>
                    </a:cubicBezTo>
                    <a:cubicBezTo>
                      <a:pt x="39056" y="34006"/>
                      <a:pt x="39056" y="32579"/>
                      <a:pt x="39056" y="31248"/>
                    </a:cubicBezTo>
                    <a:cubicBezTo>
                      <a:pt x="38960" y="24496"/>
                      <a:pt x="37344" y="17459"/>
                      <a:pt x="35061" y="13940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</p:grpSp>
        <p:sp>
          <p:nvSpPr>
            <p:cNvPr id="162" name="Frihåndsform: figur 161">
              <a:extLst>
                <a:ext uri="{FF2B5EF4-FFF2-40B4-BE49-F238E27FC236}">
                  <a16:creationId xmlns:a16="http://schemas.microsoft.com/office/drawing/2014/main" id="{44C7E59E-80F8-4BBA-A5C7-5F809171254B}"/>
                </a:ext>
              </a:extLst>
            </p:cNvPr>
            <p:cNvSpPr/>
            <p:nvPr/>
          </p:nvSpPr>
          <p:spPr>
            <a:xfrm>
              <a:off x="10174458" y="752691"/>
              <a:ext cx="59625" cy="8463"/>
            </a:xfrm>
            <a:custGeom>
              <a:avLst/>
              <a:gdLst>
                <a:gd name="connsiteX0" fmla="*/ 0 w 59625"/>
                <a:gd name="connsiteY0" fmla="*/ 0 h 8463"/>
                <a:gd name="connsiteX1" fmla="*/ 0 w 59625"/>
                <a:gd name="connsiteY1" fmla="*/ 8464 h 8463"/>
                <a:gd name="connsiteX2" fmla="*/ 29765 w 59625"/>
                <a:gd name="connsiteY2" fmla="*/ 8464 h 8463"/>
                <a:gd name="connsiteX3" fmla="*/ 59626 w 59625"/>
                <a:gd name="connsiteY3" fmla="*/ 8464 h 8463"/>
                <a:gd name="connsiteX4" fmla="*/ 59626 w 59625"/>
                <a:gd name="connsiteY4" fmla="*/ 0 h 8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625" h="8463">
                  <a:moveTo>
                    <a:pt x="0" y="0"/>
                  </a:moveTo>
                  <a:lnTo>
                    <a:pt x="0" y="8464"/>
                  </a:lnTo>
                  <a:lnTo>
                    <a:pt x="29765" y="8464"/>
                  </a:lnTo>
                  <a:lnTo>
                    <a:pt x="59626" y="8464"/>
                  </a:lnTo>
                  <a:lnTo>
                    <a:pt x="59626" y="0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grpSp>
          <p:nvGrpSpPr>
            <p:cNvPr id="163" name="dasdasda">
              <a:extLst>
                <a:ext uri="{FF2B5EF4-FFF2-40B4-BE49-F238E27FC236}">
                  <a16:creationId xmlns:a16="http://schemas.microsoft.com/office/drawing/2014/main" id="{86271955-B8F9-43B1-B45B-D116FEE93A32}"/>
                </a:ext>
              </a:extLst>
            </p:cNvPr>
            <p:cNvGrpSpPr/>
            <p:nvPr/>
          </p:nvGrpSpPr>
          <p:grpSpPr>
            <a:xfrm>
              <a:off x="10094101" y="633820"/>
              <a:ext cx="221385" cy="367739"/>
              <a:chOff x="10094101" y="633820"/>
              <a:chExt cx="221385" cy="367739"/>
            </a:xfrm>
            <a:solidFill>
              <a:srgbClr val="EBEBEB"/>
            </a:solidFill>
          </p:grpSpPr>
          <p:sp>
            <p:nvSpPr>
              <p:cNvPr id="265" name="Frihåndsform: figur 264">
                <a:extLst>
                  <a:ext uri="{FF2B5EF4-FFF2-40B4-BE49-F238E27FC236}">
                    <a16:creationId xmlns:a16="http://schemas.microsoft.com/office/drawing/2014/main" id="{4552A552-E4EF-456D-A07B-65CCB331B792}"/>
                  </a:ext>
                </a:extLst>
              </p:cNvPr>
              <p:cNvSpPr/>
              <p:nvPr/>
            </p:nvSpPr>
            <p:spPr>
              <a:xfrm>
                <a:off x="10094101" y="634010"/>
                <a:ext cx="55441" cy="77028"/>
              </a:xfrm>
              <a:custGeom>
                <a:avLst/>
                <a:gdLst>
                  <a:gd name="connsiteX0" fmla="*/ 40226 w 55441"/>
                  <a:gd name="connsiteY0" fmla="*/ 67424 h 77028"/>
                  <a:gd name="connsiteX1" fmla="*/ 34901 w 55441"/>
                  <a:gd name="connsiteY1" fmla="*/ 40321 h 77028"/>
                  <a:gd name="connsiteX2" fmla="*/ 33759 w 55441"/>
                  <a:gd name="connsiteY2" fmla="*/ 34140 h 77028"/>
                  <a:gd name="connsiteX3" fmla="*/ 28814 w 55441"/>
                  <a:gd name="connsiteY3" fmla="*/ 29765 h 77028"/>
                  <a:gd name="connsiteX4" fmla="*/ 27483 w 55441"/>
                  <a:gd name="connsiteY4" fmla="*/ 29956 h 77028"/>
                  <a:gd name="connsiteX5" fmla="*/ 23299 w 55441"/>
                  <a:gd name="connsiteY5" fmla="*/ 34901 h 77028"/>
                  <a:gd name="connsiteX6" fmla="*/ 23489 w 55441"/>
                  <a:gd name="connsiteY6" fmla="*/ 36327 h 77028"/>
                  <a:gd name="connsiteX7" fmla="*/ 25296 w 55441"/>
                  <a:gd name="connsiteY7" fmla="*/ 44886 h 77028"/>
                  <a:gd name="connsiteX8" fmla="*/ 31097 w 55441"/>
                  <a:gd name="connsiteY8" fmla="*/ 70657 h 77028"/>
                  <a:gd name="connsiteX9" fmla="*/ 29670 w 55441"/>
                  <a:gd name="connsiteY9" fmla="*/ 71323 h 77028"/>
                  <a:gd name="connsiteX10" fmla="*/ 26722 w 55441"/>
                  <a:gd name="connsiteY10" fmla="*/ 72654 h 77028"/>
                  <a:gd name="connsiteX11" fmla="*/ 23869 w 55441"/>
                  <a:gd name="connsiteY11" fmla="*/ 73795 h 77028"/>
                  <a:gd name="connsiteX12" fmla="*/ 19685 w 55441"/>
                  <a:gd name="connsiteY12" fmla="*/ 75697 h 77028"/>
                  <a:gd name="connsiteX13" fmla="*/ 16642 w 55441"/>
                  <a:gd name="connsiteY13" fmla="*/ 77028 h 77028"/>
                  <a:gd name="connsiteX14" fmla="*/ 0 w 55441"/>
                  <a:gd name="connsiteY14" fmla="*/ 15025 h 77028"/>
                  <a:gd name="connsiteX15" fmla="*/ 4089 w 55441"/>
                  <a:gd name="connsiteY15" fmla="*/ 13314 h 77028"/>
                  <a:gd name="connsiteX16" fmla="*/ 8083 w 55441"/>
                  <a:gd name="connsiteY16" fmla="*/ 11792 h 77028"/>
                  <a:gd name="connsiteX17" fmla="*/ 10270 w 55441"/>
                  <a:gd name="connsiteY17" fmla="*/ 20541 h 77028"/>
                  <a:gd name="connsiteX18" fmla="*/ 10461 w 55441"/>
                  <a:gd name="connsiteY18" fmla="*/ 21207 h 77028"/>
                  <a:gd name="connsiteX19" fmla="*/ 11126 w 55441"/>
                  <a:gd name="connsiteY19" fmla="*/ 20921 h 77028"/>
                  <a:gd name="connsiteX20" fmla="*/ 15596 w 55441"/>
                  <a:gd name="connsiteY20" fmla="*/ 19210 h 77028"/>
                  <a:gd name="connsiteX21" fmla="*/ 18259 w 55441"/>
                  <a:gd name="connsiteY21" fmla="*/ 18259 h 77028"/>
                  <a:gd name="connsiteX22" fmla="*/ 20161 w 55441"/>
                  <a:gd name="connsiteY22" fmla="*/ 17593 h 77028"/>
                  <a:gd name="connsiteX23" fmla="*/ 20636 w 55441"/>
                  <a:gd name="connsiteY23" fmla="*/ 17498 h 77028"/>
                  <a:gd name="connsiteX24" fmla="*/ 20446 w 55441"/>
                  <a:gd name="connsiteY24" fmla="*/ 16927 h 77028"/>
                  <a:gd name="connsiteX25" fmla="*/ 18544 w 55441"/>
                  <a:gd name="connsiteY25" fmla="*/ 7988 h 77028"/>
                  <a:gd name="connsiteX26" fmla="*/ 22728 w 55441"/>
                  <a:gd name="connsiteY26" fmla="*/ 6562 h 77028"/>
                  <a:gd name="connsiteX27" fmla="*/ 26817 w 55441"/>
                  <a:gd name="connsiteY27" fmla="*/ 5230 h 77028"/>
                  <a:gd name="connsiteX28" fmla="*/ 28529 w 55441"/>
                  <a:gd name="connsiteY28" fmla="*/ 14074 h 77028"/>
                  <a:gd name="connsiteX29" fmla="*/ 28624 w 55441"/>
                  <a:gd name="connsiteY29" fmla="*/ 14740 h 77028"/>
                  <a:gd name="connsiteX30" fmla="*/ 29290 w 55441"/>
                  <a:gd name="connsiteY30" fmla="*/ 14550 h 77028"/>
                  <a:gd name="connsiteX31" fmla="*/ 31382 w 55441"/>
                  <a:gd name="connsiteY31" fmla="*/ 13884 h 77028"/>
                  <a:gd name="connsiteX32" fmla="*/ 33950 w 55441"/>
                  <a:gd name="connsiteY32" fmla="*/ 13123 h 77028"/>
                  <a:gd name="connsiteX33" fmla="*/ 36042 w 55441"/>
                  <a:gd name="connsiteY33" fmla="*/ 12553 h 77028"/>
                  <a:gd name="connsiteX34" fmla="*/ 38514 w 55441"/>
                  <a:gd name="connsiteY34" fmla="*/ 11887 h 77028"/>
                  <a:gd name="connsiteX35" fmla="*/ 39085 w 55441"/>
                  <a:gd name="connsiteY35" fmla="*/ 11697 h 77028"/>
                  <a:gd name="connsiteX36" fmla="*/ 38990 w 55441"/>
                  <a:gd name="connsiteY36" fmla="*/ 11126 h 77028"/>
                  <a:gd name="connsiteX37" fmla="*/ 37468 w 55441"/>
                  <a:gd name="connsiteY37" fmla="*/ 2187 h 77028"/>
                  <a:gd name="connsiteX38" fmla="*/ 41748 w 55441"/>
                  <a:gd name="connsiteY38" fmla="*/ 1046 h 77028"/>
                  <a:gd name="connsiteX39" fmla="*/ 44125 w 55441"/>
                  <a:gd name="connsiteY39" fmla="*/ 475 h 77028"/>
                  <a:gd name="connsiteX40" fmla="*/ 45932 w 55441"/>
                  <a:gd name="connsiteY40" fmla="*/ 0 h 77028"/>
                  <a:gd name="connsiteX41" fmla="*/ 55441 w 55441"/>
                  <a:gd name="connsiteY41" fmla="*/ 62954 h 77028"/>
                  <a:gd name="connsiteX42" fmla="*/ 47739 w 55441"/>
                  <a:gd name="connsiteY42" fmla="*/ 65046 h 77028"/>
                  <a:gd name="connsiteX43" fmla="*/ 40226 w 55441"/>
                  <a:gd name="connsiteY43" fmla="*/ 67424 h 770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</a:cxnLst>
                <a:rect l="l" t="t" r="r" b="b"/>
                <a:pathLst>
                  <a:path w="55441" h="77028">
                    <a:moveTo>
                      <a:pt x="40226" y="67424"/>
                    </a:moveTo>
                    <a:cubicBezTo>
                      <a:pt x="38990" y="61147"/>
                      <a:pt x="36327" y="47548"/>
                      <a:pt x="34901" y="40321"/>
                    </a:cubicBezTo>
                    <a:cubicBezTo>
                      <a:pt x="34330" y="37088"/>
                      <a:pt x="33854" y="34710"/>
                      <a:pt x="33759" y="34140"/>
                    </a:cubicBezTo>
                    <a:cubicBezTo>
                      <a:pt x="33284" y="31667"/>
                      <a:pt x="31477" y="29765"/>
                      <a:pt x="28814" y="29765"/>
                    </a:cubicBezTo>
                    <a:cubicBezTo>
                      <a:pt x="28434" y="29765"/>
                      <a:pt x="27958" y="29860"/>
                      <a:pt x="27483" y="29956"/>
                    </a:cubicBezTo>
                    <a:cubicBezTo>
                      <a:pt x="24725" y="30526"/>
                      <a:pt x="23299" y="32618"/>
                      <a:pt x="23299" y="34901"/>
                    </a:cubicBezTo>
                    <a:cubicBezTo>
                      <a:pt x="23299" y="35376"/>
                      <a:pt x="23394" y="35852"/>
                      <a:pt x="23489" y="36327"/>
                    </a:cubicBezTo>
                    <a:cubicBezTo>
                      <a:pt x="23679" y="37088"/>
                      <a:pt x="24345" y="40416"/>
                      <a:pt x="25296" y="44886"/>
                    </a:cubicBezTo>
                    <a:cubicBezTo>
                      <a:pt x="26912" y="52493"/>
                      <a:pt x="29860" y="65236"/>
                      <a:pt x="31097" y="70657"/>
                    </a:cubicBezTo>
                    <a:lnTo>
                      <a:pt x="29670" y="71323"/>
                    </a:lnTo>
                    <a:lnTo>
                      <a:pt x="26722" y="72654"/>
                    </a:lnTo>
                    <a:cubicBezTo>
                      <a:pt x="25581" y="73225"/>
                      <a:pt x="24440" y="73605"/>
                      <a:pt x="23869" y="73795"/>
                    </a:cubicBezTo>
                    <a:cubicBezTo>
                      <a:pt x="23204" y="74080"/>
                      <a:pt x="21397" y="74841"/>
                      <a:pt x="19685" y="75697"/>
                    </a:cubicBezTo>
                    <a:lnTo>
                      <a:pt x="16642" y="77028"/>
                    </a:lnTo>
                    <a:lnTo>
                      <a:pt x="0" y="15025"/>
                    </a:lnTo>
                    <a:cubicBezTo>
                      <a:pt x="1331" y="14455"/>
                      <a:pt x="2758" y="13884"/>
                      <a:pt x="4089" y="13314"/>
                    </a:cubicBezTo>
                    <a:cubicBezTo>
                      <a:pt x="5421" y="12743"/>
                      <a:pt x="6752" y="12268"/>
                      <a:pt x="8083" y="11792"/>
                    </a:cubicBezTo>
                    <a:lnTo>
                      <a:pt x="10270" y="20541"/>
                    </a:lnTo>
                    <a:lnTo>
                      <a:pt x="10461" y="21207"/>
                    </a:lnTo>
                    <a:lnTo>
                      <a:pt x="11126" y="20921"/>
                    </a:lnTo>
                    <a:cubicBezTo>
                      <a:pt x="12553" y="20351"/>
                      <a:pt x="14074" y="19780"/>
                      <a:pt x="15596" y="19210"/>
                    </a:cubicBezTo>
                    <a:cubicBezTo>
                      <a:pt x="16452" y="18829"/>
                      <a:pt x="17308" y="18544"/>
                      <a:pt x="18259" y="18259"/>
                    </a:cubicBezTo>
                    <a:cubicBezTo>
                      <a:pt x="18924" y="17973"/>
                      <a:pt x="19590" y="17783"/>
                      <a:pt x="20161" y="17593"/>
                    </a:cubicBezTo>
                    <a:lnTo>
                      <a:pt x="20636" y="17498"/>
                    </a:lnTo>
                    <a:lnTo>
                      <a:pt x="20446" y="16927"/>
                    </a:lnTo>
                    <a:lnTo>
                      <a:pt x="18544" y="7988"/>
                    </a:lnTo>
                    <a:cubicBezTo>
                      <a:pt x="19970" y="7513"/>
                      <a:pt x="21302" y="7037"/>
                      <a:pt x="22728" y="6562"/>
                    </a:cubicBezTo>
                    <a:cubicBezTo>
                      <a:pt x="24155" y="6086"/>
                      <a:pt x="25486" y="5611"/>
                      <a:pt x="26817" y="5230"/>
                    </a:cubicBezTo>
                    <a:lnTo>
                      <a:pt x="28529" y="14074"/>
                    </a:lnTo>
                    <a:lnTo>
                      <a:pt x="28624" y="14740"/>
                    </a:lnTo>
                    <a:lnTo>
                      <a:pt x="29290" y="14550"/>
                    </a:lnTo>
                    <a:cubicBezTo>
                      <a:pt x="29956" y="14360"/>
                      <a:pt x="30716" y="14169"/>
                      <a:pt x="31382" y="13884"/>
                    </a:cubicBezTo>
                    <a:cubicBezTo>
                      <a:pt x="32238" y="13599"/>
                      <a:pt x="33094" y="13409"/>
                      <a:pt x="33950" y="13123"/>
                    </a:cubicBezTo>
                    <a:cubicBezTo>
                      <a:pt x="34615" y="12933"/>
                      <a:pt x="35376" y="12743"/>
                      <a:pt x="36042" y="12553"/>
                    </a:cubicBezTo>
                    <a:cubicBezTo>
                      <a:pt x="36898" y="12268"/>
                      <a:pt x="37753" y="12077"/>
                      <a:pt x="38514" y="11887"/>
                    </a:cubicBezTo>
                    <a:lnTo>
                      <a:pt x="39085" y="11697"/>
                    </a:lnTo>
                    <a:lnTo>
                      <a:pt x="38990" y="11126"/>
                    </a:lnTo>
                    <a:lnTo>
                      <a:pt x="37468" y="2187"/>
                    </a:lnTo>
                    <a:cubicBezTo>
                      <a:pt x="38895" y="1807"/>
                      <a:pt x="40321" y="1426"/>
                      <a:pt x="41748" y="1046"/>
                    </a:cubicBezTo>
                    <a:cubicBezTo>
                      <a:pt x="42508" y="856"/>
                      <a:pt x="43364" y="666"/>
                      <a:pt x="44125" y="475"/>
                    </a:cubicBezTo>
                    <a:cubicBezTo>
                      <a:pt x="44696" y="380"/>
                      <a:pt x="45361" y="190"/>
                      <a:pt x="45932" y="0"/>
                    </a:cubicBezTo>
                    <a:lnTo>
                      <a:pt x="55441" y="62954"/>
                    </a:lnTo>
                    <a:cubicBezTo>
                      <a:pt x="53444" y="63430"/>
                      <a:pt x="48975" y="64666"/>
                      <a:pt x="47739" y="65046"/>
                    </a:cubicBezTo>
                    <a:cubicBezTo>
                      <a:pt x="46597" y="65427"/>
                      <a:pt x="41938" y="66853"/>
                      <a:pt x="40226" y="67424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66" name="Frihåndsform: figur 265">
                <a:extLst>
                  <a:ext uri="{FF2B5EF4-FFF2-40B4-BE49-F238E27FC236}">
                    <a16:creationId xmlns:a16="http://schemas.microsoft.com/office/drawing/2014/main" id="{DC764B0D-FC97-42B1-9D14-B65EA467044D}"/>
                  </a:ext>
                </a:extLst>
              </p:cNvPr>
              <p:cNvSpPr/>
              <p:nvPr/>
            </p:nvSpPr>
            <p:spPr>
              <a:xfrm>
                <a:off x="10259950" y="633820"/>
                <a:ext cx="55536" cy="76933"/>
              </a:xfrm>
              <a:custGeom>
                <a:avLst/>
                <a:gdLst>
                  <a:gd name="connsiteX0" fmla="*/ 24440 w 55536"/>
                  <a:gd name="connsiteY0" fmla="*/ 70752 h 76933"/>
                  <a:gd name="connsiteX1" fmla="*/ 30241 w 55536"/>
                  <a:gd name="connsiteY1" fmla="*/ 44886 h 76933"/>
                  <a:gd name="connsiteX2" fmla="*/ 32048 w 55536"/>
                  <a:gd name="connsiteY2" fmla="*/ 36327 h 76933"/>
                  <a:gd name="connsiteX3" fmla="*/ 32238 w 55536"/>
                  <a:gd name="connsiteY3" fmla="*/ 34901 h 76933"/>
                  <a:gd name="connsiteX4" fmla="*/ 28054 w 55536"/>
                  <a:gd name="connsiteY4" fmla="*/ 29956 h 76933"/>
                  <a:gd name="connsiteX5" fmla="*/ 26722 w 55536"/>
                  <a:gd name="connsiteY5" fmla="*/ 29860 h 76933"/>
                  <a:gd name="connsiteX6" fmla="*/ 21777 w 55536"/>
                  <a:gd name="connsiteY6" fmla="*/ 34235 h 76933"/>
                  <a:gd name="connsiteX7" fmla="*/ 20636 w 55536"/>
                  <a:gd name="connsiteY7" fmla="*/ 40416 h 76933"/>
                  <a:gd name="connsiteX8" fmla="*/ 15311 w 55536"/>
                  <a:gd name="connsiteY8" fmla="*/ 67424 h 76933"/>
                  <a:gd name="connsiteX9" fmla="*/ 8464 w 55536"/>
                  <a:gd name="connsiteY9" fmla="*/ 65332 h 76933"/>
                  <a:gd name="connsiteX10" fmla="*/ 190 w 55536"/>
                  <a:gd name="connsiteY10" fmla="*/ 63049 h 76933"/>
                  <a:gd name="connsiteX11" fmla="*/ 0 w 55536"/>
                  <a:gd name="connsiteY11" fmla="*/ 62954 h 76933"/>
                  <a:gd name="connsiteX12" fmla="*/ 9510 w 55536"/>
                  <a:gd name="connsiteY12" fmla="*/ 0 h 76933"/>
                  <a:gd name="connsiteX13" fmla="*/ 11317 w 55536"/>
                  <a:gd name="connsiteY13" fmla="*/ 475 h 76933"/>
                  <a:gd name="connsiteX14" fmla="*/ 13694 w 55536"/>
                  <a:gd name="connsiteY14" fmla="*/ 1046 h 76933"/>
                  <a:gd name="connsiteX15" fmla="*/ 17973 w 55536"/>
                  <a:gd name="connsiteY15" fmla="*/ 2092 h 76933"/>
                  <a:gd name="connsiteX16" fmla="*/ 16452 w 55536"/>
                  <a:gd name="connsiteY16" fmla="*/ 11031 h 76933"/>
                  <a:gd name="connsiteX17" fmla="*/ 16357 w 55536"/>
                  <a:gd name="connsiteY17" fmla="*/ 11602 h 76933"/>
                  <a:gd name="connsiteX18" fmla="*/ 16927 w 55536"/>
                  <a:gd name="connsiteY18" fmla="*/ 11792 h 76933"/>
                  <a:gd name="connsiteX19" fmla="*/ 19400 w 55536"/>
                  <a:gd name="connsiteY19" fmla="*/ 12458 h 76933"/>
                  <a:gd name="connsiteX20" fmla="*/ 21587 w 55536"/>
                  <a:gd name="connsiteY20" fmla="*/ 13028 h 76933"/>
                  <a:gd name="connsiteX21" fmla="*/ 24155 w 55536"/>
                  <a:gd name="connsiteY21" fmla="*/ 13789 h 76933"/>
                  <a:gd name="connsiteX22" fmla="*/ 26247 w 55536"/>
                  <a:gd name="connsiteY22" fmla="*/ 14455 h 76933"/>
                  <a:gd name="connsiteX23" fmla="*/ 26912 w 55536"/>
                  <a:gd name="connsiteY23" fmla="*/ 14645 h 76933"/>
                  <a:gd name="connsiteX24" fmla="*/ 27008 w 55536"/>
                  <a:gd name="connsiteY24" fmla="*/ 13979 h 76933"/>
                  <a:gd name="connsiteX25" fmla="*/ 28719 w 55536"/>
                  <a:gd name="connsiteY25" fmla="*/ 5135 h 76933"/>
                  <a:gd name="connsiteX26" fmla="*/ 32808 w 55536"/>
                  <a:gd name="connsiteY26" fmla="*/ 6467 h 76933"/>
                  <a:gd name="connsiteX27" fmla="*/ 36993 w 55536"/>
                  <a:gd name="connsiteY27" fmla="*/ 7893 h 76933"/>
                  <a:gd name="connsiteX28" fmla="*/ 35091 w 55536"/>
                  <a:gd name="connsiteY28" fmla="*/ 16927 h 76933"/>
                  <a:gd name="connsiteX29" fmla="*/ 34996 w 55536"/>
                  <a:gd name="connsiteY29" fmla="*/ 17498 h 76933"/>
                  <a:gd name="connsiteX30" fmla="*/ 35471 w 55536"/>
                  <a:gd name="connsiteY30" fmla="*/ 17688 h 76933"/>
                  <a:gd name="connsiteX31" fmla="*/ 37373 w 55536"/>
                  <a:gd name="connsiteY31" fmla="*/ 18354 h 76933"/>
                  <a:gd name="connsiteX32" fmla="*/ 40036 w 55536"/>
                  <a:gd name="connsiteY32" fmla="*/ 19305 h 76933"/>
                  <a:gd name="connsiteX33" fmla="*/ 44505 w 55536"/>
                  <a:gd name="connsiteY33" fmla="*/ 21016 h 76933"/>
                  <a:gd name="connsiteX34" fmla="*/ 45171 w 55536"/>
                  <a:gd name="connsiteY34" fmla="*/ 21302 h 76933"/>
                  <a:gd name="connsiteX35" fmla="*/ 45266 w 55536"/>
                  <a:gd name="connsiteY35" fmla="*/ 20541 h 76933"/>
                  <a:gd name="connsiteX36" fmla="*/ 47453 w 55536"/>
                  <a:gd name="connsiteY36" fmla="*/ 11792 h 76933"/>
                  <a:gd name="connsiteX37" fmla="*/ 51447 w 55536"/>
                  <a:gd name="connsiteY37" fmla="*/ 13314 h 76933"/>
                  <a:gd name="connsiteX38" fmla="*/ 55537 w 55536"/>
                  <a:gd name="connsiteY38" fmla="*/ 15025 h 76933"/>
                  <a:gd name="connsiteX39" fmla="*/ 39085 w 55536"/>
                  <a:gd name="connsiteY39" fmla="*/ 76933 h 76933"/>
                  <a:gd name="connsiteX40" fmla="*/ 32523 w 55536"/>
                  <a:gd name="connsiteY40" fmla="*/ 73985 h 76933"/>
                  <a:gd name="connsiteX41" fmla="*/ 32048 w 55536"/>
                  <a:gd name="connsiteY41" fmla="*/ 73795 h 76933"/>
                  <a:gd name="connsiteX42" fmla="*/ 24630 w 55536"/>
                  <a:gd name="connsiteY42" fmla="*/ 70752 h 76933"/>
                  <a:gd name="connsiteX43" fmla="*/ 24440 w 55536"/>
                  <a:gd name="connsiteY43" fmla="*/ 70752 h 769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</a:cxnLst>
                <a:rect l="l" t="t" r="r" b="b"/>
                <a:pathLst>
                  <a:path w="55536" h="76933">
                    <a:moveTo>
                      <a:pt x="24440" y="70752"/>
                    </a:moveTo>
                    <a:cubicBezTo>
                      <a:pt x="25581" y="65427"/>
                      <a:pt x="28624" y="52589"/>
                      <a:pt x="30241" y="44886"/>
                    </a:cubicBezTo>
                    <a:cubicBezTo>
                      <a:pt x="31192" y="40511"/>
                      <a:pt x="31953" y="37088"/>
                      <a:pt x="32048" y="36327"/>
                    </a:cubicBezTo>
                    <a:cubicBezTo>
                      <a:pt x="32143" y="35852"/>
                      <a:pt x="32238" y="35376"/>
                      <a:pt x="32238" y="34901"/>
                    </a:cubicBezTo>
                    <a:cubicBezTo>
                      <a:pt x="32238" y="32523"/>
                      <a:pt x="30811" y="30526"/>
                      <a:pt x="28054" y="29956"/>
                    </a:cubicBezTo>
                    <a:cubicBezTo>
                      <a:pt x="27578" y="29860"/>
                      <a:pt x="27198" y="29860"/>
                      <a:pt x="26722" y="29860"/>
                    </a:cubicBezTo>
                    <a:cubicBezTo>
                      <a:pt x="23964" y="29860"/>
                      <a:pt x="22158" y="31762"/>
                      <a:pt x="21777" y="34235"/>
                    </a:cubicBezTo>
                    <a:cubicBezTo>
                      <a:pt x="21682" y="34805"/>
                      <a:pt x="21207" y="37183"/>
                      <a:pt x="20636" y="40416"/>
                    </a:cubicBezTo>
                    <a:cubicBezTo>
                      <a:pt x="19210" y="47644"/>
                      <a:pt x="16547" y="61242"/>
                      <a:pt x="15311" y="67424"/>
                    </a:cubicBezTo>
                    <a:cubicBezTo>
                      <a:pt x="13123" y="66663"/>
                      <a:pt x="10841" y="65902"/>
                      <a:pt x="8464" y="65332"/>
                    </a:cubicBezTo>
                    <a:cubicBezTo>
                      <a:pt x="7037" y="64951"/>
                      <a:pt x="1617" y="63430"/>
                      <a:pt x="190" y="63049"/>
                    </a:cubicBezTo>
                    <a:cubicBezTo>
                      <a:pt x="95" y="63049"/>
                      <a:pt x="95" y="62954"/>
                      <a:pt x="0" y="62954"/>
                    </a:cubicBezTo>
                    <a:lnTo>
                      <a:pt x="9510" y="0"/>
                    </a:lnTo>
                    <a:cubicBezTo>
                      <a:pt x="10080" y="95"/>
                      <a:pt x="10746" y="285"/>
                      <a:pt x="11317" y="475"/>
                    </a:cubicBezTo>
                    <a:cubicBezTo>
                      <a:pt x="12077" y="666"/>
                      <a:pt x="12933" y="856"/>
                      <a:pt x="13694" y="1046"/>
                    </a:cubicBezTo>
                    <a:cubicBezTo>
                      <a:pt x="15216" y="1426"/>
                      <a:pt x="16547" y="1712"/>
                      <a:pt x="17973" y="2092"/>
                    </a:cubicBezTo>
                    <a:lnTo>
                      <a:pt x="16452" y="11031"/>
                    </a:lnTo>
                    <a:lnTo>
                      <a:pt x="16357" y="11602"/>
                    </a:lnTo>
                    <a:lnTo>
                      <a:pt x="16927" y="11792"/>
                    </a:lnTo>
                    <a:cubicBezTo>
                      <a:pt x="17688" y="11982"/>
                      <a:pt x="18544" y="12268"/>
                      <a:pt x="19400" y="12458"/>
                    </a:cubicBezTo>
                    <a:cubicBezTo>
                      <a:pt x="20161" y="12648"/>
                      <a:pt x="20826" y="12838"/>
                      <a:pt x="21587" y="13028"/>
                    </a:cubicBezTo>
                    <a:cubicBezTo>
                      <a:pt x="22443" y="13314"/>
                      <a:pt x="23299" y="13504"/>
                      <a:pt x="24155" y="13789"/>
                    </a:cubicBezTo>
                    <a:cubicBezTo>
                      <a:pt x="24820" y="14074"/>
                      <a:pt x="25581" y="14265"/>
                      <a:pt x="26247" y="14455"/>
                    </a:cubicBezTo>
                    <a:lnTo>
                      <a:pt x="26912" y="14645"/>
                    </a:lnTo>
                    <a:lnTo>
                      <a:pt x="27008" y="13979"/>
                    </a:lnTo>
                    <a:lnTo>
                      <a:pt x="28719" y="5135"/>
                    </a:lnTo>
                    <a:cubicBezTo>
                      <a:pt x="30146" y="5516"/>
                      <a:pt x="31477" y="5991"/>
                      <a:pt x="32808" y="6467"/>
                    </a:cubicBezTo>
                    <a:cubicBezTo>
                      <a:pt x="34235" y="6942"/>
                      <a:pt x="35661" y="7322"/>
                      <a:pt x="36993" y="7893"/>
                    </a:cubicBezTo>
                    <a:lnTo>
                      <a:pt x="35091" y="16927"/>
                    </a:lnTo>
                    <a:lnTo>
                      <a:pt x="34996" y="17498"/>
                    </a:lnTo>
                    <a:lnTo>
                      <a:pt x="35471" y="17688"/>
                    </a:lnTo>
                    <a:cubicBezTo>
                      <a:pt x="36137" y="17973"/>
                      <a:pt x="36802" y="18164"/>
                      <a:pt x="37373" y="18354"/>
                    </a:cubicBezTo>
                    <a:cubicBezTo>
                      <a:pt x="38229" y="18639"/>
                      <a:pt x="39085" y="18924"/>
                      <a:pt x="40036" y="19305"/>
                    </a:cubicBezTo>
                    <a:cubicBezTo>
                      <a:pt x="41557" y="19875"/>
                      <a:pt x="43079" y="20446"/>
                      <a:pt x="44505" y="21016"/>
                    </a:cubicBezTo>
                    <a:lnTo>
                      <a:pt x="45171" y="21302"/>
                    </a:lnTo>
                    <a:lnTo>
                      <a:pt x="45266" y="20541"/>
                    </a:lnTo>
                    <a:lnTo>
                      <a:pt x="47453" y="11792"/>
                    </a:lnTo>
                    <a:cubicBezTo>
                      <a:pt x="48785" y="12268"/>
                      <a:pt x="50021" y="12743"/>
                      <a:pt x="51447" y="13314"/>
                    </a:cubicBezTo>
                    <a:cubicBezTo>
                      <a:pt x="52779" y="13884"/>
                      <a:pt x="54205" y="14455"/>
                      <a:pt x="55537" y="15025"/>
                    </a:cubicBezTo>
                    <a:lnTo>
                      <a:pt x="39085" y="76933"/>
                    </a:lnTo>
                    <a:cubicBezTo>
                      <a:pt x="37088" y="75982"/>
                      <a:pt x="33569" y="74461"/>
                      <a:pt x="32523" y="73985"/>
                    </a:cubicBezTo>
                    <a:cubicBezTo>
                      <a:pt x="32428" y="73890"/>
                      <a:pt x="32238" y="73890"/>
                      <a:pt x="32048" y="73795"/>
                    </a:cubicBezTo>
                    <a:cubicBezTo>
                      <a:pt x="30241" y="73034"/>
                      <a:pt x="25866" y="71228"/>
                      <a:pt x="24630" y="70752"/>
                    </a:cubicBezTo>
                    <a:cubicBezTo>
                      <a:pt x="24535" y="70752"/>
                      <a:pt x="24440" y="70752"/>
                      <a:pt x="24440" y="70752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67" name="Frihåndsform: figur 266">
                <a:extLst>
                  <a:ext uri="{FF2B5EF4-FFF2-40B4-BE49-F238E27FC236}">
                    <a16:creationId xmlns:a16="http://schemas.microsoft.com/office/drawing/2014/main" id="{6E9B859D-1204-4995-8610-A15DC563FB73}"/>
                  </a:ext>
                </a:extLst>
              </p:cNvPr>
              <p:cNvSpPr/>
              <p:nvPr/>
            </p:nvSpPr>
            <p:spPr>
              <a:xfrm>
                <a:off x="10177881" y="984347"/>
                <a:ext cx="53539" cy="17212"/>
              </a:xfrm>
              <a:custGeom>
                <a:avLst/>
                <a:gdLst>
                  <a:gd name="connsiteX0" fmla="*/ 53540 w 53539"/>
                  <a:gd name="connsiteY0" fmla="*/ 12838 h 17212"/>
                  <a:gd name="connsiteX1" fmla="*/ 46883 w 53539"/>
                  <a:gd name="connsiteY1" fmla="*/ 10556 h 17212"/>
                  <a:gd name="connsiteX2" fmla="*/ 36993 w 53539"/>
                  <a:gd name="connsiteY2" fmla="*/ 17213 h 17212"/>
                  <a:gd name="connsiteX3" fmla="*/ 26532 w 53539"/>
                  <a:gd name="connsiteY3" fmla="*/ 8654 h 17212"/>
                  <a:gd name="connsiteX4" fmla="*/ 16071 w 53539"/>
                  <a:gd name="connsiteY4" fmla="*/ 17213 h 17212"/>
                  <a:gd name="connsiteX5" fmla="*/ 6181 w 53539"/>
                  <a:gd name="connsiteY5" fmla="*/ 10556 h 17212"/>
                  <a:gd name="connsiteX6" fmla="*/ 0 w 53539"/>
                  <a:gd name="connsiteY6" fmla="*/ 12553 h 17212"/>
                  <a:gd name="connsiteX7" fmla="*/ 0 w 53539"/>
                  <a:gd name="connsiteY7" fmla="*/ 0 h 17212"/>
                  <a:gd name="connsiteX8" fmla="*/ 53444 w 53539"/>
                  <a:gd name="connsiteY8" fmla="*/ 0 h 17212"/>
                  <a:gd name="connsiteX9" fmla="*/ 53444 w 53539"/>
                  <a:gd name="connsiteY9" fmla="*/ 12838 h 172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3539" h="17212">
                    <a:moveTo>
                      <a:pt x="53540" y="12838"/>
                    </a:moveTo>
                    <a:cubicBezTo>
                      <a:pt x="51733" y="11412"/>
                      <a:pt x="49450" y="10556"/>
                      <a:pt x="46883" y="10556"/>
                    </a:cubicBezTo>
                    <a:cubicBezTo>
                      <a:pt x="42413" y="10556"/>
                      <a:pt x="38609" y="13314"/>
                      <a:pt x="36993" y="17213"/>
                    </a:cubicBezTo>
                    <a:cubicBezTo>
                      <a:pt x="36042" y="12363"/>
                      <a:pt x="31667" y="8654"/>
                      <a:pt x="26532" y="8654"/>
                    </a:cubicBezTo>
                    <a:cubicBezTo>
                      <a:pt x="21397" y="8654"/>
                      <a:pt x="17022" y="12363"/>
                      <a:pt x="16071" y="17213"/>
                    </a:cubicBezTo>
                    <a:cubicBezTo>
                      <a:pt x="14455" y="13314"/>
                      <a:pt x="10651" y="10556"/>
                      <a:pt x="6181" y="10556"/>
                    </a:cubicBezTo>
                    <a:cubicBezTo>
                      <a:pt x="3899" y="10556"/>
                      <a:pt x="1807" y="11317"/>
                      <a:pt x="0" y="12553"/>
                    </a:cubicBezTo>
                    <a:lnTo>
                      <a:pt x="0" y="0"/>
                    </a:lnTo>
                    <a:lnTo>
                      <a:pt x="53444" y="0"/>
                    </a:lnTo>
                    <a:lnTo>
                      <a:pt x="53444" y="12838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</p:grpSp>
        <p:sp>
          <p:nvSpPr>
            <p:cNvPr id="164" name="Frihåndsform: figur 163">
              <a:extLst>
                <a:ext uri="{FF2B5EF4-FFF2-40B4-BE49-F238E27FC236}">
                  <a16:creationId xmlns:a16="http://schemas.microsoft.com/office/drawing/2014/main" id="{E958CE96-5ED9-4C75-B9F7-97953FE041A5}"/>
                </a:ext>
              </a:extLst>
            </p:cNvPr>
            <p:cNvSpPr/>
            <p:nvPr/>
          </p:nvSpPr>
          <p:spPr>
            <a:xfrm>
              <a:off x="10150874" y="810225"/>
              <a:ext cx="52493" cy="54300"/>
            </a:xfrm>
            <a:custGeom>
              <a:avLst/>
              <a:gdLst>
                <a:gd name="connsiteX0" fmla="*/ 52493 w 52493"/>
                <a:gd name="connsiteY0" fmla="*/ 51352 h 54300"/>
                <a:gd name="connsiteX1" fmla="*/ 49450 w 52493"/>
                <a:gd name="connsiteY1" fmla="*/ 54300 h 54300"/>
                <a:gd name="connsiteX2" fmla="*/ 47358 w 52493"/>
                <a:gd name="connsiteY2" fmla="*/ 52208 h 54300"/>
                <a:gd name="connsiteX3" fmla="*/ 0 w 52493"/>
                <a:gd name="connsiteY3" fmla="*/ 3043 h 54300"/>
                <a:gd name="connsiteX4" fmla="*/ 3043 w 52493"/>
                <a:gd name="connsiteY4" fmla="*/ 0 h 54300"/>
                <a:gd name="connsiteX5" fmla="*/ 50401 w 52493"/>
                <a:gd name="connsiteY5" fmla="*/ 49165 h 5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2493" h="54300">
                  <a:moveTo>
                    <a:pt x="52493" y="51352"/>
                  </a:moveTo>
                  <a:lnTo>
                    <a:pt x="49450" y="54300"/>
                  </a:lnTo>
                  <a:lnTo>
                    <a:pt x="47358" y="52208"/>
                  </a:lnTo>
                  <a:lnTo>
                    <a:pt x="0" y="3043"/>
                  </a:lnTo>
                  <a:lnTo>
                    <a:pt x="3043" y="0"/>
                  </a:lnTo>
                  <a:lnTo>
                    <a:pt x="50401" y="49165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grpSp>
          <p:nvGrpSpPr>
            <p:cNvPr id="165" name="dasdasda">
              <a:extLst>
                <a:ext uri="{FF2B5EF4-FFF2-40B4-BE49-F238E27FC236}">
                  <a16:creationId xmlns:a16="http://schemas.microsoft.com/office/drawing/2014/main" id="{F087F888-EF5E-4623-8903-5A5DF12BA52D}"/>
                </a:ext>
              </a:extLst>
            </p:cNvPr>
            <p:cNvGrpSpPr/>
            <p:nvPr/>
          </p:nvGrpSpPr>
          <p:grpSpPr>
            <a:xfrm>
              <a:off x="10178642" y="627068"/>
              <a:ext cx="52778" cy="356137"/>
              <a:chOff x="10178642" y="627068"/>
              <a:chExt cx="52778" cy="356137"/>
            </a:xfrm>
            <a:solidFill>
              <a:srgbClr val="EBEBEB"/>
            </a:solidFill>
          </p:grpSpPr>
          <p:sp>
            <p:nvSpPr>
              <p:cNvPr id="262" name="Frihåndsform: figur 261">
                <a:extLst>
                  <a:ext uri="{FF2B5EF4-FFF2-40B4-BE49-F238E27FC236}">
                    <a16:creationId xmlns:a16="http://schemas.microsoft.com/office/drawing/2014/main" id="{555B2C3D-ED98-442E-9261-27A2F404617D}"/>
                  </a:ext>
                </a:extLst>
              </p:cNvPr>
              <p:cNvSpPr/>
              <p:nvPr/>
            </p:nvSpPr>
            <p:spPr>
              <a:xfrm>
                <a:off x="10178642" y="977690"/>
                <a:ext cx="52778" cy="5515"/>
              </a:xfrm>
              <a:custGeom>
                <a:avLst/>
                <a:gdLst>
                  <a:gd name="connsiteX0" fmla="*/ 7608 w 52778"/>
                  <a:gd name="connsiteY0" fmla="*/ 0 h 5515"/>
                  <a:gd name="connsiteX1" fmla="*/ 8559 w 52778"/>
                  <a:gd name="connsiteY1" fmla="*/ 0 h 5515"/>
                  <a:gd name="connsiteX2" fmla="*/ 43935 w 52778"/>
                  <a:gd name="connsiteY2" fmla="*/ 0 h 5515"/>
                  <a:gd name="connsiteX3" fmla="*/ 44886 w 52778"/>
                  <a:gd name="connsiteY3" fmla="*/ 0 h 5515"/>
                  <a:gd name="connsiteX4" fmla="*/ 45837 w 52778"/>
                  <a:gd name="connsiteY4" fmla="*/ 0 h 5515"/>
                  <a:gd name="connsiteX5" fmla="*/ 52779 w 52778"/>
                  <a:gd name="connsiteY5" fmla="*/ 2758 h 5515"/>
                  <a:gd name="connsiteX6" fmla="*/ 45837 w 52778"/>
                  <a:gd name="connsiteY6" fmla="*/ 5516 h 5515"/>
                  <a:gd name="connsiteX7" fmla="*/ 26342 w 52778"/>
                  <a:gd name="connsiteY7" fmla="*/ 5516 h 5515"/>
                  <a:gd name="connsiteX8" fmla="*/ 6847 w 52778"/>
                  <a:gd name="connsiteY8" fmla="*/ 5516 h 5515"/>
                  <a:gd name="connsiteX9" fmla="*/ 0 w 52778"/>
                  <a:gd name="connsiteY9" fmla="*/ 2758 h 5515"/>
                  <a:gd name="connsiteX10" fmla="*/ 6847 w 52778"/>
                  <a:gd name="connsiteY10" fmla="*/ 0 h 5515"/>
                  <a:gd name="connsiteX11" fmla="*/ 7608 w 52778"/>
                  <a:gd name="connsiteY11" fmla="*/ 0 h 55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52778" h="5515">
                    <a:moveTo>
                      <a:pt x="7608" y="0"/>
                    </a:moveTo>
                    <a:lnTo>
                      <a:pt x="8559" y="0"/>
                    </a:lnTo>
                    <a:lnTo>
                      <a:pt x="43935" y="0"/>
                    </a:lnTo>
                    <a:lnTo>
                      <a:pt x="44886" y="0"/>
                    </a:lnTo>
                    <a:lnTo>
                      <a:pt x="45837" y="0"/>
                    </a:lnTo>
                    <a:cubicBezTo>
                      <a:pt x="50782" y="0"/>
                      <a:pt x="52779" y="856"/>
                      <a:pt x="52779" y="2758"/>
                    </a:cubicBezTo>
                    <a:cubicBezTo>
                      <a:pt x="52779" y="4660"/>
                      <a:pt x="50782" y="5516"/>
                      <a:pt x="45837" y="5516"/>
                    </a:cubicBezTo>
                    <a:lnTo>
                      <a:pt x="26342" y="5516"/>
                    </a:lnTo>
                    <a:lnTo>
                      <a:pt x="6847" y="5516"/>
                    </a:lnTo>
                    <a:cubicBezTo>
                      <a:pt x="1902" y="5516"/>
                      <a:pt x="0" y="4660"/>
                      <a:pt x="0" y="2758"/>
                    </a:cubicBezTo>
                    <a:cubicBezTo>
                      <a:pt x="0" y="951"/>
                      <a:pt x="1902" y="0"/>
                      <a:pt x="6847" y="0"/>
                    </a:cubicBezTo>
                    <a:lnTo>
                      <a:pt x="7608" y="0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63" name="Frihåndsform: figur 262">
                <a:extLst>
                  <a:ext uri="{FF2B5EF4-FFF2-40B4-BE49-F238E27FC236}">
                    <a16:creationId xmlns:a16="http://schemas.microsoft.com/office/drawing/2014/main" id="{733BA4E9-E7D4-4D20-A565-40D5EA010556}"/>
                  </a:ext>
                </a:extLst>
              </p:cNvPr>
              <p:cNvSpPr/>
              <p:nvPr/>
            </p:nvSpPr>
            <p:spPr>
              <a:xfrm>
                <a:off x="10180734" y="627068"/>
                <a:ext cx="48594" cy="63810"/>
              </a:xfrm>
              <a:custGeom>
                <a:avLst/>
                <a:gdLst>
                  <a:gd name="connsiteX0" fmla="*/ 28624 w 48594"/>
                  <a:gd name="connsiteY0" fmla="*/ 62859 h 63810"/>
                  <a:gd name="connsiteX1" fmla="*/ 29100 w 48594"/>
                  <a:gd name="connsiteY1" fmla="*/ 27578 h 63810"/>
                  <a:gd name="connsiteX2" fmla="*/ 29100 w 48594"/>
                  <a:gd name="connsiteY2" fmla="*/ 27388 h 63810"/>
                  <a:gd name="connsiteX3" fmla="*/ 23869 w 48594"/>
                  <a:gd name="connsiteY3" fmla="*/ 22062 h 63810"/>
                  <a:gd name="connsiteX4" fmla="*/ 18544 w 48594"/>
                  <a:gd name="connsiteY4" fmla="*/ 27483 h 63810"/>
                  <a:gd name="connsiteX5" fmla="*/ 18734 w 48594"/>
                  <a:gd name="connsiteY5" fmla="*/ 43079 h 63810"/>
                  <a:gd name="connsiteX6" fmla="*/ 18829 w 48594"/>
                  <a:gd name="connsiteY6" fmla="*/ 62859 h 63810"/>
                  <a:gd name="connsiteX7" fmla="*/ 11602 w 48594"/>
                  <a:gd name="connsiteY7" fmla="*/ 63239 h 63810"/>
                  <a:gd name="connsiteX8" fmla="*/ 3614 w 48594"/>
                  <a:gd name="connsiteY8" fmla="*/ 63810 h 63810"/>
                  <a:gd name="connsiteX9" fmla="*/ 0 w 48594"/>
                  <a:gd name="connsiteY9" fmla="*/ 1046 h 63810"/>
                  <a:gd name="connsiteX10" fmla="*/ 8749 w 48594"/>
                  <a:gd name="connsiteY10" fmla="*/ 475 h 63810"/>
                  <a:gd name="connsiteX11" fmla="*/ 9129 w 48594"/>
                  <a:gd name="connsiteY11" fmla="*/ 9415 h 63810"/>
                  <a:gd name="connsiteX12" fmla="*/ 9129 w 48594"/>
                  <a:gd name="connsiteY12" fmla="*/ 9985 h 63810"/>
                  <a:gd name="connsiteX13" fmla="*/ 9700 w 48594"/>
                  <a:gd name="connsiteY13" fmla="*/ 9890 h 63810"/>
                  <a:gd name="connsiteX14" fmla="*/ 12363 w 48594"/>
                  <a:gd name="connsiteY14" fmla="*/ 9795 h 63810"/>
                  <a:gd name="connsiteX15" fmla="*/ 19400 w 48594"/>
                  <a:gd name="connsiteY15" fmla="*/ 9605 h 63810"/>
                  <a:gd name="connsiteX16" fmla="*/ 19970 w 48594"/>
                  <a:gd name="connsiteY16" fmla="*/ 9605 h 63810"/>
                  <a:gd name="connsiteX17" fmla="*/ 19970 w 48594"/>
                  <a:gd name="connsiteY17" fmla="*/ 9129 h 63810"/>
                  <a:gd name="connsiteX18" fmla="*/ 19875 w 48594"/>
                  <a:gd name="connsiteY18" fmla="*/ 95 h 63810"/>
                  <a:gd name="connsiteX19" fmla="*/ 21777 w 48594"/>
                  <a:gd name="connsiteY19" fmla="*/ 0 h 63810"/>
                  <a:gd name="connsiteX20" fmla="*/ 26722 w 48594"/>
                  <a:gd name="connsiteY20" fmla="*/ 0 h 63810"/>
                  <a:gd name="connsiteX21" fmla="*/ 28624 w 48594"/>
                  <a:gd name="connsiteY21" fmla="*/ 95 h 63810"/>
                  <a:gd name="connsiteX22" fmla="*/ 28529 w 48594"/>
                  <a:gd name="connsiteY22" fmla="*/ 9129 h 63810"/>
                  <a:gd name="connsiteX23" fmla="*/ 28529 w 48594"/>
                  <a:gd name="connsiteY23" fmla="*/ 9700 h 63810"/>
                  <a:gd name="connsiteX24" fmla="*/ 29100 w 48594"/>
                  <a:gd name="connsiteY24" fmla="*/ 9700 h 63810"/>
                  <a:gd name="connsiteX25" fmla="*/ 36042 w 48594"/>
                  <a:gd name="connsiteY25" fmla="*/ 9890 h 63810"/>
                  <a:gd name="connsiteX26" fmla="*/ 38895 w 48594"/>
                  <a:gd name="connsiteY26" fmla="*/ 9985 h 63810"/>
                  <a:gd name="connsiteX27" fmla="*/ 39465 w 48594"/>
                  <a:gd name="connsiteY27" fmla="*/ 10080 h 63810"/>
                  <a:gd name="connsiteX28" fmla="*/ 39465 w 48594"/>
                  <a:gd name="connsiteY28" fmla="*/ 9415 h 63810"/>
                  <a:gd name="connsiteX29" fmla="*/ 39750 w 48594"/>
                  <a:gd name="connsiteY29" fmla="*/ 475 h 63810"/>
                  <a:gd name="connsiteX30" fmla="*/ 48595 w 48594"/>
                  <a:gd name="connsiteY30" fmla="*/ 1046 h 63810"/>
                  <a:gd name="connsiteX31" fmla="*/ 45076 w 48594"/>
                  <a:gd name="connsiteY31" fmla="*/ 63810 h 63810"/>
                  <a:gd name="connsiteX32" fmla="*/ 37278 w 48594"/>
                  <a:gd name="connsiteY32" fmla="*/ 63239 h 63810"/>
                  <a:gd name="connsiteX33" fmla="*/ 28624 w 48594"/>
                  <a:gd name="connsiteY33" fmla="*/ 62859 h 638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48594" h="63810">
                    <a:moveTo>
                      <a:pt x="28624" y="62859"/>
                    </a:moveTo>
                    <a:cubicBezTo>
                      <a:pt x="28624" y="54586"/>
                      <a:pt x="29100" y="29575"/>
                      <a:pt x="29100" y="27578"/>
                    </a:cubicBezTo>
                    <a:lnTo>
                      <a:pt x="29100" y="27388"/>
                    </a:lnTo>
                    <a:cubicBezTo>
                      <a:pt x="29100" y="24535"/>
                      <a:pt x="27198" y="22062"/>
                      <a:pt x="23869" y="22062"/>
                    </a:cubicBezTo>
                    <a:cubicBezTo>
                      <a:pt x="20446" y="22062"/>
                      <a:pt x="18544" y="24535"/>
                      <a:pt x="18544" y="27483"/>
                    </a:cubicBezTo>
                    <a:cubicBezTo>
                      <a:pt x="18544" y="28529"/>
                      <a:pt x="18639" y="35566"/>
                      <a:pt x="18734" y="43079"/>
                    </a:cubicBezTo>
                    <a:cubicBezTo>
                      <a:pt x="18829" y="49926"/>
                      <a:pt x="18829" y="58770"/>
                      <a:pt x="18829" y="62859"/>
                    </a:cubicBezTo>
                    <a:cubicBezTo>
                      <a:pt x="16357" y="62954"/>
                      <a:pt x="13979" y="63049"/>
                      <a:pt x="11602" y="63239"/>
                    </a:cubicBezTo>
                    <a:cubicBezTo>
                      <a:pt x="10270" y="63335"/>
                      <a:pt x="5516" y="63620"/>
                      <a:pt x="3614" y="63810"/>
                    </a:cubicBezTo>
                    <a:lnTo>
                      <a:pt x="0" y="1046"/>
                    </a:lnTo>
                    <a:cubicBezTo>
                      <a:pt x="1997" y="951"/>
                      <a:pt x="6752" y="571"/>
                      <a:pt x="8749" y="475"/>
                    </a:cubicBezTo>
                    <a:lnTo>
                      <a:pt x="9129" y="9415"/>
                    </a:lnTo>
                    <a:lnTo>
                      <a:pt x="9129" y="9985"/>
                    </a:lnTo>
                    <a:lnTo>
                      <a:pt x="9700" y="9890"/>
                    </a:lnTo>
                    <a:cubicBezTo>
                      <a:pt x="10175" y="9890"/>
                      <a:pt x="11221" y="9890"/>
                      <a:pt x="12363" y="9795"/>
                    </a:cubicBezTo>
                    <a:cubicBezTo>
                      <a:pt x="14930" y="9700"/>
                      <a:pt x="18259" y="9605"/>
                      <a:pt x="19400" y="9605"/>
                    </a:cubicBezTo>
                    <a:lnTo>
                      <a:pt x="19970" y="9605"/>
                    </a:lnTo>
                    <a:lnTo>
                      <a:pt x="19970" y="9129"/>
                    </a:lnTo>
                    <a:lnTo>
                      <a:pt x="19875" y="95"/>
                    </a:lnTo>
                    <a:cubicBezTo>
                      <a:pt x="20446" y="95"/>
                      <a:pt x="21111" y="95"/>
                      <a:pt x="21777" y="0"/>
                    </a:cubicBezTo>
                    <a:lnTo>
                      <a:pt x="26722" y="0"/>
                    </a:lnTo>
                    <a:cubicBezTo>
                      <a:pt x="27388" y="95"/>
                      <a:pt x="28054" y="95"/>
                      <a:pt x="28624" y="95"/>
                    </a:cubicBezTo>
                    <a:lnTo>
                      <a:pt x="28529" y="9129"/>
                    </a:lnTo>
                    <a:lnTo>
                      <a:pt x="28529" y="9700"/>
                    </a:lnTo>
                    <a:lnTo>
                      <a:pt x="29100" y="9700"/>
                    </a:lnTo>
                    <a:cubicBezTo>
                      <a:pt x="30241" y="9700"/>
                      <a:pt x="33379" y="9795"/>
                      <a:pt x="36042" y="9890"/>
                    </a:cubicBezTo>
                    <a:cubicBezTo>
                      <a:pt x="37278" y="9985"/>
                      <a:pt x="38324" y="9985"/>
                      <a:pt x="38895" y="9985"/>
                    </a:cubicBezTo>
                    <a:lnTo>
                      <a:pt x="39465" y="10080"/>
                    </a:lnTo>
                    <a:lnTo>
                      <a:pt x="39465" y="9415"/>
                    </a:lnTo>
                    <a:lnTo>
                      <a:pt x="39750" y="475"/>
                    </a:lnTo>
                    <a:cubicBezTo>
                      <a:pt x="41843" y="571"/>
                      <a:pt x="46502" y="951"/>
                      <a:pt x="48595" y="1046"/>
                    </a:cubicBezTo>
                    <a:lnTo>
                      <a:pt x="45076" y="63810"/>
                    </a:lnTo>
                    <a:cubicBezTo>
                      <a:pt x="43079" y="63620"/>
                      <a:pt x="38514" y="63335"/>
                      <a:pt x="37278" y="63239"/>
                    </a:cubicBezTo>
                    <a:cubicBezTo>
                      <a:pt x="34425" y="63049"/>
                      <a:pt x="31572" y="62954"/>
                      <a:pt x="28624" y="62859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64" name="Frihåndsform: figur 263">
                <a:extLst>
                  <a:ext uri="{FF2B5EF4-FFF2-40B4-BE49-F238E27FC236}">
                    <a16:creationId xmlns:a16="http://schemas.microsoft.com/office/drawing/2014/main" id="{C185F0E7-8B02-45C2-BE74-F12BFDB8710B}"/>
                  </a:ext>
                </a:extLst>
              </p:cNvPr>
              <p:cNvSpPr/>
              <p:nvPr/>
            </p:nvSpPr>
            <p:spPr>
              <a:xfrm>
                <a:off x="10181020" y="971319"/>
                <a:ext cx="47928" cy="5420"/>
              </a:xfrm>
              <a:custGeom>
                <a:avLst/>
                <a:gdLst>
                  <a:gd name="connsiteX0" fmla="*/ 41652 w 47928"/>
                  <a:gd name="connsiteY0" fmla="*/ 5421 h 5420"/>
                  <a:gd name="connsiteX1" fmla="*/ 6276 w 47928"/>
                  <a:gd name="connsiteY1" fmla="*/ 5421 h 5420"/>
                  <a:gd name="connsiteX2" fmla="*/ 0 w 47928"/>
                  <a:gd name="connsiteY2" fmla="*/ 2663 h 5420"/>
                  <a:gd name="connsiteX3" fmla="*/ 6276 w 47928"/>
                  <a:gd name="connsiteY3" fmla="*/ 0 h 5420"/>
                  <a:gd name="connsiteX4" fmla="*/ 23964 w 47928"/>
                  <a:gd name="connsiteY4" fmla="*/ 0 h 5420"/>
                  <a:gd name="connsiteX5" fmla="*/ 41652 w 47928"/>
                  <a:gd name="connsiteY5" fmla="*/ 0 h 5420"/>
                  <a:gd name="connsiteX6" fmla="*/ 47929 w 47928"/>
                  <a:gd name="connsiteY6" fmla="*/ 2663 h 5420"/>
                  <a:gd name="connsiteX7" fmla="*/ 41652 w 47928"/>
                  <a:gd name="connsiteY7" fmla="*/ 5421 h 54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7928" h="5420">
                    <a:moveTo>
                      <a:pt x="41652" y="5421"/>
                    </a:moveTo>
                    <a:lnTo>
                      <a:pt x="6276" y="5421"/>
                    </a:lnTo>
                    <a:cubicBezTo>
                      <a:pt x="1807" y="5421"/>
                      <a:pt x="0" y="4565"/>
                      <a:pt x="0" y="2663"/>
                    </a:cubicBezTo>
                    <a:cubicBezTo>
                      <a:pt x="0" y="856"/>
                      <a:pt x="1807" y="0"/>
                      <a:pt x="6276" y="0"/>
                    </a:cubicBezTo>
                    <a:lnTo>
                      <a:pt x="23964" y="0"/>
                    </a:lnTo>
                    <a:lnTo>
                      <a:pt x="41652" y="0"/>
                    </a:lnTo>
                    <a:cubicBezTo>
                      <a:pt x="46027" y="0"/>
                      <a:pt x="47929" y="856"/>
                      <a:pt x="47929" y="2663"/>
                    </a:cubicBezTo>
                    <a:cubicBezTo>
                      <a:pt x="47834" y="4565"/>
                      <a:pt x="46027" y="5421"/>
                      <a:pt x="41652" y="5421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</p:grpSp>
        <p:sp>
          <p:nvSpPr>
            <p:cNvPr id="166" name="Frihåndsform: figur 165">
              <a:extLst>
                <a:ext uri="{FF2B5EF4-FFF2-40B4-BE49-F238E27FC236}">
                  <a16:creationId xmlns:a16="http://schemas.microsoft.com/office/drawing/2014/main" id="{509B123B-64B5-42EC-B965-67A3F6736047}"/>
                </a:ext>
              </a:extLst>
            </p:cNvPr>
            <p:cNvSpPr/>
            <p:nvPr/>
          </p:nvSpPr>
          <p:spPr>
            <a:xfrm>
              <a:off x="10185489" y="870896"/>
              <a:ext cx="38704" cy="99281"/>
            </a:xfrm>
            <a:custGeom>
              <a:avLst/>
              <a:gdLst>
                <a:gd name="connsiteX0" fmla="*/ 2853 w 38704"/>
                <a:gd name="connsiteY0" fmla="*/ 18449 h 99281"/>
                <a:gd name="connsiteX1" fmla="*/ 19970 w 38704"/>
                <a:gd name="connsiteY1" fmla="*/ 0 h 99281"/>
                <a:gd name="connsiteX2" fmla="*/ 23109 w 38704"/>
                <a:gd name="connsiteY2" fmla="*/ 3138 h 99281"/>
                <a:gd name="connsiteX3" fmla="*/ 35471 w 38704"/>
                <a:gd name="connsiteY3" fmla="*/ 15976 h 99281"/>
                <a:gd name="connsiteX4" fmla="*/ 38704 w 38704"/>
                <a:gd name="connsiteY4" fmla="*/ 99281 h 99281"/>
                <a:gd name="connsiteX5" fmla="*/ 0 w 38704"/>
                <a:gd name="connsiteY5" fmla="*/ 99281 h 9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8704" h="99281">
                  <a:moveTo>
                    <a:pt x="2853" y="18449"/>
                  </a:moveTo>
                  <a:lnTo>
                    <a:pt x="19970" y="0"/>
                  </a:lnTo>
                  <a:lnTo>
                    <a:pt x="23109" y="3138"/>
                  </a:lnTo>
                  <a:lnTo>
                    <a:pt x="35471" y="15976"/>
                  </a:lnTo>
                  <a:lnTo>
                    <a:pt x="38704" y="99281"/>
                  </a:lnTo>
                  <a:lnTo>
                    <a:pt x="0" y="99281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grpSp>
          <p:nvGrpSpPr>
            <p:cNvPr id="167" name="dasdasda">
              <a:extLst>
                <a:ext uri="{FF2B5EF4-FFF2-40B4-BE49-F238E27FC236}">
                  <a16:creationId xmlns:a16="http://schemas.microsoft.com/office/drawing/2014/main" id="{9C315EF7-E934-40B8-8EC7-E93B69763F53}"/>
                </a:ext>
              </a:extLst>
            </p:cNvPr>
            <p:cNvGrpSpPr/>
            <p:nvPr/>
          </p:nvGrpSpPr>
          <p:grpSpPr>
            <a:xfrm>
              <a:off x="10145644" y="656072"/>
              <a:ext cx="118395" cy="249724"/>
              <a:chOff x="10145644" y="656072"/>
              <a:chExt cx="118395" cy="249724"/>
            </a:xfrm>
            <a:solidFill>
              <a:srgbClr val="EBEBEB"/>
            </a:solidFill>
          </p:grpSpPr>
          <p:sp>
            <p:nvSpPr>
              <p:cNvPr id="259" name="Frihåndsform: figur 258">
                <a:extLst>
                  <a:ext uri="{FF2B5EF4-FFF2-40B4-BE49-F238E27FC236}">
                    <a16:creationId xmlns:a16="http://schemas.microsoft.com/office/drawing/2014/main" id="{5FB49371-8B88-409B-9F4B-E754C6E7DC98}"/>
                  </a:ext>
                </a:extLst>
              </p:cNvPr>
              <p:cNvSpPr/>
              <p:nvPr/>
            </p:nvSpPr>
            <p:spPr>
              <a:xfrm>
                <a:off x="10145644" y="656072"/>
                <a:ext cx="37277" cy="40511"/>
              </a:xfrm>
              <a:custGeom>
                <a:avLst/>
                <a:gdLst>
                  <a:gd name="connsiteX0" fmla="*/ 0 w 37277"/>
                  <a:gd name="connsiteY0" fmla="*/ 6086 h 40511"/>
                  <a:gd name="connsiteX1" fmla="*/ 35281 w 37277"/>
                  <a:gd name="connsiteY1" fmla="*/ 0 h 40511"/>
                  <a:gd name="connsiteX2" fmla="*/ 37278 w 37277"/>
                  <a:gd name="connsiteY2" fmla="*/ 34901 h 40511"/>
                  <a:gd name="connsiteX3" fmla="*/ 5135 w 37277"/>
                  <a:gd name="connsiteY3" fmla="*/ 40511 h 40511"/>
                  <a:gd name="connsiteX4" fmla="*/ 0 w 37277"/>
                  <a:gd name="connsiteY4" fmla="*/ 6086 h 405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277" h="40511">
                    <a:moveTo>
                      <a:pt x="0" y="6086"/>
                    </a:moveTo>
                    <a:cubicBezTo>
                      <a:pt x="10936" y="3423"/>
                      <a:pt x="22823" y="1236"/>
                      <a:pt x="35281" y="0"/>
                    </a:cubicBezTo>
                    <a:lnTo>
                      <a:pt x="37278" y="34901"/>
                    </a:lnTo>
                    <a:cubicBezTo>
                      <a:pt x="26247" y="35947"/>
                      <a:pt x="15501" y="37849"/>
                      <a:pt x="5135" y="40511"/>
                    </a:cubicBezTo>
                    <a:lnTo>
                      <a:pt x="0" y="6086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60" name="Frihåndsform: figur 259">
                <a:extLst>
                  <a:ext uri="{FF2B5EF4-FFF2-40B4-BE49-F238E27FC236}">
                    <a16:creationId xmlns:a16="http://schemas.microsoft.com/office/drawing/2014/main" id="{B2337A9F-6FD2-4DD1-9A06-B4FB2376F0BC}"/>
                  </a:ext>
                </a:extLst>
              </p:cNvPr>
              <p:cNvSpPr/>
              <p:nvPr/>
            </p:nvSpPr>
            <p:spPr>
              <a:xfrm>
                <a:off x="10206125" y="867092"/>
                <a:ext cx="37373" cy="38704"/>
              </a:xfrm>
              <a:custGeom>
                <a:avLst/>
                <a:gdLst>
                  <a:gd name="connsiteX0" fmla="*/ 0 w 37373"/>
                  <a:gd name="connsiteY0" fmla="*/ 3138 h 38704"/>
                  <a:gd name="connsiteX1" fmla="*/ 2948 w 37373"/>
                  <a:gd name="connsiteY1" fmla="*/ 0 h 38704"/>
                  <a:gd name="connsiteX2" fmla="*/ 6371 w 37373"/>
                  <a:gd name="connsiteY2" fmla="*/ 3423 h 38704"/>
                  <a:gd name="connsiteX3" fmla="*/ 37373 w 37373"/>
                  <a:gd name="connsiteY3" fmla="*/ 35661 h 38704"/>
                  <a:gd name="connsiteX4" fmla="*/ 35756 w 37373"/>
                  <a:gd name="connsiteY4" fmla="*/ 37088 h 38704"/>
                  <a:gd name="connsiteX5" fmla="*/ 34235 w 37373"/>
                  <a:gd name="connsiteY5" fmla="*/ 38704 h 38704"/>
                  <a:gd name="connsiteX6" fmla="*/ 3043 w 37373"/>
                  <a:gd name="connsiteY6" fmla="*/ 6371 h 38704"/>
                  <a:gd name="connsiteX7" fmla="*/ 0 w 37373"/>
                  <a:gd name="connsiteY7" fmla="*/ 3138 h 38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7373" h="38704">
                    <a:moveTo>
                      <a:pt x="0" y="3138"/>
                    </a:moveTo>
                    <a:lnTo>
                      <a:pt x="2948" y="0"/>
                    </a:lnTo>
                    <a:lnTo>
                      <a:pt x="6371" y="3423"/>
                    </a:lnTo>
                    <a:lnTo>
                      <a:pt x="37373" y="35661"/>
                    </a:lnTo>
                    <a:cubicBezTo>
                      <a:pt x="36802" y="36042"/>
                      <a:pt x="36327" y="36517"/>
                      <a:pt x="35756" y="37088"/>
                    </a:cubicBezTo>
                    <a:cubicBezTo>
                      <a:pt x="35186" y="37658"/>
                      <a:pt x="34710" y="38134"/>
                      <a:pt x="34235" y="38704"/>
                    </a:cubicBezTo>
                    <a:lnTo>
                      <a:pt x="3043" y="6371"/>
                    </a:lnTo>
                    <a:lnTo>
                      <a:pt x="0" y="3138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61" name="Frihåndsform: figur 260">
                <a:extLst>
                  <a:ext uri="{FF2B5EF4-FFF2-40B4-BE49-F238E27FC236}">
                    <a16:creationId xmlns:a16="http://schemas.microsoft.com/office/drawing/2014/main" id="{A8ACFC98-9D94-4D8B-B6D0-D8E72E87F50C}"/>
                  </a:ext>
                </a:extLst>
              </p:cNvPr>
              <p:cNvSpPr/>
              <p:nvPr/>
            </p:nvSpPr>
            <p:spPr>
              <a:xfrm>
                <a:off x="10227142" y="656168"/>
                <a:ext cx="36897" cy="40321"/>
              </a:xfrm>
              <a:custGeom>
                <a:avLst/>
                <a:gdLst>
                  <a:gd name="connsiteX0" fmla="*/ 1997 w 36897"/>
                  <a:gd name="connsiteY0" fmla="*/ 0 h 40321"/>
                  <a:gd name="connsiteX1" fmla="*/ 36898 w 36897"/>
                  <a:gd name="connsiteY1" fmla="*/ 5896 h 40321"/>
                  <a:gd name="connsiteX2" fmla="*/ 31762 w 36897"/>
                  <a:gd name="connsiteY2" fmla="*/ 40321 h 40321"/>
                  <a:gd name="connsiteX3" fmla="*/ 0 w 36897"/>
                  <a:gd name="connsiteY3" fmla="*/ 34805 h 40321"/>
                  <a:gd name="connsiteX4" fmla="*/ 1997 w 36897"/>
                  <a:gd name="connsiteY4" fmla="*/ 0 h 403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897" h="40321">
                    <a:moveTo>
                      <a:pt x="1997" y="0"/>
                    </a:moveTo>
                    <a:cubicBezTo>
                      <a:pt x="14265" y="1141"/>
                      <a:pt x="26057" y="3423"/>
                      <a:pt x="36898" y="5896"/>
                    </a:cubicBezTo>
                    <a:lnTo>
                      <a:pt x="31762" y="40321"/>
                    </a:lnTo>
                    <a:cubicBezTo>
                      <a:pt x="21397" y="37753"/>
                      <a:pt x="10841" y="35852"/>
                      <a:pt x="0" y="34805"/>
                    </a:cubicBezTo>
                    <a:lnTo>
                      <a:pt x="1997" y="0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</p:grpSp>
        <p:sp>
          <p:nvSpPr>
            <p:cNvPr id="168" name="Frihåndsform: figur 167">
              <a:extLst>
                <a:ext uri="{FF2B5EF4-FFF2-40B4-BE49-F238E27FC236}">
                  <a16:creationId xmlns:a16="http://schemas.microsoft.com/office/drawing/2014/main" id="{8E97C8DD-6A9C-4892-9579-8EB2DC98CACE}"/>
                </a:ext>
              </a:extLst>
            </p:cNvPr>
            <p:cNvSpPr/>
            <p:nvPr/>
          </p:nvSpPr>
          <p:spPr>
            <a:xfrm>
              <a:off x="10133566" y="814979"/>
              <a:ext cx="35851" cy="36041"/>
            </a:xfrm>
            <a:custGeom>
              <a:avLst/>
              <a:gdLst>
                <a:gd name="connsiteX0" fmla="*/ 35852 w 35851"/>
                <a:gd name="connsiteY0" fmla="*/ 19114 h 36041"/>
                <a:gd name="connsiteX1" fmla="*/ 18354 w 35851"/>
                <a:gd name="connsiteY1" fmla="*/ 36042 h 36041"/>
                <a:gd name="connsiteX2" fmla="*/ 10746 w 35851"/>
                <a:gd name="connsiteY2" fmla="*/ 28054 h 36041"/>
                <a:gd name="connsiteX3" fmla="*/ 15976 w 35851"/>
                <a:gd name="connsiteY3" fmla="*/ 23013 h 36041"/>
                <a:gd name="connsiteX4" fmla="*/ 20541 w 35851"/>
                <a:gd name="connsiteY4" fmla="*/ 27768 h 36041"/>
                <a:gd name="connsiteX5" fmla="*/ 23774 w 35851"/>
                <a:gd name="connsiteY5" fmla="*/ 24630 h 36041"/>
                <a:gd name="connsiteX6" fmla="*/ 19210 w 35851"/>
                <a:gd name="connsiteY6" fmla="*/ 19875 h 36041"/>
                <a:gd name="connsiteX7" fmla="*/ 24915 w 35851"/>
                <a:gd name="connsiteY7" fmla="*/ 14360 h 36041"/>
                <a:gd name="connsiteX8" fmla="*/ 21872 w 35851"/>
                <a:gd name="connsiteY8" fmla="*/ 11126 h 36041"/>
                <a:gd name="connsiteX9" fmla="*/ 16071 w 35851"/>
                <a:gd name="connsiteY9" fmla="*/ 16737 h 36041"/>
                <a:gd name="connsiteX10" fmla="*/ 11507 w 35851"/>
                <a:gd name="connsiteY10" fmla="*/ 11982 h 36041"/>
                <a:gd name="connsiteX11" fmla="*/ 8273 w 35851"/>
                <a:gd name="connsiteY11" fmla="*/ 15120 h 36041"/>
                <a:gd name="connsiteX12" fmla="*/ 12838 w 35851"/>
                <a:gd name="connsiteY12" fmla="*/ 19875 h 36041"/>
                <a:gd name="connsiteX13" fmla="*/ 7608 w 35851"/>
                <a:gd name="connsiteY13" fmla="*/ 24915 h 36041"/>
                <a:gd name="connsiteX14" fmla="*/ 0 w 35851"/>
                <a:gd name="connsiteY14" fmla="*/ 16927 h 36041"/>
                <a:gd name="connsiteX15" fmla="*/ 17403 w 35851"/>
                <a:gd name="connsiteY15" fmla="*/ 0 h 36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5851" h="36041">
                  <a:moveTo>
                    <a:pt x="35852" y="19114"/>
                  </a:moveTo>
                  <a:lnTo>
                    <a:pt x="18354" y="36042"/>
                  </a:lnTo>
                  <a:lnTo>
                    <a:pt x="10746" y="28054"/>
                  </a:lnTo>
                  <a:lnTo>
                    <a:pt x="15976" y="23013"/>
                  </a:lnTo>
                  <a:lnTo>
                    <a:pt x="20541" y="27768"/>
                  </a:lnTo>
                  <a:lnTo>
                    <a:pt x="23774" y="24630"/>
                  </a:lnTo>
                  <a:lnTo>
                    <a:pt x="19210" y="19875"/>
                  </a:lnTo>
                  <a:lnTo>
                    <a:pt x="24915" y="14360"/>
                  </a:lnTo>
                  <a:lnTo>
                    <a:pt x="21872" y="11126"/>
                  </a:lnTo>
                  <a:lnTo>
                    <a:pt x="16071" y="16737"/>
                  </a:lnTo>
                  <a:lnTo>
                    <a:pt x="11507" y="11982"/>
                  </a:lnTo>
                  <a:lnTo>
                    <a:pt x="8273" y="15120"/>
                  </a:lnTo>
                  <a:lnTo>
                    <a:pt x="12838" y="19875"/>
                  </a:lnTo>
                  <a:lnTo>
                    <a:pt x="7608" y="24915"/>
                  </a:lnTo>
                  <a:lnTo>
                    <a:pt x="0" y="16927"/>
                  </a:lnTo>
                  <a:lnTo>
                    <a:pt x="17403" y="0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169" name="Frihåndsform: figur 168">
              <a:extLst>
                <a:ext uri="{FF2B5EF4-FFF2-40B4-BE49-F238E27FC236}">
                  <a16:creationId xmlns:a16="http://schemas.microsoft.com/office/drawing/2014/main" id="{91DB1652-A0FA-4F1E-8B2B-8F2B3E9D1F98}"/>
                </a:ext>
              </a:extLst>
            </p:cNvPr>
            <p:cNvSpPr/>
            <p:nvPr/>
          </p:nvSpPr>
          <p:spPr>
            <a:xfrm>
              <a:off x="10187867" y="809844"/>
              <a:ext cx="34044" cy="5420"/>
            </a:xfrm>
            <a:custGeom>
              <a:avLst/>
              <a:gdLst>
                <a:gd name="connsiteX0" fmla="*/ 28244 w 34044"/>
                <a:gd name="connsiteY0" fmla="*/ 0 h 5420"/>
                <a:gd name="connsiteX1" fmla="*/ 34045 w 34044"/>
                <a:gd name="connsiteY1" fmla="*/ 2853 h 5420"/>
                <a:gd name="connsiteX2" fmla="*/ 31097 w 34044"/>
                <a:gd name="connsiteY2" fmla="*/ 5421 h 5420"/>
                <a:gd name="connsiteX3" fmla="*/ 3043 w 34044"/>
                <a:gd name="connsiteY3" fmla="*/ 5421 h 5420"/>
                <a:gd name="connsiteX4" fmla="*/ 0 w 34044"/>
                <a:gd name="connsiteY4" fmla="*/ 2853 h 5420"/>
                <a:gd name="connsiteX5" fmla="*/ 5801 w 34044"/>
                <a:gd name="connsiteY5" fmla="*/ 0 h 5420"/>
                <a:gd name="connsiteX6" fmla="*/ 28244 w 34044"/>
                <a:gd name="connsiteY6" fmla="*/ 0 h 5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4044" h="5420">
                  <a:moveTo>
                    <a:pt x="28244" y="0"/>
                  </a:moveTo>
                  <a:cubicBezTo>
                    <a:pt x="32713" y="0"/>
                    <a:pt x="34045" y="1046"/>
                    <a:pt x="34045" y="2853"/>
                  </a:cubicBezTo>
                  <a:cubicBezTo>
                    <a:pt x="34045" y="4184"/>
                    <a:pt x="33284" y="5040"/>
                    <a:pt x="31097" y="5421"/>
                  </a:cubicBezTo>
                  <a:lnTo>
                    <a:pt x="3043" y="5421"/>
                  </a:lnTo>
                  <a:cubicBezTo>
                    <a:pt x="856" y="5040"/>
                    <a:pt x="0" y="4184"/>
                    <a:pt x="0" y="2853"/>
                  </a:cubicBezTo>
                  <a:cubicBezTo>
                    <a:pt x="0" y="1046"/>
                    <a:pt x="1426" y="0"/>
                    <a:pt x="5801" y="0"/>
                  </a:cubicBezTo>
                  <a:lnTo>
                    <a:pt x="28244" y="0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170" name="Frihåndsform: figur 169">
              <a:extLst>
                <a:ext uri="{FF2B5EF4-FFF2-40B4-BE49-F238E27FC236}">
                  <a16:creationId xmlns:a16="http://schemas.microsoft.com/office/drawing/2014/main" id="{2AC8D8AA-3827-484F-938C-D7C861E967A0}"/>
                </a:ext>
              </a:extLst>
            </p:cNvPr>
            <p:cNvSpPr/>
            <p:nvPr/>
          </p:nvSpPr>
          <p:spPr>
            <a:xfrm>
              <a:off x="10189769" y="816121"/>
              <a:ext cx="29575" cy="44790"/>
            </a:xfrm>
            <a:custGeom>
              <a:avLst/>
              <a:gdLst>
                <a:gd name="connsiteX0" fmla="*/ 29575 w 29575"/>
                <a:gd name="connsiteY0" fmla="*/ 29480 h 44790"/>
                <a:gd name="connsiteX1" fmla="*/ 14360 w 29575"/>
                <a:gd name="connsiteY1" fmla="*/ 44791 h 44790"/>
                <a:gd name="connsiteX2" fmla="*/ 12267 w 29575"/>
                <a:gd name="connsiteY2" fmla="*/ 42603 h 44790"/>
                <a:gd name="connsiteX3" fmla="*/ 0 w 29575"/>
                <a:gd name="connsiteY3" fmla="*/ 29860 h 44790"/>
                <a:gd name="connsiteX4" fmla="*/ 1046 w 29575"/>
                <a:gd name="connsiteY4" fmla="*/ 0 h 44790"/>
                <a:gd name="connsiteX5" fmla="*/ 28434 w 29575"/>
                <a:gd name="connsiteY5" fmla="*/ 95 h 44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575" h="44790">
                  <a:moveTo>
                    <a:pt x="29575" y="29480"/>
                  </a:moveTo>
                  <a:lnTo>
                    <a:pt x="14360" y="44791"/>
                  </a:lnTo>
                  <a:lnTo>
                    <a:pt x="12267" y="42603"/>
                  </a:lnTo>
                  <a:lnTo>
                    <a:pt x="0" y="29860"/>
                  </a:lnTo>
                  <a:lnTo>
                    <a:pt x="1046" y="0"/>
                  </a:lnTo>
                  <a:lnTo>
                    <a:pt x="28434" y="95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grpSp>
          <p:nvGrpSpPr>
            <p:cNvPr id="171" name="dasdasda">
              <a:extLst>
                <a:ext uri="{FF2B5EF4-FFF2-40B4-BE49-F238E27FC236}">
                  <a16:creationId xmlns:a16="http://schemas.microsoft.com/office/drawing/2014/main" id="{3250DC29-D068-4C62-BC42-75456668CFC9}"/>
                </a:ext>
              </a:extLst>
            </p:cNvPr>
            <p:cNvGrpSpPr/>
            <p:nvPr/>
          </p:nvGrpSpPr>
          <p:grpSpPr>
            <a:xfrm>
              <a:off x="10121109" y="701339"/>
              <a:ext cx="167560" cy="331317"/>
              <a:chOff x="10121109" y="701339"/>
              <a:chExt cx="167560" cy="331317"/>
            </a:xfrm>
            <a:solidFill>
              <a:srgbClr val="EBEBEB"/>
            </a:solidFill>
          </p:grpSpPr>
          <p:sp>
            <p:nvSpPr>
              <p:cNvPr id="237" name="Frihåndsform: figur 236">
                <a:extLst>
                  <a:ext uri="{FF2B5EF4-FFF2-40B4-BE49-F238E27FC236}">
                    <a16:creationId xmlns:a16="http://schemas.microsoft.com/office/drawing/2014/main" id="{1FAF2F7E-46C5-4755-9054-F7C15833295D}"/>
                  </a:ext>
                </a:extLst>
              </p:cNvPr>
              <p:cNvSpPr/>
              <p:nvPr/>
            </p:nvSpPr>
            <p:spPr>
              <a:xfrm>
                <a:off x="10193002" y="701339"/>
                <a:ext cx="23679" cy="8939"/>
              </a:xfrm>
              <a:custGeom>
                <a:avLst/>
                <a:gdLst>
                  <a:gd name="connsiteX0" fmla="*/ 23489 w 23679"/>
                  <a:gd name="connsiteY0" fmla="*/ 8939 h 8939"/>
                  <a:gd name="connsiteX1" fmla="*/ 19685 w 23679"/>
                  <a:gd name="connsiteY1" fmla="*/ 8654 h 8939"/>
                  <a:gd name="connsiteX2" fmla="*/ 11602 w 23679"/>
                  <a:gd name="connsiteY2" fmla="*/ 8464 h 8939"/>
                  <a:gd name="connsiteX3" fmla="*/ 3519 w 23679"/>
                  <a:gd name="connsiteY3" fmla="*/ 8654 h 8939"/>
                  <a:gd name="connsiteX4" fmla="*/ 285 w 23679"/>
                  <a:gd name="connsiteY4" fmla="*/ 8844 h 8939"/>
                  <a:gd name="connsiteX5" fmla="*/ 0 w 23679"/>
                  <a:gd name="connsiteY5" fmla="*/ 380 h 8939"/>
                  <a:gd name="connsiteX6" fmla="*/ 95 w 23679"/>
                  <a:gd name="connsiteY6" fmla="*/ 380 h 8939"/>
                  <a:gd name="connsiteX7" fmla="*/ 3994 w 23679"/>
                  <a:gd name="connsiteY7" fmla="*/ 190 h 8939"/>
                  <a:gd name="connsiteX8" fmla="*/ 12267 w 23679"/>
                  <a:gd name="connsiteY8" fmla="*/ 0 h 8939"/>
                  <a:gd name="connsiteX9" fmla="*/ 20446 w 23679"/>
                  <a:gd name="connsiteY9" fmla="*/ 190 h 8939"/>
                  <a:gd name="connsiteX10" fmla="*/ 23679 w 23679"/>
                  <a:gd name="connsiteY10" fmla="*/ 380 h 8939"/>
                  <a:gd name="connsiteX11" fmla="*/ 23489 w 23679"/>
                  <a:gd name="connsiteY11" fmla="*/ 8939 h 89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3679" h="8939">
                    <a:moveTo>
                      <a:pt x="23489" y="8939"/>
                    </a:moveTo>
                    <a:cubicBezTo>
                      <a:pt x="21682" y="8749"/>
                      <a:pt x="20161" y="8654"/>
                      <a:pt x="19685" y="8654"/>
                    </a:cubicBezTo>
                    <a:cubicBezTo>
                      <a:pt x="18354" y="8559"/>
                      <a:pt x="12933" y="8464"/>
                      <a:pt x="11602" y="8464"/>
                    </a:cubicBezTo>
                    <a:cubicBezTo>
                      <a:pt x="10270" y="8464"/>
                      <a:pt x="4945" y="8559"/>
                      <a:pt x="3519" y="8654"/>
                    </a:cubicBezTo>
                    <a:cubicBezTo>
                      <a:pt x="3043" y="8654"/>
                      <a:pt x="1807" y="8749"/>
                      <a:pt x="285" y="8844"/>
                    </a:cubicBezTo>
                    <a:lnTo>
                      <a:pt x="0" y="380"/>
                    </a:lnTo>
                    <a:lnTo>
                      <a:pt x="95" y="380"/>
                    </a:lnTo>
                    <a:cubicBezTo>
                      <a:pt x="1426" y="285"/>
                      <a:pt x="2663" y="190"/>
                      <a:pt x="3994" y="190"/>
                    </a:cubicBezTo>
                    <a:cubicBezTo>
                      <a:pt x="5421" y="95"/>
                      <a:pt x="10841" y="0"/>
                      <a:pt x="12267" y="0"/>
                    </a:cubicBezTo>
                    <a:cubicBezTo>
                      <a:pt x="13599" y="0"/>
                      <a:pt x="19114" y="95"/>
                      <a:pt x="20446" y="190"/>
                    </a:cubicBezTo>
                    <a:cubicBezTo>
                      <a:pt x="21492" y="285"/>
                      <a:pt x="22633" y="285"/>
                      <a:pt x="23679" y="380"/>
                    </a:cubicBezTo>
                    <a:lnTo>
                      <a:pt x="23489" y="8939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38" name="Frihåndsform: figur 237">
                <a:extLst>
                  <a:ext uri="{FF2B5EF4-FFF2-40B4-BE49-F238E27FC236}">
                    <a16:creationId xmlns:a16="http://schemas.microsoft.com/office/drawing/2014/main" id="{27BCB31A-3BED-4757-8B4D-4989D194055B}"/>
                  </a:ext>
                </a:extLst>
              </p:cNvPr>
              <p:cNvSpPr/>
              <p:nvPr/>
            </p:nvSpPr>
            <p:spPr>
              <a:xfrm>
                <a:off x="10265466" y="710658"/>
                <a:ext cx="23203" cy="16546"/>
              </a:xfrm>
              <a:custGeom>
                <a:avLst/>
                <a:gdLst>
                  <a:gd name="connsiteX0" fmla="*/ 21016 w 23203"/>
                  <a:gd name="connsiteY0" fmla="*/ 16547 h 16546"/>
                  <a:gd name="connsiteX1" fmla="*/ 17973 w 23203"/>
                  <a:gd name="connsiteY1" fmla="*/ 15215 h 16546"/>
                  <a:gd name="connsiteX2" fmla="*/ 10461 w 23203"/>
                  <a:gd name="connsiteY2" fmla="*/ 12267 h 16546"/>
                  <a:gd name="connsiteX3" fmla="*/ 2853 w 23203"/>
                  <a:gd name="connsiteY3" fmla="*/ 9510 h 16546"/>
                  <a:gd name="connsiteX4" fmla="*/ 0 w 23203"/>
                  <a:gd name="connsiteY4" fmla="*/ 8654 h 16546"/>
                  <a:gd name="connsiteX5" fmla="*/ 1426 w 23203"/>
                  <a:gd name="connsiteY5" fmla="*/ 0 h 16546"/>
                  <a:gd name="connsiteX6" fmla="*/ 4850 w 23203"/>
                  <a:gd name="connsiteY6" fmla="*/ 1046 h 16546"/>
                  <a:gd name="connsiteX7" fmla="*/ 12648 w 23203"/>
                  <a:gd name="connsiteY7" fmla="*/ 3709 h 16546"/>
                  <a:gd name="connsiteX8" fmla="*/ 20351 w 23203"/>
                  <a:gd name="connsiteY8" fmla="*/ 6752 h 16546"/>
                  <a:gd name="connsiteX9" fmla="*/ 23204 w 23203"/>
                  <a:gd name="connsiteY9" fmla="*/ 7988 h 16546"/>
                  <a:gd name="connsiteX10" fmla="*/ 21016 w 23203"/>
                  <a:gd name="connsiteY10" fmla="*/ 16547 h 165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3203" h="16546">
                    <a:moveTo>
                      <a:pt x="21016" y="16547"/>
                    </a:moveTo>
                    <a:cubicBezTo>
                      <a:pt x="19685" y="15976"/>
                      <a:pt x="18544" y="15501"/>
                      <a:pt x="17973" y="15215"/>
                    </a:cubicBezTo>
                    <a:cubicBezTo>
                      <a:pt x="16737" y="14740"/>
                      <a:pt x="11792" y="12648"/>
                      <a:pt x="10461" y="12267"/>
                    </a:cubicBezTo>
                    <a:cubicBezTo>
                      <a:pt x="9129" y="11792"/>
                      <a:pt x="4089" y="9985"/>
                      <a:pt x="2853" y="9510"/>
                    </a:cubicBezTo>
                    <a:cubicBezTo>
                      <a:pt x="2473" y="9319"/>
                      <a:pt x="1331" y="9034"/>
                      <a:pt x="0" y="8654"/>
                    </a:cubicBezTo>
                    <a:lnTo>
                      <a:pt x="1426" y="0"/>
                    </a:lnTo>
                    <a:cubicBezTo>
                      <a:pt x="2948" y="475"/>
                      <a:pt x="4279" y="856"/>
                      <a:pt x="4850" y="1046"/>
                    </a:cubicBezTo>
                    <a:cubicBezTo>
                      <a:pt x="6181" y="1426"/>
                      <a:pt x="11412" y="3233"/>
                      <a:pt x="12648" y="3709"/>
                    </a:cubicBezTo>
                    <a:cubicBezTo>
                      <a:pt x="13979" y="4184"/>
                      <a:pt x="19114" y="6181"/>
                      <a:pt x="20351" y="6752"/>
                    </a:cubicBezTo>
                    <a:cubicBezTo>
                      <a:pt x="20826" y="6942"/>
                      <a:pt x="21967" y="7418"/>
                      <a:pt x="23204" y="7988"/>
                    </a:cubicBezTo>
                    <a:lnTo>
                      <a:pt x="21016" y="16547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39" name="Frihåndsform: figur 238">
                <a:extLst>
                  <a:ext uri="{FF2B5EF4-FFF2-40B4-BE49-F238E27FC236}">
                    <a16:creationId xmlns:a16="http://schemas.microsoft.com/office/drawing/2014/main" id="{CE226205-AC8E-4AF5-B9CD-27C1672A2208}"/>
                  </a:ext>
                </a:extLst>
              </p:cNvPr>
              <p:cNvSpPr/>
              <p:nvPr/>
            </p:nvSpPr>
            <p:spPr>
              <a:xfrm>
                <a:off x="10121109" y="710848"/>
                <a:ext cx="23108" cy="16166"/>
              </a:xfrm>
              <a:custGeom>
                <a:avLst/>
                <a:gdLst>
                  <a:gd name="connsiteX0" fmla="*/ 23109 w 23108"/>
                  <a:gd name="connsiteY0" fmla="*/ 8273 h 16166"/>
                  <a:gd name="connsiteX1" fmla="*/ 19590 w 23108"/>
                  <a:gd name="connsiteY1" fmla="*/ 9415 h 16166"/>
                  <a:gd name="connsiteX2" fmla="*/ 11982 w 23108"/>
                  <a:gd name="connsiteY2" fmla="*/ 12172 h 16166"/>
                  <a:gd name="connsiteX3" fmla="*/ 4470 w 23108"/>
                  <a:gd name="connsiteY3" fmla="*/ 15120 h 16166"/>
                  <a:gd name="connsiteX4" fmla="*/ 2092 w 23108"/>
                  <a:gd name="connsiteY4" fmla="*/ 16166 h 16166"/>
                  <a:gd name="connsiteX5" fmla="*/ 0 w 23108"/>
                  <a:gd name="connsiteY5" fmla="*/ 8083 h 16166"/>
                  <a:gd name="connsiteX6" fmla="*/ 3519 w 23108"/>
                  <a:gd name="connsiteY6" fmla="*/ 6562 h 16166"/>
                  <a:gd name="connsiteX7" fmla="*/ 11126 w 23108"/>
                  <a:gd name="connsiteY7" fmla="*/ 3519 h 16166"/>
                  <a:gd name="connsiteX8" fmla="*/ 18924 w 23108"/>
                  <a:gd name="connsiteY8" fmla="*/ 856 h 16166"/>
                  <a:gd name="connsiteX9" fmla="*/ 21777 w 23108"/>
                  <a:gd name="connsiteY9" fmla="*/ 0 h 16166"/>
                  <a:gd name="connsiteX10" fmla="*/ 23109 w 23108"/>
                  <a:gd name="connsiteY10" fmla="*/ 8273 h 161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3108" h="16166">
                    <a:moveTo>
                      <a:pt x="23109" y="8273"/>
                    </a:moveTo>
                    <a:cubicBezTo>
                      <a:pt x="21397" y="8749"/>
                      <a:pt x="20065" y="9224"/>
                      <a:pt x="19590" y="9415"/>
                    </a:cubicBezTo>
                    <a:cubicBezTo>
                      <a:pt x="18354" y="9795"/>
                      <a:pt x="13218" y="11697"/>
                      <a:pt x="11982" y="12172"/>
                    </a:cubicBezTo>
                    <a:cubicBezTo>
                      <a:pt x="10841" y="12648"/>
                      <a:pt x="5706" y="14645"/>
                      <a:pt x="4470" y="15120"/>
                    </a:cubicBezTo>
                    <a:cubicBezTo>
                      <a:pt x="3994" y="15311"/>
                      <a:pt x="3138" y="15691"/>
                      <a:pt x="2092" y="16166"/>
                    </a:cubicBezTo>
                    <a:lnTo>
                      <a:pt x="0" y="8083"/>
                    </a:lnTo>
                    <a:cubicBezTo>
                      <a:pt x="1522" y="7418"/>
                      <a:pt x="2853" y="6847"/>
                      <a:pt x="3519" y="6562"/>
                    </a:cubicBezTo>
                    <a:cubicBezTo>
                      <a:pt x="4755" y="5991"/>
                      <a:pt x="9890" y="3994"/>
                      <a:pt x="11126" y="3519"/>
                    </a:cubicBezTo>
                    <a:cubicBezTo>
                      <a:pt x="12458" y="3043"/>
                      <a:pt x="17593" y="1236"/>
                      <a:pt x="18924" y="856"/>
                    </a:cubicBezTo>
                    <a:cubicBezTo>
                      <a:pt x="19400" y="666"/>
                      <a:pt x="20541" y="285"/>
                      <a:pt x="21777" y="0"/>
                    </a:cubicBezTo>
                    <a:lnTo>
                      <a:pt x="23109" y="8273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40" name="Frihåndsform: figur 239">
                <a:extLst>
                  <a:ext uri="{FF2B5EF4-FFF2-40B4-BE49-F238E27FC236}">
                    <a16:creationId xmlns:a16="http://schemas.microsoft.com/office/drawing/2014/main" id="{FAAD98E5-1838-41AB-AFEB-2B0C9F52A78D}"/>
                  </a:ext>
                </a:extLst>
              </p:cNvPr>
              <p:cNvSpPr/>
              <p:nvPr/>
            </p:nvSpPr>
            <p:spPr>
              <a:xfrm>
                <a:off x="10252342" y="898280"/>
                <a:ext cx="21967" cy="12271"/>
              </a:xfrm>
              <a:custGeom>
                <a:avLst/>
                <a:gdLst>
                  <a:gd name="connsiteX0" fmla="*/ 21967 w 21967"/>
                  <a:gd name="connsiteY0" fmla="*/ 4093 h 12271"/>
                  <a:gd name="connsiteX1" fmla="*/ 20351 w 21967"/>
                  <a:gd name="connsiteY1" fmla="*/ 5424 h 12271"/>
                  <a:gd name="connsiteX2" fmla="*/ 19685 w 21967"/>
                  <a:gd name="connsiteY2" fmla="*/ 6090 h 12271"/>
                  <a:gd name="connsiteX3" fmla="*/ 11412 w 21967"/>
                  <a:gd name="connsiteY3" fmla="*/ 2952 h 12271"/>
                  <a:gd name="connsiteX4" fmla="*/ 8178 w 21967"/>
                  <a:gd name="connsiteY4" fmla="*/ 3427 h 12271"/>
                  <a:gd name="connsiteX5" fmla="*/ 4374 w 21967"/>
                  <a:gd name="connsiteY5" fmla="*/ 5615 h 12271"/>
                  <a:gd name="connsiteX6" fmla="*/ 3709 w 21967"/>
                  <a:gd name="connsiteY6" fmla="*/ 9609 h 12271"/>
                  <a:gd name="connsiteX7" fmla="*/ 5801 w 21967"/>
                  <a:gd name="connsiteY7" fmla="*/ 7231 h 12271"/>
                  <a:gd name="connsiteX8" fmla="*/ 7513 w 21967"/>
                  <a:gd name="connsiteY8" fmla="*/ 9133 h 12271"/>
                  <a:gd name="connsiteX9" fmla="*/ 7513 w 21967"/>
                  <a:gd name="connsiteY9" fmla="*/ 9609 h 12271"/>
                  <a:gd name="connsiteX10" fmla="*/ 5325 w 21967"/>
                  <a:gd name="connsiteY10" fmla="*/ 12081 h 12271"/>
                  <a:gd name="connsiteX11" fmla="*/ 3994 w 21967"/>
                  <a:gd name="connsiteY11" fmla="*/ 12271 h 12271"/>
                  <a:gd name="connsiteX12" fmla="*/ 761 w 21967"/>
                  <a:gd name="connsiteY12" fmla="*/ 10560 h 12271"/>
                  <a:gd name="connsiteX13" fmla="*/ 0 w 21967"/>
                  <a:gd name="connsiteY13" fmla="*/ 7707 h 12271"/>
                  <a:gd name="connsiteX14" fmla="*/ 6657 w 21967"/>
                  <a:gd name="connsiteY14" fmla="*/ 670 h 12271"/>
                  <a:gd name="connsiteX15" fmla="*/ 10936 w 21967"/>
                  <a:gd name="connsiteY15" fmla="*/ 4 h 12271"/>
                  <a:gd name="connsiteX16" fmla="*/ 21967 w 21967"/>
                  <a:gd name="connsiteY16" fmla="*/ 4093 h 122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1967" h="12271">
                    <a:moveTo>
                      <a:pt x="21967" y="4093"/>
                    </a:moveTo>
                    <a:cubicBezTo>
                      <a:pt x="21397" y="4474"/>
                      <a:pt x="20826" y="4854"/>
                      <a:pt x="20351" y="5424"/>
                    </a:cubicBezTo>
                    <a:cubicBezTo>
                      <a:pt x="20065" y="5710"/>
                      <a:pt x="19875" y="5900"/>
                      <a:pt x="19685" y="6090"/>
                    </a:cubicBezTo>
                    <a:cubicBezTo>
                      <a:pt x="17022" y="4093"/>
                      <a:pt x="13884" y="2952"/>
                      <a:pt x="11412" y="2952"/>
                    </a:cubicBezTo>
                    <a:cubicBezTo>
                      <a:pt x="10270" y="2952"/>
                      <a:pt x="9224" y="3047"/>
                      <a:pt x="8178" y="3427"/>
                    </a:cubicBezTo>
                    <a:cubicBezTo>
                      <a:pt x="6657" y="3903"/>
                      <a:pt x="5325" y="4664"/>
                      <a:pt x="4374" y="5615"/>
                    </a:cubicBezTo>
                    <a:cubicBezTo>
                      <a:pt x="3328" y="6661"/>
                      <a:pt x="2853" y="8563"/>
                      <a:pt x="3709" y="9609"/>
                    </a:cubicBezTo>
                    <a:cubicBezTo>
                      <a:pt x="3709" y="8182"/>
                      <a:pt x="4565" y="7231"/>
                      <a:pt x="5801" y="7231"/>
                    </a:cubicBezTo>
                    <a:cubicBezTo>
                      <a:pt x="6467" y="7231"/>
                      <a:pt x="7418" y="7802"/>
                      <a:pt x="7513" y="9133"/>
                    </a:cubicBezTo>
                    <a:cubicBezTo>
                      <a:pt x="7513" y="9323"/>
                      <a:pt x="7513" y="9514"/>
                      <a:pt x="7513" y="9609"/>
                    </a:cubicBezTo>
                    <a:cubicBezTo>
                      <a:pt x="7513" y="10845"/>
                      <a:pt x="6657" y="11701"/>
                      <a:pt x="5325" y="12081"/>
                    </a:cubicBezTo>
                    <a:cubicBezTo>
                      <a:pt x="4945" y="12271"/>
                      <a:pt x="4470" y="12271"/>
                      <a:pt x="3994" y="12271"/>
                    </a:cubicBezTo>
                    <a:cubicBezTo>
                      <a:pt x="2663" y="12271"/>
                      <a:pt x="1331" y="11701"/>
                      <a:pt x="761" y="10560"/>
                    </a:cubicBezTo>
                    <a:cubicBezTo>
                      <a:pt x="190" y="9609"/>
                      <a:pt x="0" y="8563"/>
                      <a:pt x="0" y="7707"/>
                    </a:cubicBezTo>
                    <a:cubicBezTo>
                      <a:pt x="0" y="4664"/>
                      <a:pt x="2663" y="1811"/>
                      <a:pt x="6657" y="670"/>
                    </a:cubicBezTo>
                    <a:cubicBezTo>
                      <a:pt x="7988" y="194"/>
                      <a:pt x="9415" y="4"/>
                      <a:pt x="10936" y="4"/>
                    </a:cubicBezTo>
                    <a:cubicBezTo>
                      <a:pt x="14360" y="-91"/>
                      <a:pt x="18734" y="1526"/>
                      <a:pt x="21967" y="4093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41" name="Frihåndsform: figur 240">
                <a:extLst>
                  <a:ext uri="{FF2B5EF4-FFF2-40B4-BE49-F238E27FC236}">
                    <a16:creationId xmlns:a16="http://schemas.microsoft.com/office/drawing/2014/main" id="{AF0F5367-F796-47B1-B106-E355E75006F0}"/>
                  </a:ext>
                </a:extLst>
              </p:cNvPr>
              <p:cNvSpPr/>
              <p:nvPr/>
            </p:nvSpPr>
            <p:spPr>
              <a:xfrm>
                <a:off x="10243118" y="932899"/>
                <a:ext cx="21777" cy="12267"/>
              </a:xfrm>
              <a:custGeom>
                <a:avLst/>
                <a:gdLst>
                  <a:gd name="connsiteX0" fmla="*/ 0 w 21777"/>
                  <a:gd name="connsiteY0" fmla="*/ 8083 h 12267"/>
                  <a:gd name="connsiteX1" fmla="*/ 1617 w 21777"/>
                  <a:gd name="connsiteY1" fmla="*/ 6752 h 12267"/>
                  <a:gd name="connsiteX2" fmla="*/ 2282 w 21777"/>
                  <a:gd name="connsiteY2" fmla="*/ 6086 h 12267"/>
                  <a:gd name="connsiteX3" fmla="*/ 10461 w 21777"/>
                  <a:gd name="connsiteY3" fmla="*/ 9224 h 12267"/>
                  <a:gd name="connsiteX4" fmla="*/ 13694 w 21777"/>
                  <a:gd name="connsiteY4" fmla="*/ 8749 h 12267"/>
                  <a:gd name="connsiteX5" fmla="*/ 17498 w 21777"/>
                  <a:gd name="connsiteY5" fmla="*/ 6657 h 12267"/>
                  <a:gd name="connsiteX6" fmla="*/ 18164 w 21777"/>
                  <a:gd name="connsiteY6" fmla="*/ 2663 h 12267"/>
                  <a:gd name="connsiteX7" fmla="*/ 16071 w 21777"/>
                  <a:gd name="connsiteY7" fmla="*/ 5040 h 12267"/>
                  <a:gd name="connsiteX8" fmla="*/ 14360 w 21777"/>
                  <a:gd name="connsiteY8" fmla="*/ 3138 h 12267"/>
                  <a:gd name="connsiteX9" fmla="*/ 14360 w 21777"/>
                  <a:gd name="connsiteY9" fmla="*/ 2663 h 12267"/>
                  <a:gd name="connsiteX10" fmla="*/ 16452 w 21777"/>
                  <a:gd name="connsiteY10" fmla="*/ 190 h 12267"/>
                  <a:gd name="connsiteX11" fmla="*/ 17783 w 21777"/>
                  <a:gd name="connsiteY11" fmla="*/ 0 h 12267"/>
                  <a:gd name="connsiteX12" fmla="*/ 21016 w 21777"/>
                  <a:gd name="connsiteY12" fmla="*/ 1712 h 12267"/>
                  <a:gd name="connsiteX13" fmla="*/ 21777 w 21777"/>
                  <a:gd name="connsiteY13" fmla="*/ 4565 h 12267"/>
                  <a:gd name="connsiteX14" fmla="*/ 15120 w 21777"/>
                  <a:gd name="connsiteY14" fmla="*/ 11602 h 12267"/>
                  <a:gd name="connsiteX15" fmla="*/ 10841 w 21777"/>
                  <a:gd name="connsiteY15" fmla="*/ 12268 h 12267"/>
                  <a:gd name="connsiteX16" fmla="*/ 0 w 21777"/>
                  <a:gd name="connsiteY16" fmla="*/ 8083 h 122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1777" h="12267">
                    <a:moveTo>
                      <a:pt x="0" y="8083"/>
                    </a:moveTo>
                    <a:cubicBezTo>
                      <a:pt x="571" y="7703"/>
                      <a:pt x="1046" y="7322"/>
                      <a:pt x="1617" y="6752"/>
                    </a:cubicBezTo>
                    <a:cubicBezTo>
                      <a:pt x="1902" y="6467"/>
                      <a:pt x="2092" y="6276"/>
                      <a:pt x="2282" y="6086"/>
                    </a:cubicBezTo>
                    <a:cubicBezTo>
                      <a:pt x="4945" y="8083"/>
                      <a:pt x="8083" y="9224"/>
                      <a:pt x="10461" y="9224"/>
                    </a:cubicBezTo>
                    <a:cubicBezTo>
                      <a:pt x="11697" y="9224"/>
                      <a:pt x="12743" y="9034"/>
                      <a:pt x="13694" y="8749"/>
                    </a:cubicBezTo>
                    <a:cubicBezTo>
                      <a:pt x="15216" y="8273"/>
                      <a:pt x="16547" y="7513"/>
                      <a:pt x="17498" y="6657"/>
                    </a:cubicBezTo>
                    <a:cubicBezTo>
                      <a:pt x="18544" y="5611"/>
                      <a:pt x="19019" y="3709"/>
                      <a:pt x="18164" y="2663"/>
                    </a:cubicBezTo>
                    <a:cubicBezTo>
                      <a:pt x="18164" y="4089"/>
                      <a:pt x="17308" y="5040"/>
                      <a:pt x="16071" y="5040"/>
                    </a:cubicBezTo>
                    <a:cubicBezTo>
                      <a:pt x="15406" y="5040"/>
                      <a:pt x="14455" y="4470"/>
                      <a:pt x="14360" y="3138"/>
                    </a:cubicBezTo>
                    <a:cubicBezTo>
                      <a:pt x="14360" y="2948"/>
                      <a:pt x="14360" y="2758"/>
                      <a:pt x="14360" y="2663"/>
                    </a:cubicBezTo>
                    <a:cubicBezTo>
                      <a:pt x="14360" y="1426"/>
                      <a:pt x="15216" y="571"/>
                      <a:pt x="16452" y="190"/>
                    </a:cubicBezTo>
                    <a:cubicBezTo>
                      <a:pt x="16832" y="95"/>
                      <a:pt x="17308" y="0"/>
                      <a:pt x="17783" y="0"/>
                    </a:cubicBezTo>
                    <a:cubicBezTo>
                      <a:pt x="19114" y="0"/>
                      <a:pt x="20446" y="571"/>
                      <a:pt x="21016" y="1712"/>
                    </a:cubicBezTo>
                    <a:cubicBezTo>
                      <a:pt x="21587" y="2663"/>
                      <a:pt x="21777" y="3709"/>
                      <a:pt x="21777" y="4565"/>
                    </a:cubicBezTo>
                    <a:cubicBezTo>
                      <a:pt x="21777" y="7608"/>
                      <a:pt x="19114" y="10461"/>
                      <a:pt x="15120" y="11602"/>
                    </a:cubicBezTo>
                    <a:cubicBezTo>
                      <a:pt x="13789" y="12077"/>
                      <a:pt x="12363" y="12268"/>
                      <a:pt x="10841" y="12268"/>
                    </a:cubicBezTo>
                    <a:cubicBezTo>
                      <a:pt x="7608" y="12172"/>
                      <a:pt x="3233" y="10651"/>
                      <a:pt x="0" y="8083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42" name="Frihåndsform: figur 241">
                <a:extLst>
                  <a:ext uri="{FF2B5EF4-FFF2-40B4-BE49-F238E27FC236}">
                    <a16:creationId xmlns:a16="http://schemas.microsoft.com/office/drawing/2014/main" id="{EA29FF53-6EC3-49AA-ACF3-B2D382A9BD63}"/>
                  </a:ext>
                </a:extLst>
              </p:cNvPr>
              <p:cNvSpPr/>
              <p:nvPr/>
            </p:nvSpPr>
            <p:spPr>
              <a:xfrm>
                <a:off x="10194714" y="993952"/>
                <a:ext cx="19399" cy="18448"/>
              </a:xfrm>
              <a:custGeom>
                <a:avLst/>
                <a:gdLst>
                  <a:gd name="connsiteX0" fmla="*/ 19114 w 19399"/>
                  <a:gd name="connsiteY0" fmla="*/ 11792 h 18448"/>
                  <a:gd name="connsiteX1" fmla="*/ 9890 w 19399"/>
                  <a:gd name="connsiteY1" fmla="*/ 18449 h 18448"/>
                  <a:gd name="connsiteX2" fmla="*/ 0 w 19399"/>
                  <a:gd name="connsiteY2" fmla="*/ 9890 h 18448"/>
                  <a:gd name="connsiteX3" fmla="*/ 0 w 19399"/>
                  <a:gd name="connsiteY3" fmla="*/ 9700 h 18448"/>
                  <a:gd name="connsiteX4" fmla="*/ 9700 w 19399"/>
                  <a:gd name="connsiteY4" fmla="*/ 0 h 18448"/>
                  <a:gd name="connsiteX5" fmla="*/ 19400 w 19399"/>
                  <a:gd name="connsiteY5" fmla="*/ 9700 h 18448"/>
                  <a:gd name="connsiteX6" fmla="*/ 19114 w 19399"/>
                  <a:gd name="connsiteY6" fmla="*/ 11792 h 18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399" h="18448">
                    <a:moveTo>
                      <a:pt x="19114" y="11792"/>
                    </a:moveTo>
                    <a:cubicBezTo>
                      <a:pt x="14930" y="12077"/>
                      <a:pt x="11412" y="14740"/>
                      <a:pt x="9890" y="18449"/>
                    </a:cubicBezTo>
                    <a:cubicBezTo>
                      <a:pt x="8939" y="13789"/>
                      <a:pt x="4850" y="10080"/>
                      <a:pt x="0" y="9890"/>
                    </a:cubicBezTo>
                    <a:lnTo>
                      <a:pt x="0" y="9700"/>
                    </a:lnTo>
                    <a:cubicBezTo>
                      <a:pt x="0" y="4374"/>
                      <a:pt x="4374" y="0"/>
                      <a:pt x="9700" y="0"/>
                    </a:cubicBezTo>
                    <a:cubicBezTo>
                      <a:pt x="15025" y="0"/>
                      <a:pt x="19400" y="4374"/>
                      <a:pt x="19400" y="9700"/>
                    </a:cubicBezTo>
                    <a:cubicBezTo>
                      <a:pt x="19400" y="10366"/>
                      <a:pt x="19305" y="11126"/>
                      <a:pt x="19114" y="11792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43" name="Frihåndsform: figur 242">
                <a:extLst>
                  <a:ext uri="{FF2B5EF4-FFF2-40B4-BE49-F238E27FC236}">
                    <a16:creationId xmlns:a16="http://schemas.microsoft.com/office/drawing/2014/main" id="{4AA0022E-9E7C-4B84-8F5D-47FA2B7820AF}"/>
                  </a:ext>
                </a:extLst>
              </p:cNvPr>
              <p:cNvSpPr/>
              <p:nvPr/>
            </p:nvSpPr>
            <p:spPr>
              <a:xfrm>
                <a:off x="10215159" y="995854"/>
                <a:ext cx="19399" cy="18353"/>
              </a:xfrm>
              <a:custGeom>
                <a:avLst/>
                <a:gdLst>
                  <a:gd name="connsiteX0" fmla="*/ 19114 w 19399"/>
                  <a:gd name="connsiteY0" fmla="*/ 11697 h 18353"/>
                  <a:gd name="connsiteX1" fmla="*/ 9890 w 19399"/>
                  <a:gd name="connsiteY1" fmla="*/ 18354 h 18353"/>
                  <a:gd name="connsiteX2" fmla="*/ 0 w 19399"/>
                  <a:gd name="connsiteY2" fmla="*/ 9890 h 18353"/>
                  <a:gd name="connsiteX3" fmla="*/ 0 w 19399"/>
                  <a:gd name="connsiteY3" fmla="*/ 9700 h 18353"/>
                  <a:gd name="connsiteX4" fmla="*/ 9700 w 19399"/>
                  <a:gd name="connsiteY4" fmla="*/ 0 h 18353"/>
                  <a:gd name="connsiteX5" fmla="*/ 19400 w 19399"/>
                  <a:gd name="connsiteY5" fmla="*/ 9700 h 18353"/>
                  <a:gd name="connsiteX6" fmla="*/ 19114 w 19399"/>
                  <a:gd name="connsiteY6" fmla="*/ 11697 h 183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399" h="18353">
                    <a:moveTo>
                      <a:pt x="19114" y="11697"/>
                    </a:moveTo>
                    <a:cubicBezTo>
                      <a:pt x="14930" y="11982"/>
                      <a:pt x="11317" y="14645"/>
                      <a:pt x="9890" y="18354"/>
                    </a:cubicBezTo>
                    <a:cubicBezTo>
                      <a:pt x="8939" y="13694"/>
                      <a:pt x="4850" y="10080"/>
                      <a:pt x="0" y="9890"/>
                    </a:cubicBezTo>
                    <a:lnTo>
                      <a:pt x="0" y="9700"/>
                    </a:lnTo>
                    <a:cubicBezTo>
                      <a:pt x="0" y="4374"/>
                      <a:pt x="4374" y="0"/>
                      <a:pt x="9700" y="0"/>
                    </a:cubicBezTo>
                    <a:cubicBezTo>
                      <a:pt x="15025" y="0"/>
                      <a:pt x="19400" y="4374"/>
                      <a:pt x="19400" y="9700"/>
                    </a:cubicBezTo>
                    <a:cubicBezTo>
                      <a:pt x="19305" y="10366"/>
                      <a:pt x="19210" y="11031"/>
                      <a:pt x="19114" y="11697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44" name="Frihåndsform: figur 243">
                <a:extLst>
                  <a:ext uri="{FF2B5EF4-FFF2-40B4-BE49-F238E27FC236}">
                    <a16:creationId xmlns:a16="http://schemas.microsoft.com/office/drawing/2014/main" id="{66A18E33-DE23-4178-B165-41C69A399433}"/>
                  </a:ext>
                </a:extLst>
              </p:cNvPr>
              <p:cNvSpPr/>
              <p:nvPr/>
            </p:nvSpPr>
            <p:spPr>
              <a:xfrm>
                <a:off x="10235415" y="997565"/>
                <a:ext cx="19399" cy="18448"/>
              </a:xfrm>
              <a:custGeom>
                <a:avLst/>
                <a:gdLst>
                  <a:gd name="connsiteX0" fmla="*/ 19019 w 19399"/>
                  <a:gd name="connsiteY0" fmla="*/ 11792 h 18448"/>
                  <a:gd name="connsiteX1" fmla="*/ 9890 w 19399"/>
                  <a:gd name="connsiteY1" fmla="*/ 18449 h 18448"/>
                  <a:gd name="connsiteX2" fmla="*/ 0 w 19399"/>
                  <a:gd name="connsiteY2" fmla="*/ 9890 h 18448"/>
                  <a:gd name="connsiteX3" fmla="*/ 0 w 19399"/>
                  <a:gd name="connsiteY3" fmla="*/ 9700 h 18448"/>
                  <a:gd name="connsiteX4" fmla="*/ 9700 w 19399"/>
                  <a:gd name="connsiteY4" fmla="*/ 0 h 18448"/>
                  <a:gd name="connsiteX5" fmla="*/ 19400 w 19399"/>
                  <a:gd name="connsiteY5" fmla="*/ 9700 h 18448"/>
                  <a:gd name="connsiteX6" fmla="*/ 19019 w 19399"/>
                  <a:gd name="connsiteY6" fmla="*/ 11792 h 18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399" h="18448">
                    <a:moveTo>
                      <a:pt x="19019" y="11792"/>
                    </a:moveTo>
                    <a:cubicBezTo>
                      <a:pt x="14835" y="12077"/>
                      <a:pt x="11317" y="14740"/>
                      <a:pt x="9890" y="18449"/>
                    </a:cubicBezTo>
                    <a:cubicBezTo>
                      <a:pt x="8939" y="13789"/>
                      <a:pt x="4850" y="10080"/>
                      <a:pt x="0" y="9890"/>
                    </a:cubicBezTo>
                    <a:lnTo>
                      <a:pt x="0" y="9700"/>
                    </a:lnTo>
                    <a:cubicBezTo>
                      <a:pt x="0" y="4374"/>
                      <a:pt x="4374" y="0"/>
                      <a:pt x="9700" y="0"/>
                    </a:cubicBezTo>
                    <a:cubicBezTo>
                      <a:pt x="15025" y="0"/>
                      <a:pt x="19400" y="4374"/>
                      <a:pt x="19400" y="9700"/>
                    </a:cubicBezTo>
                    <a:cubicBezTo>
                      <a:pt x="19305" y="10461"/>
                      <a:pt x="19210" y="11126"/>
                      <a:pt x="19019" y="11792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45" name="Frihåndsform: figur 244">
                <a:extLst>
                  <a:ext uri="{FF2B5EF4-FFF2-40B4-BE49-F238E27FC236}">
                    <a16:creationId xmlns:a16="http://schemas.microsoft.com/office/drawing/2014/main" id="{3C4A6B90-327D-46DC-A8C9-E995AE19A5E9}"/>
                  </a:ext>
                </a:extLst>
              </p:cNvPr>
              <p:cNvSpPr/>
              <p:nvPr/>
            </p:nvSpPr>
            <p:spPr>
              <a:xfrm>
                <a:off x="10164283" y="1006695"/>
                <a:ext cx="19304" cy="18258"/>
              </a:xfrm>
              <a:custGeom>
                <a:avLst/>
                <a:gdLst>
                  <a:gd name="connsiteX0" fmla="*/ 19305 w 19304"/>
                  <a:gd name="connsiteY0" fmla="*/ 9034 h 18258"/>
                  <a:gd name="connsiteX1" fmla="*/ 19305 w 19304"/>
                  <a:gd name="connsiteY1" fmla="*/ 9415 h 18258"/>
                  <a:gd name="connsiteX2" fmla="*/ 19305 w 19304"/>
                  <a:gd name="connsiteY2" fmla="*/ 9605 h 18258"/>
                  <a:gd name="connsiteX3" fmla="*/ 19305 w 19304"/>
                  <a:gd name="connsiteY3" fmla="*/ 9795 h 18258"/>
                  <a:gd name="connsiteX4" fmla="*/ 9415 w 19304"/>
                  <a:gd name="connsiteY4" fmla="*/ 18259 h 18258"/>
                  <a:gd name="connsiteX5" fmla="*/ 190 w 19304"/>
                  <a:gd name="connsiteY5" fmla="*/ 11602 h 18258"/>
                  <a:gd name="connsiteX6" fmla="*/ 0 w 19304"/>
                  <a:gd name="connsiteY6" fmla="*/ 10651 h 18258"/>
                  <a:gd name="connsiteX7" fmla="*/ 0 w 19304"/>
                  <a:gd name="connsiteY7" fmla="*/ 10556 h 18258"/>
                  <a:gd name="connsiteX8" fmla="*/ 0 w 19304"/>
                  <a:gd name="connsiteY8" fmla="*/ 9700 h 18258"/>
                  <a:gd name="connsiteX9" fmla="*/ 9700 w 19304"/>
                  <a:gd name="connsiteY9" fmla="*/ 0 h 18258"/>
                  <a:gd name="connsiteX10" fmla="*/ 19305 w 19304"/>
                  <a:gd name="connsiteY10" fmla="*/ 8464 h 18258"/>
                  <a:gd name="connsiteX11" fmla="*/ 19305 w 19304"/>
                  <a:gd name="connsiteY11" fmla="*/ 9034 h 182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9304" h="18258">
                    <a:moveTo>
                      <a:pt x="19305" y="9034"/>
                    </a:moveTo>
                    <a:lnTo>
                      <a:pt x="19305" y="9415"/>
                    </a:lnTo>
                    <a:lnTo>
                      <a:pt x="19305" y="9605"/>
                    </a:lnTo>
                    <a:lnTo>
                      <a:pt x="19305" y="9795"/>
                    </a:lnTo>
                    <a:cubicBezTo>
                      <a:pt x="14455" y="10080"/>
                      <a:pt x="10366" y="13599"/>
                      <a:pt x="9415" y="18259"/>
                    </a:cubicBezTo>
                    <a:cubicBezTo>
                      <a:pt x="7893" y="14550"/>
                      <a:pt x="4279" y="11792"/>
                      <a:pt x="190" y="11602"/>
                    </a:cubicBezTo>
                    <a:cubicBezTo>
                      <a:pt x="95" y="11317"/>
                      <a:pt x="0" y="10936"/>
                      <a:pt x="0" y="10651"/>
                    </a:cubicBezTo>
                    <a:lnTo>
                      <a:pt x="0" y="10556"/>
                    </a:lnTo>
                    <a:cubicBezTo>
                      <a:pt x="0" y="10270"/>
                      <a:pt x="0" y="9985"/>
                      <a:pt x="0" y="9700"/>
                    </a:cubicBezTo>
                    <a:cubicBezTo>
                      <a:pt x="0" y="4374"/>
                      <a:pt x="4374" y="0"/>
                      <a:pt x="9700" y="0"/>
                    </a:cubicBezTo>
                    <a:cubicBezTo>
                      <a:pt x="14645" y="0"/>
                      <a:pt x="18734" y="3709"/>
                      <a:pt x="19305" y="8464"/>
                    </a:cubicBezTo>
                    <a:cubicBezTo>
                      <a:pt x="19305" y="8559"/>
                      <a:pt x="19305" y="8844"/>
                      <a:pt x="19305" y="9034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46" name="Frihåndsform: figur 245">
                <a:extLst>
                  <a:ext uri="{FF2B5EF4-FFF2-40B4-BE49-F238E27FC236}">
                    <a16:creationId xmlns:a16="http://schemas.microsoft.com/office/drawing/2014/main" id="{36710018-A47B-4640-8A95-2B5829BA09F6}"/>
                  </a:ext>
                </a:extLst>
              </p:cNvPr>
              <p:cNvSpPr/>
              <p:nvPr/>
            </p:nvSpPr>
            <p:spPr>
              <a:xfrm>
                <a:off x="10184443" y="1004698"/>
                <a:ext cx="19399" cy="18448"/>
              </a:xfrm>
              <a:custGeom>
                <a:avLst/>
                <a:gdLst>
                  <a:gd name="connsiteX0" fmla="*/ 19400 w 19399"/>
                  <a:gd name="connsiteY0" fmla="*/ 9129 h 18448"/>
                  <a:gd name="connsiteX1" fmla="*/ 19400 w 19399"/>
                  <a:gd name="connsiteY1" fmla="*/ 9510 h 18448"/>
                  <a:gd name="connsiteX2" fmla="*/ 19400 w 19399"/>
                  <a:gd name="connsiteY2" fmla="*/ 9700 h 18448"/>
                  <a:gd name="connsiteX3" fmla="*/ 19400 w 19399"/>
                  <a:gd name="connsiteY3" fmla="*/ 9890 h 18448"/>
                  <a:gd name="connsiteX4" fmla="*/ 9510 w 19399"/>
                  <a:gd name="connsiteY4" fmla="*/ 18449 h 18448"/>
                  <a:gd name="connsiteX5" fmla="*/ 285 w 19399"/>
                  <a:gd name="connsiteY5" fmla="*/ 11792 h 18448"/>
                  <a:gd name="connsiteX6" fmla="*/ 95 w 19399"/>
                  <a:gd name="connsiteY6" fmla="*/ 10746 h 18448"/>
                  <a:gd name="connsiteX7" fmla="*/ 95 w 19399"/>
                  <a:gd name="connsiteY7" fmla="*/ 10461 h 18448"/>
                  <a:gd name="connsiteX8" fmla="*/ 0 w 19399"/>
                  <a:gd name="connsiteY8" fmla="*/ 9700 h 18448"/>
                  <a:gd name="connsiteX9" fmla="*/ 9700 w 19399"/>
                  <a:gd name="connsiteY9" fmla="*/ 0 h 18448"/>
                  <a:gd name="connsiteX10" fmla="*/ 19305 w 19399"/>
                  <a:gd name="connsiteY10" fmla="*/ 8464 h 18448"/>
                  <a:gd name="connsiteX11" fmla="*/ 19400 w 19399"/>
                  <a:gd name="connsiteY11" fmla="*/ 9129 h 18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9399" h="18448">
                    <a:moveTo>
                      <a:pt x="19400" y="9129"/>
                    </a:moveTo>
                    <a:lnTo>
                      <a:pt x="19400" y="9510"/>
                    </a:lnTo>
                    <a:lnTo>
                      <a:pt x="19400" y="9700"/>
                    </a:lnTo>
                    <a:lnTo>
                      <a:pt x="19400" y="9890"/>
                    </a:lnTo>
                    <a:cubicBezTo>
                      <a:pt x="14455" y="10175"/>
                      <a:pt x="10461" y="13789"/>
                      <a:pt x="9510" y="18449"/>
                    </a:cubicBezTo>
                    <a:cubicBezTo>
                      <a:pt x="7988" y="14740"/>
                      <a:pt x="4470" y="12077"/>
                      <a:pt x="285" y="11792"/>
                    </a:cubicBezTo>
                    <a:cubicBezTo>
                      <a:pt x="190" y="11412"/>
                      <a:pt x="95" y="11126"/>
                      <a:pt x="95" y="10746"/>
                    </a:cubicBezTo>
                    <a:lnTo>
                      <a:pt x="95" y="10461"/>
                    </a:lnTo>
                    <a:cubicBezTo>
                      <a:pt x="0" y="10175"/>
                      <a:pt x="0" y="9985"/>
                      <a:pt x="0" y="9700"/>
                    </a:cubicBezTo>
                    <a:cubicBezTo>
                      <a:pt x="0" y="4374"/>
                      <a:pt x="4374" y="0"/>
                      <a:pt x="9700" y="0"/>
                    </a:cubicBezTo>
                    <a:cubicBezTo>
                      <a:pt x="14645" y="0"/>
                      <a:pt x="18734" y="3709"/>
                      <a:pt x="19305" y="8464"/>
                    </a:cubicBezTo>
                    <a:cubicBezTo>
                      <a:pt x="19400" y="8654"/>
                      <a:pt x="19400" y="8844"/>
                      <a:pt x="19400" y="9129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47" name="Frihåndsform: figur 246">
                <a:extLst>
                  <a:ext uri="{FF2B5EF4-FFF2-40B4-BE49-F238E27FC236}">
                    <a16:creationId xmlns:a16="http://schemas.microsoft.com/office/drawing/2014/main" id="{D9EACE7A-8573-4EBE-ABD1-02C090BF570D}"/>
                  </a:ext>
                </a:extLst>
              </p:cNvPr>
              <p:cNvSpPr/>
              <p:nvPr/>
            </p:nvSpPr>
            <p:spPr>
              <a:xfrm>
                <a:off x="10255671" y="999467"/>
                <a:ext cx="19399" cy="17688"/>
              </a:xfrm>
              <a:custGeom>
                <a:avLst/>
                <a:gdLst>
                  <a:gd name="connsiteX0" fmla="*/ 9795 w 19399"/>
                  <a:gd name="connsiteY0" fmla="*/ 17688 h 17688"/>
                  <a:gd name="connsiteX1" fmla="*/ 0 w 19399"/>
                  <a:gd name="connsiteY1" fmla="*/ 9890 h 17688"/>
                  <a:gd name="connsiteX2" fmla="*/ 0 w 19399"/>
                  <a:gd name="connsiteY2" fmla="*/ 9700 h 17688"/>
                  <a:gd name="connsiteX3" fmla="*/ 9700 w 19399"/>
                  <a:gd name="connsiteY3" fmla="*/ 0 h 17688"/>
                  <a:gd name="connsiteX4" fmla="*/ 19400 w 19399"/>
                  <a:gd name="connsiteY4" fmla="*/ 9700 h 17688"/>
                  <a:gd name="connsiteX5" fmla="*/ 19210 w 19399"/>
                  <a:gd name="connsiteY5" fmla="*/ 11507 h 17688"/>
                  <a:gd name="connsiteX6" fmla="*/ 9795 w 19399"/>
                  <a:gd name="connsiteY6" fmla="*/ 17688 h 176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399" h="17688">
                    <a:moveTo>
                      <a:pt x="9795" y="17688"/>
                    </a:moveTo>
                    <a:cubicBezTo>
                      <a:pt x="8559" y="13409"/>
                      <a:pt x="4660" y="10080"/>
                      <a:pt x="0" y="9890"/>
                    </a:cubicBezTo>
                    <a:lnTo>
                      <a:pt x="0" y="9700"/>
                    </a:lnTo>
                    <a:cubicBezTo>
                      <a:pt x="0" y="4374"/>
                      <a:pt x="4374" y="0"/>
                      <a:pt x="9700" y="0"/>
                    </a:cubicBezTo>
                    <a:cubicBezTo>
                      <a:pt x="15025" y="0"/>
                      <a:pt x="19400" y="4374"/>
                      <a:pt x="19400" y="9700"/>
                    </a:cubicBezTo>
                    <a:cubicBezTo>
                      <a:pt x="19400" y="10366"/>
                      <a:pt x="19305" y="10936"/>
                      <a:pt x="19210" y="11507"/>
                    </a:cubicBezTo>
                    <a:cubicBezTo>
                      <a:pt x="16262" y="13694"/>
                      <a:pt x="13123" y="15786"/>
                      <a:pt x="9795" y="17688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48" name="Frihåndsform: figur 247">
                <a:extLst>
                  <a:ext uri="{FF2B5EF4-FFF2-40B4-BE49-F238E27FC236}">
                    <a16:creationId xmlns:a16="http://schemas.microsoft.com/office/drawing/2014/main" id="{889A30F9-40FE-4F08-8BD1-507C8387418B}"/>
                  </a:ext>
                </a:extLst>
              </p:cNvPr>
              <p:cNvSpPr/>
              <p:nvPr/>
            </p:nvSpPr>
            <p:spPr>
              <a:xfrm>
                <a:off x="10194714" y="1015444"/>
                <a:ext cx="19399" cy="17212"/>
              </a:xfrm>
              <a:custGeom>
                <a:avLst/>
                <a:gdLst>
                  <a:gd name="connsiteX0" fmla="*/ 15976 w 19399"/>
                  <a:gd name="connsiteY0" fmla="*/ 17117 h 17212"/>
                  <a:gd name="connsiteX1" fmla="*/ 10366 w 19399"/>
                  <a:gd name="connsiteY1" fmla="*/ 17213 h 17212"/>
                  <a:gd name="connsiteX2" fmla="*/ 3328 w 19399"/>
                  <a:gd name="connsiteY2" fmla="*/ 17022 h 17212"/>
                  <a:gd name="connsiteX3" fmla="*/ 0 w 19399"/>
                  <a:gd name="connsiteY3" fmla="*/ 9700 h 17212"/>
                  <a:gd name="connsiteX4" fmla="*/ 9700 w 19399"/>
                  <a:gd name="connsiteY4" fmla="*/ 0 h 17212"/>
                  <a:gd name="connsiteX5" fmla="*/ 19400 w 19399"/>
                  <a:gd name="connsiteY5" fmla="*/ 9700 h 17212"/>
                  <a:gd name="connsiteX6" fmla="*/ 15976 w 19399"/>
                  <a:gd name="connsiteY6" fmla="*/ 17117 h 172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399" h="17212">
                    <a:moveTo>
                      <a:pt x="15976" y="17117"/>
                    </a:moveTo>
                    <a:cubicBezTo>
                      <a:pt x="14074" y="17213"/>
                      <a:pt x="12172" y="17213"/>
                      <a:pt x="10366" y="17213"/>
                    </a:cubicBezTo>
                    <a:cubicBezTo>
                      <a:pt x="7988" y="17213"/>
                      <a:pt x="5611" y="17117"/>
                      <a:pt x="3328" y="17022"/>
                    </a:cubicBezTo>
                    <a:cubicBezTo>
                      <a:pt x="1331" y="15216"/>
                      <a:pt x="0" y="12648"/>
                      <a:pt x="0" y="9700"/>
                    </a:cubicBezTo>
                    <a:cubicBezTo>
                      <a:pt x="0" y="4374"/>
                      <a:pt x="4374" y="0"/>
                      <a:pt x="9700" y="0"/>
                    </a:cubicBezTo>
                    <a:cubicBezTo>
                      <a:pt x="15025" y="0"/>
                      <a:pt x="19400" y="4374"/>
                      <a:pt x="19400" y="9700"/>
                    </a:cubicBezTo>
                    <a:cubicBezTo>
                      <a:pt x="19400" y="12743"/>
                      <a:pt x="18068" y="15311"/>
                      <a:pt x="15976" y="17117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49" name="Frihåndsform: figur 248">
                <a:extLst>
                  <a:ext uri="{FF2B5EF4-FFF2-40B4-BE49-F238E27FC236}">
                    <a16:creationId xmlns:a16="http://schemas.microsoft.com/office/drawing/2014/main" id="{4B022A3B-802E-4A84-885A-DA7CC83084C1}"/>
                  </a:ext>
                </a:extLst>
              </p:cNvPr>
              <p:cNvSpPr/>
              <p:nvPr/>
            </p:nvSpPr>
            <p:spPr>
              <a:xfrm>
                <a:off x="10133756" y="999467"/>
                <a:ext cx="19209" cy="16546"/>
              </a:xfrm>
              <a:custGeom>
                <a:avLst/>
                <a:gdLst>
                  <a:gd name="connsiteX0" fmla="*/ 0 w 19209"/>
                  <a:gd name="connsiteY0" fmla="*/ 10366 h 16546"/>
                  <a:gd name="connsiteX1" fmla="*/ 0 w 19209"/>
                  <a:gd name="connsiteY1" fmla="*/ 9700 h 16546"/>
                  <a:gd name="connsiteX2" fmla="*/ 9700 w 19209"/>
                  <a:gd name="connsiteY2" fmla="*/ 0 h 16546"/>
                  <a:gd name="connsiteX3" fmla="*/ 19210 w 19209"/>
                  <a:gd name="connsiteY3" fmla="*/ 7988 h 16546"/>
                  <a:gd name="connsiteX4" fmla="*/ 9319 w 19209"/>
                  <a:gd name="connsiteY4" fmla="*/ 16547 h 16546"/>
                  <a:gd name="connsiteX5" fmla="*/ 3328 w 19209"/>
                  <a:gd name="connsiteY5" fmla="*/ 12743 h 16546"/>
                  <a:gd name="connsiteX6" fmla="*/ 0 w 19209"/>
                  <a:gd name="connsiteY6" fmla="*/ 10366 h 165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209" h="16546">
                    <a:moveTo>
                      <a:pt x="0" y="10366"/>
                    </a:moveTo>
                    <a:cubicBezTo>
                      <a:pt x="0" y="10270"/>
                      <a:pt x="0" y="9700"/>
                      <a:pt x="0" y="9700"/>
                    </a:cubicBezTo>
                    <a:cubicBezTo>
                      <a:pt x="0" y="4374"/>
                      <a:pt x="4374" y="0"/>
                      <a:pt x="9700" y="0"/>
                    </a:cubicBezTo>
                    <a:cubicBezTo>
                      <a:pt x="14360" y="0"/>
                      <a:pt x="18449" y="3519"/>
                      <a:pt x="19210" y="7988"/>
                    </a:cubicBezTo>
                    <a:cubicBezTo>
                      <a:pt x="14360" y="8273"/>
                      <a:pt x="10270" y="11887"/>
                      <a:pt x="9319" y="16547"/>
                    </a:cubicBezTo>
                    <a:cubicBezTo>
                      <a:pt x="7608" y="15501"/>
                      <a:pt x="5325" y="14074"/>
                      <a:pt x="3328" y="12743"/>
                    </a:cubicBezTo>
                    <a:cubicBezTo>
                      <a:pt x="2282" y="11982"/>
                      <a:pt x="1141" y="11317"/>
                      <a:pt x="0" y="10366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50" name="Frihåndsform: figur 249">
                <a:extLst>
                  <a:ext uri="{FF2B5EF4-FFF2-40B4-BE49-F238E27FC236}">
                    <a16:creationId xmlns:a16="http://schemas.microsoft.com/office/drawing/2014/main" id="{B2234643-DCA9-44ED-A554-4EFA97141089}"/>
                  </a:ext>
                </a:extLst>
              </p:cNvPr>
              <p:cNvSpPr/>
              <p:nvPr/>
            </p:nvSpPr>
            <p:spPr>
              <a:xfrm>
                <a:off x="10174363" y="995854"/>
                <a:ext cx="19209" cy="16546"/>
              </a:xfrm>
              <a:custGeom>
                <a:avLst/>
                <a:gdLst>
                  <a:gd name="connsiteX0" fmla="*/ 19210 w 19209"/>
                  <a:gd name="connsiteY0" fmla="*/ 7988 h 16546"/>
                  <a:gd name="connsiteX1" fmla="*/ 9319 w 19209"/>
                  <a:gd name="connsiteY1" fmla="*/ 16547 h 16546"/>
                  <a:gd name="connsiteX2" fmla="*/ 0 w 19209"/>
                  <a:gd name="connsiteY2" fmla="*/ 9890 h 16546"/>
                  <a:gd name="connsiteX3" fmla="*/ 0 w 19209"/>
                  <a:gd name="connsiteY3" fmla="*/ 9700 h 16546"/>
                  <a:gd name="connsiteX4" fmla="*/ 9700 w 19209"/>
                  <a:gd name="connsiteY4" fmla="*/ 0 h 16546"/>
                  <a:gd name="connsiteX5" fmla="*/ 19210 w 19209"/>
                  <a:gd name="connsiteY5" fmla="*/ 7988 h 165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209" h="16546">
                    <a:moveTo>
                      <a:pt x="19210" y="7988"/>
                    </a:moveTo>
                    <a:cubicBezTo>
                      <a:pt x="14265" y="8273"/>
                      <a:pt x="10270" y="11887"/>
                      <a:pt x="9319" y="16547"/>
                    </a:cubicBezTo>
                    <a:cubicBezTo>
                      <a:pt x="7798" y="12838"/>
                      <a:pt x="4184" y="10175"/>
                      <a:pt x="0" y="9890"/>
                    </a:cubicBezTo>
                    <a:lnTo>
                      <a:pt x="0" y="9700"/>
                    </a:lnTo>
                    <a:cubicBezTo>
                      <a:pt x="0" y="4374"/>
                      <a:pt x="4374" y="0"/>
                      <a:pt x="9700" y="0"/>
                    </a:cubicBezTo>
                    <a:cubicBezTo>
                      <a:pt x="14455" y="0"/>
                      <a:pt x="18449" y="3519"/>
                      <a:pt x="19210" y="7988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51" name="Frihåndsform: figur 250">
                <a:extLst>
                  <a:ext uri="{FF2B5EF4-FFF2-40B4-BE49-F238E27FC236}">
                    <a16:creationId xmlns:a16="http://schemas.microsoft.com/office/drawing/2014/main" id="{91E6A6C4-7DED-4373-8ADE-6B50F17F2A5D}"/>
                  </a:ext>
                </a:extLst>
              </p:cNvPr>
              <p:cNvSpPr/>
              <p:nvPr/>
            </p:nvSpPr>
            <p:spPr>
              <a:xfrm>
                <a:off x="10225335" y="1008502"/>
                <a:ext cx="19209" cy="16356"/>
              </a:xfrm>
              <a:custGeom>
                <a:avLst/>
                <a:gdLst>
                  <a:gd name="connsiteX0" fmla="*/ 0 w 19209"/>
                  <a:gd name="connsiteY0" fmla="*/ 7893 h 16356"/>
                  <a:gd name="connsiteX1" fmla="*/ 9510 w 19209"/>
                  <a:gd name="connsiteY1" fmla="*/ 0 h 16356"/>
                  <a:gd name="connsiteX2" fmla="*/ 19210 w 19209"/>
                  <a:gd name="connsiteY2" fmla="*/ 9700 h 16356"/>
                  <a:gd name="connsiteX3" fmla="*/ 9795 w 19209"/>
                  <a:gd name="connsiteY3" fmla="*/ 16357 h 16356"/>
                  <a:gd name="connsiteX4" fmla="*/ 0 w 19209"/>
                  <a:gd name="connsiteY4" fmla="*/ 7893 h 163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209" h="16356">
                    <a:moveTo>
                      <a:pt x="0" y="7893"/>
                    </a:moveTo>
                    <a:cubicBezTo>
                      <a:pt x="856" y="3423"/>
                      <a:pt x="4850" y="0"/>
                      <a:pt x="9510" y="0"/>
                    </a:cubicBezTo>
                    <a:cubicBezTo>
                      <a:pt x="14835" y="0"/>
                      <a:pt x="19210" y="4374"/>
                      <a:pt x="19210" y="9700"/>
                    </a:cubicBezTo>
                    <a:cubicBezTo>
                      <a:pt x="15025" y="9890"/>
                      <a:pt x="11317" y="12553"/>
                      <a:pt x="9795" y="16357"/>
                    </a:cubicBezTo>
                    <a:cubicBezTo>
                      <a:pt x="8844" y="11792"/>
                      <a:pt x="4850" y="8273"/>
                      <a:pt x="0" y="7893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52" name="Frihåndsform: figur 251">
                <a:extLst>
                  <a:ext uri="{FF2B5EF4-FFF2-40B4-BE49-F238E27FC236}">
                    <a16:creationId xmlns:a16="http://schemas.microsoft.com/office/drawing/2014/main" id="{EBC9B949-8378-4878-B4FF-E31F287111D2}"/>
                  </a:ext>
                </a:extLst>
              </p:cNvPr>
              <p:cNvSpPr/>
              <p:nvPr/>
            </p:nvSpPr>
            <p:spPr>
              <a:xfrm>
                <a:off x="10154107" y="997660"/>
                <a:ext cx="19304" cy="16546"/>
              </a:xfrm>
              <a:custGeom>
                <a:avLst/>
                <a:gdLst>
                  <a:gd name="connsiteX0" fmla="*/ 19305 w 19304"/>
                  <a:gd name="connsiteY0" fmla="*/ 8083 h 16546"/>
                  <a:gd name="connsiteX1" fmla="*/ 9415 w 19304"/>
                  <a:gd name="connsiteY1" fmla="*/ 16547 h 16546"/>
                  <a:gd name="connsiteX2" fmla="*/ 0 w 19304"/>
                  <a:gd name="connsiteY2" fmla="*/ 9795 h 16546"/>
                  <a:gd name="connsiteX3" fmla="*/ 0 w 19304"/>
                  <a:gd name="connsiteY3" fmla="*/ 9700 h 16546"/>
                  <a:gd name="connsiteX4" fmla="*/ 9700 w 19304"/>
                  <a:gd name="connsiteY4" fmla="*/ 0 h 16546"/>
                  <a:gd name="connsiteX5" fmla="*/ 19305 w 19304"/>
                  <a:gd name="connsiteY5" fmla="*/ 8083 h 165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304" h="16546">
                    <a:moveTo>
                      <a:pt x="19305" y="8083"/>
                    </a:moveTo>
                    <a:cubicBezTo>
                      <a:pt x="14455" y="8369"/>
                      <a:pt x="10366" y="11982"/>
                      <a:pt x="9415" y="16547"/>
                    </a:cubicBezTo>
                    <a:cubicBezTo>
                      <a:pt x="7893" y="12743"/>
                      <a:pt x="4279" y="10080"/>
                      <a:pt x="0" y="9795"/>
                    </a:cubicBezTo>
                    <a:lnTo>
                      <a:pt x="0" y="9700"/>
                    </a:lnTo>
                    <a:cubicBezTo>
                      <a:pt x="0" y="4374"/>
                      <a:pt x="4374" y="0"/>
                      <a:pt x="9700" y="0"/>
                    </a:cubicBezTo>
                    <a:cubicBezTo>
                      <a:pt x="14455" y="0"/>
                      <a:pt x="18449" y="3519"/>
                      <a:pt x="19305" y="8083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53" name="Frihåndsform: figur 252">
                <a:extLst>
                  <a:ext uri="{FF2B5EF4-FFF2-40B4-BE49-F238E27FC236}">
                    <a16:creationId xmlns:a16="http://schemas.microsoft.com/office/drawing/2014/main" id="{58555104-03BC-4A43-B26F-019DCB77F15E}"/>
                  </a:ext>
                </a:extLst>
              </p:cNvPr>
              <p:cNvSpPr/>
              <p:nvPr/>
            </p:nvSpPr>
            <p:spPr>
              <a:xfrm>
                <a:off x="10204984" y="1006600"/>
                <a:ext cx="19114" cy="16546"/>
              </a:xfrm>
              <a:custGeom>
                <a:avLst/>
                <a:gdLst>
                  <a:gd name="connsiteX0" fmla="*/ 380 w 19114"/>
                  <a:gd name="connsiteY0" fmla="*/ 6847 h 16546"/>
                  <a:gd name="connsiteX1" fmla="*/ 8559 w 19114"/>
                  <a:gd name="connsiteY1" fmla="*/ 95 h 16546"/>
                  <a:gd name="connsiteX2" fmla="*/ 9510 w 19114"/>
                  <a:gd name="connsiteY2" fmla="*/ 0 h 16546"/>
                  <a:gd name="connsiteX3" fmla="*/ 19114 w 19114"/>
                  <a:gd name="connsiteY3" fmla="*/ 8464 h 16546"/>
                  <a:gd name="connsiteX4" fmla="*/ 19114 w 19114"/>
                  <a:gd name="connsiteY4" fmla="*/ 9129 h 16546"/>
                  <a:gd name="connsiteX5" fmla="*/ 19114 w 19114"/>
                  <a:gd name="connsiteY5" fmla="*/ 9510 h 16546"/>
                  <a:gd name="connsiteX6" fmla="*/ 19114 w 19114"/>
                  <a:gd name="connsiteY6" fmla="*/ 9700 h 16546"/>
                  <a:gd name="connsiteX7" fmla="*/ 19114 w 19114"/>
                  <a:gd name="connsiteY7" fmla="*/ 9890 h 16546"/>
                  <a:gd name="connsiteX8" fmla="*/ 9795 w 19114"/>
                  <a:gd name="connsiteY8" fmla="*/ 16547 h 16546"/>
                  <a:gd name="connsiteX9" fmla="*/ 0 w 19114"/>
                  <a:gd name="connsiteY9" fmla="*/ 7988 h 16546"/>
                  <a:gd name="connsiteX10" fmla="*/ 190 w 19114"/>
                  <a:gd name="connsiteY10" fmla="*/ 7227 h 16546"/>
                  <a:gd name="connsiteX11" fmla="*/ 380 w 19114"/>
                  <a:gd name="connsiteY11" fmla="*/ 6847 h 165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9114" h="16546">
                    <a:moveTo>
                      <a:pt x="380" y="6847"/>
                    </a:moveTo>
                    <a:cubicBezTo>
                      <a:pt x="1426" y="3233"/>
                      <a:pt x="4660" y="476"/>
                      <a:pt x="8559" y="95"/>
                    </a:cubicBezTo>
                    <a:cubicBezTo>
                      <a:pt x="8939" y="0"/>
                      <a:pt x="9224" y="0"/>
                      <a:pt x="9510" y="0"/>
                    </a:cubicBezTo>
                    <a:cubicBezTo>
                      <a:pt x="14455" y="0"/>
                      <a:pt x="18544" y="3709"/>
                      <a:pt x="19114" y="8464"/>
                    </a:cubicBezTo>
                    <a:cubicBezTo>
                      <a:pt x="19114" y="8654"/>
                      <a:pt x="19114" y="8844"/>
                      <a:pt x="19114" y="9129"/>
                    </a:cubicBezTo>
                    <a:lnTo>
                      <a:pt x="19114" y="9510"/>
                    </a:lnTo>
                    <a:lnTo>
                      <a:pt x="19114" y="9700"/>
                    </a:lnTo>
                    <a:lnTo>
                      <a:pt x="19114" y="9890"/>
                    </a:lnTo>
                    <a:cubicBezTo>
                      <a:pt x="14930" y="10175"/>
                      <a:pt x="11317" y="12838"/>
                      <a:pt x="9795" y="16547"/>
                    </a:cubicBezTo>
                    <a:cubicBezTo>
                      <a:pt x="8844" y="11887"/>
                      <a:pt x="4850" y="8273"/>
                      <a:pt x="0" y="7988"/>
                    </a:cubicBezTo>
                    <a:cubicBezTo>
                      <a:pt x="0" y="7703"/>
                      <a:pt x="95" y="7418"/>
                      <a:pt x="190" y="7227"/>
                    </a:cubicBezTo>
                    <a:cubicBezTo>
                      <a:pt x="380" y="7037"/>
                      <a:pt x="380" y="6942"/>
                      <a:pt x="380" y="6847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54" name="Frihåndsform: figur 253">
                <a:extLst>
                  <a:ext uri="{FF2B5EF4-FFF2-40B4-BE49-F238E27FC236}">
                    <a16:creationId xmlns:a16="http://schemas.microsoft.com/office/drawing/2014/main" id="{8F4DB702-3ECF-40E0-B844-963FB524CF1C}"/>
                  </a:ext>
                </a:extLst>
              </p:cNvPr>
              <p:cNvSpPr/>
              <p:nvPr/>
            </p:nvSpPr>
            <p:spPr>
              <a:xfrm>
                <a:off x="10174363" y="1017536"/>
                <a:ext cx="19399" cy="14644"/>
              </a:xfrm>
              <a:custGeom>
                <a:avLst/>
                <a:gdLst>
                  <a:gd name="connsiteX0" fmla="*/ 17973 w 19399"/>
                  <a:gd name="connsiteY0" fmla="*/ 14645 h 14644"/>
                  <a:gd name="connsiteX1" fmla="*/ 190 w 19399"/>
                  <a:gd name="connsiteY1" fmla="*/ 11697 h 14644"/>
                  <a:gd name="connsiteX2" fmla="*/ 0 w 19399"/>
                  <a:gd name="connsiteY2" fmla="*/ 9700 h 14644"/>
                  <a:gd name="connsiteX3" fmla="*/ 9700 w 19399"/>
                  <a:gd name="connsiteY3" fmla="*/ 0 h 14644"/>
                  <a:gd name="connsiteX4" fmla="*/ 19400 w 19399"/>
                  <a:gd name="connsiteY4" fmla="*/ 9700 h 14644"/>
                  <a:gd name="connsiteX5" fmla="*/ 17973 w 19399"/>
                  <a:gd name="connsiteY5" fmla="*/ 14645 h 146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399" h="14644">
                    <a:moveTo>
                      <a:pt x="17973" y="14645"/>
                    </a:moveTo>
                    <a:cubicBezTo>
                      <a:pt x="11792" y="14074"/>
                      <a:pt x="5896" y="13123"/>
                      <a:pt x="190" y="11697"/>
                    </a:cubicBezTo>
                    <a:cubicBezTo>
                      <a:pt x="95" y="11031"/>
                      <a:pt x="0" y="10366"/>
                      <a:pt x="0" y="9700"/>
                    </a:cubicBezTo>
                    <a:cubicBezTo>
                      <a:pt x="0" y="4374"/>
                      <a:pt x="4374" y="0"/>
                      <a:pt x="9700" y="0"/>
                    </a:cubicBezTo>
                    <a:cubicBezTo>
                      <a:pt x="15025" y="0"/>
                      <a:pt x="19400" y="4374"/>
                      <a:pt x="19400" y="9700"/>
                    </a:cubicBezTo>
                    <a:cubicBezTo>
                      <a:pt x="19400" y="11507"/>
                      <a:pt x="18924" y="13123"/>
                      <a:pt x="17973" y="14645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55" name="Frihåndsform: figur 254">
                <a:extLst>
                  <a:ext uri="{FF2B5EF4-FFF2-40B4-BE49-F238E27FC236}">
                    <a16:creationId xmlns:a16="http://schemas.microsoft.com/office/drawing/2014/main" id="{FCBA6E75-6F2F-4098-A846-7EE7C57EC5DA}"/>
                  </a:ext>
                </a:extLst>
              </p:cNvPr>
              <p:cNvSpPr/>
              <p:nvPr/>
            </p:nvSpPr>
            <p:spPr>
              <a:xfrm>
                <a:off x="10215159" y="1017536"/>
                <a:ext cx="19304" cy="14740"/>
              </a:xfrm>
              <a:custGeom>
                <a:avLst/>
                <a:gdLst>
                  <a:gd name="connsiteX0" fmla="*/ 19019 w 19304"/>
                  <a:gd name="connsiteY0" fmla="*/ 12077 h 14740"/>
                  <a:gd name="connsiteX1" fmla="*/ 1426 w 19304"/>
                  <a:gd name="connsiteY1" fmla="*/ 14740 h 14740"/>
                  <a:gd name="connsiteX2" fmla="*/ 0 w 19304"/>
                  <a:gd name="connsiteY2" fmla="*/ 9700 h 14740"/>
                  <a:gd name="connsiteX3" fmla="*/ 9700 w 19304"/>
                  <a:gd name="connsiteY3" fmla="*/ 0 h 14740"/>
                  <a:gd name="connsiteX4" fmla="*/ 19305 w 19304"/>
                  <a:gd name="connsiteY4" fmla="*/ 9700 h 14740"/>
                  <a:gd name="connsiteX5" fmla="*/ 19019 w 19304"/>
                  <a:gd name="connsiteY5" fmla="*/ 12077 h 147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304" h="14740">
                    <a:moveTo>
                      <a:pt x="19019" y="12077"/>
                    </a:moveTo>
                    <a:cubicBezTo>
                      <a:pt x="13504" y="13314"/>
                      <a:pt x="7608" y="14265"/>
                      <a:pt x="1426" y="14740"/>
                    </a:cubicBezTo>
                    <a:cubicBezTo>
                      <a:pt x="571" y="13218"/>
                      <a:pt x="0" y="11507"/>
                      <a:pt x="0" y="9700"/>
                    </a:cubicBezTo>
                    <a:cubicBezTo>
                      <a:pt x="0" y="4374"/>
                      <a:pt x="4374" y="0"/>
                      <a:pt x="9700" y="0"/>
                    </a:cubicBezTo>
                    <a:cubicBezTo>
                      <a:pt x="15025" y="0"/>
                      <a:pt x="19305" y="4374"/>
                      <a:pt x="19305" y="9700"/>
                    </a:cubicBezTo>
                    <a:cubicBezTo>
                      <a:pt x="19305" y="10461"/>
                      <a:pt x="19210" y="11221"/>
                      <a:pt x="19019" y="12077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56" name="Frihåndsform: figur 255">
                <a:extLst>
                  <a:ext uri="{FF2B5EF4-FFF2-40B4-BE49-F238E27FC236}">
                    <a16:creationId xmlns:a16="http://schemas.microsoft.com/office/drawing/2014/main" id="{039140AB-BEBF-4A9F-AC44-44CCA7DFAA83}"/>
                  </a:ext>
                </a:extLst>
              </p:cNvPr>
              <p:cNvSpPr/>
              <p:nvPr/>
            </p:nvSpPr>
            <p:spPr>
              <a:xfrm>
                <a:off x="10144122" y="1008502"/>
                <a:ext cx="19304" cy="14264"/>
              </a:xfrm>
              <a:custGeom>
                <a:avLst/>
                <a:gdLst>
                  <a:gd name="connsiteX0" fmla="*/ 0 w 19304"/>
                  <a:gd name="connsiteY0" fmla="*/ 8369 h 14264"/>
                  <a:gd name="connsiteX1" fmla="*/ 9605 w 19304"/>
                  <a:gd name="connsiteY1" fmla="*/ 0 h 14264"/>
                  <a:gd name="connsiteX2" fmla="*/ 19210 w 19304"/>
                  <a:gd name="connsiteY2" fmla="*/ 8464 h 14264"/>
                  <a:gd name="connsiteX3" fmla="*/ 19305 w 19304"/>
                  <a:gd name="connsiteY3" fmla="*/ 9129 h 14264"/>
                  <a:gd name="connsiteX4" fmla="*/ 19305 w 19304"/>
                  <a:gd name="connsiteY4" fmla="*/ 9510 h 14264"/>
                  <a:gd name="connsiteX5" fmla="*/ 19305 w 19304"/>
                  <a:gd name="connsiteY5" fmla="*/ 9700 h 14264"/>
                  <a:gd name="connsiteX6" fmla="*/ 19305 w 19304"/>
                  <a:gd name="connsiteY6" fmla="*/ 9890 h 14264"/>
                  <a:gd name="connsiteX7" fmla="*/ 11221 w 19304"/>
                  <a:gd name="connsiteY7" fmla="*/ 14265 h 14264"/>
                  <a:gd name="connsiteX8" fmla="*/ 0 w 19304"/>
                  <a:gd name="connsiteY8" fmla="*/ 8369 h 142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9304" h="14264">
                    <a:moveTo>
                      <a:pt x="0" y="8369"/>
                    </a:moveTo>
                    <a:cubicBezTo>
                      <a:pt x="666" y="3709"/>
                      <a:pt x="4660" y="0"/>
                      <a:pt x="9605" y="0"/>
                    </a:cubicBezTo>
                    <a:cubicBezTo>
                      <a:pt x="14550" y="0"/>
                      <a:pt x="18639" y="3709"/>
                      <a:pt x="19210" y="8464"/>
                    </a:cubicBezTo>
                    <a:cubicBezTo>
                      <a:pt x="19210" y="8654"/>
                      <a:pt x="19210" y="8844"/>
                      <a:pt x="19305" y="9129"/>
                    </a:cubicBezTo>
                    <a:lnTo>
                      <a:pt x="19305" y="9510"/>
                    </a:lnTo>
                    <a:lnTo>
                      <a:pt x="19305" y="9700"/>
                    </a:lnTo>
                    <a:lnTo>
                      <a:pt x="19305" y="9890"/>
                    </a:lnTo>
                    <a:cubicBezTo>
                      <a:pt x="15976" y="10080"/>
                      <a:pt x="13123" y="11697"/>
                      <a:pt x="11221" y="14265"/>
                    </a:cubicBezTo>
                    <a:cubicBezTo>
                      <a:pt x="7227" y="12458"/>
                      <a:pt x="3519" y="10556"/>
                      <a:pt x="0" y="8369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57" name="Frihåndsform: figur 256">
                <a:extLst>
                  <a:ext uri="{FF2B5EF4-FFF2-40B4-BE49-F238E27FC236}">
                    <a16:creationId xmlns:a16="http://schemas.microsoft.com/office/drawing/2014/main" id="{69EF3EEA-DCB4-4868-B91D-5A33953BF4C8}"/>
                  </a:ext>
                </a:extLst>
              </p:cNvPr>
              <p:cNvSpPr/>
              <p:nvPr/>
            </p:nvSpPr>
            <p:spPr>
              <a:xfrm>
                <a:off x="10245781" y="1010403"/>
                <a:ext cx="18829" cy="12647"/>
              </a:xfrm>
              <a:custGeom>
                <a:avLst/>
                <a:gdLst>
                  <a:gd name="connsiteX0" fmla="*/ 8273 w 18829"/>
                  <a:gd name="connsiteY0" fmla="*/ 12648 h 12647"/>
                  <a:gd name="connsiteX1" fmla="*/ 0 w 18829"/>
                  <a:gd name="connsiteY1" fmla="*/ 7893 h 12647"/>
                  <a:gd name="connsiteX2" fmla="*/ 190 w 18829"/>
                  <a:gd name="connsiteY2" fmla="*/ 7132 h 12647"/>
                  <a:gd name="connsiteX3" fmla="*/ 190 w 18829"/>
                  <a:gd name="connsiteY3" fmla="*/ 6942 h 12647"/>
                  <a:gd name="connsiteX4" fmla="*/ 8464 w 18829"/>
                  <a:gd name="connsiteY4" fmla="*/ 95 h 12647"/>
                  <a:gd name="connsiteX5" fmla="*/ 9415 w 18829"/>
                  <a:gd name="connsiteY5" fmla="*/ 0 h 12647"/>
                  <a:gd name="connsiteX6" fmla="*/ 18829 w 18829"/>
                  <a:gd name="connsiteY6" fmla="*/ 7418 h 12647"/>
                  <a:gd name="connsiteX7" fmla="*/ 8273 w 18829"/>
                  <a:gd name="connsiteY7" fmla="*/ 12648 h 126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8829" h="12647">
                    <a:moveTo>
                      <a:pt x="8273" y="12648"/>
                    </a:moveTo>
                    <a:cubicBezTo>
                      <a:pt x="6467" y="9985"/>
                      <a:pt x="3423" y="8083"/>
                      <a:pt x="0" y="7893"/>
                    </a:cubicBezTo>
                    <a:cubicBezTo>
                      <a:pt x="95" y="7608"/>
                      <a:pt x="95" y="7322"/>
                      <a:pt x="190" y="7132"/>
                    </a:cubicBezTo>
                    <a:cubicBezTo>
                      <a:pt x="190" y="7037"/>
                      <a:pt x="190" y="7037"/>
                      <a:pt x="190" y="6942"/>
                    </a:cubicBezTo>
                    <a:cubicBezTo>
                      <a:pt x="1236" y="3328"/>
                      <a:pt x="4565" y="475"/>
                      <a:pt x="8464" y="95"/>
                    </a:cubicBezTo>
                    <a:cubicBezTo>
                      <a:pt x="8844" y="0"/>
                      <a:pt x="9129" y="0"/>
                      <a:pt x="9415" y="0"/>
                    </a:cubicBezTo>
                    <a:cubicBezTo>
                      <a:pt x="13884" y="0"/>
                      <a:pt x="17783" y="3138"/>
                      <a:pt x="18829" y="7418"/>
                    </a:cubicBezTo>
                    <a:cubicBezTo>
                      <a:pt x="15501" y="9319"/>
                      <a:pt x="11982" y="11126"/>
                      <a:pt x="8273" y="12648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58" name="Frihåndsform: figur 257">
                <a:extLst>
                  <a:ext uri="{FF2B5EF4-FFF2-40B4-BE49-F238E27FC236}">
                    <a16:creationId xmlns:a16="http://schemas.microsoft.com/office/drawing/2014/main" id="{6F62FB38-19F4-4D62-9663-E7A93814CA67}"/>
                  </a:ext>
                </a:extLst>
              </p:cNvPr>
              <p:cNvSpPr/>
              <p:nvPr/>
            </p:nvSpPr>
            <p:spPr>
              <a:xfrm>
                <a:off x="10137180" y="916828"/>
                <a:ext cx="18068" cy="18353"/>
              </a:xfrm>
              <a:custGeom>
                <a:avLst/>
                <a:gdLst>
                  <a:gd name="connsiteX0" fmla="*/ 18068 w 18068"/>
                  <a:gd name="connsiteY0" fmla="*/ 5896 h 18353"/>
                  <a:gd name="connsiteX1" fmla="*/ 2568 w 18068"/>
                  <a:gd name="connsiteY1" fmla="*/ 18354 h 18353"/>
                  <a:gd name="connsiteX2" fmla="*/ 0 w 18068"/>
                  <a:gd name="connsiteY2" fmla="*/ 15881 h 18353"/>
                  <a:gd name="connsiteX3" fmla="*/ 11887 w 18068"/>
                  <a:gd name="connsiteY3" fmla="*/ 0 h 18353"/>
                  <a:gd name="connsiteX4" fmla="*/ 18068 w 18068"/>
                  <a:gd name="connsiteY4" fmla="*/ 5896 h 183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068" h="18353">
                    <a:moveTo>
                      <a:pt x="18068" y="5896"/>
                    </a:moveTo>
                    <a:cubicBezTo>
                      <a:pt x="11221" y="13314"/>
                      <a:pt x="5801" y="16927"/>
                      <a:pt x="2568" y="18354"/>
                    </a:cubicBezTo>
                    <a:cubicBezTo>
                      <a:pt x="1997" y="17308"/>
                      <a:pt x="1141" y="16452"/>
                      <a:pt x="0" y="15881"/>
                    </a:cubicBezTo>
                    <a:cubicBezTo>
                      <a:pt x="1331" y="12458"/>
                      <a:pt x="4850" y="7037"/>
                      <a:pt x="11887" y="0"/>
                    </a:cubicBezTo>
                    <a:lnTo>
                      <a:pt x="18068" y="5896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</p:grpSp>
        <p:sp>
          <p:nvSpPr>
            <p:cNvPr id="172" name="Frihåndsform: figur 171">
              <a:extLst>
                <a:ext uri="{FF2B5EF4-FFF2-40B4-BE49-F238E27FC236}">
                  <a16:creationId xmlns:a16="http://schemas.microsoft.com/office/drawing/2014/main" id="{BF4802AF-C846-45A6-BE2C-94CC1EE92A96}"/>
                </a:ext>
              </a:extLst>
            </p:cNvPr>
            <p:cNvSpPr/>
            <p:nvPr/>
          </p:nvSpPr>
          <p:spPr>
            <a:xfrm>
              <a:off x="10145644" y="909125"/>
              <a:ext cx="18068" cy="17688"/>
            </a:xfrm>
            <a:custGeom>
              <a:avLst/>
              <a:gdLst>
                <a:gd name="connsiteX0" fmla="*/ 3043 w 18068"/>
                <a:gd name="connsiteY0" fmla="*/ 0 h 17688"/>
                <a:gd name="connsiteX1" fmla="*/ 6752 w 18068"/>
                <a:gd name="connsiteY1" fmla="*/ 3519 h 17688"/>
                <a:gd name="connsiteX2" fmla="*/ 18068 w 18068"/>
                <a:gd name="connsiteY2" fmla="*/ 14455 h 17688"/>
                <a:gd name="connsiteX3" fmla="*/ 14930 w 18068"/>
                <a:gd name="connsiteY3" fmla="*/ 17688 h 17688"/>
                <a:gd name="connsiteX4" fmla="*/ 0 w 18068"/>
                <a:gd name="connsiteY4" fmla="*/ 3138 h 17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068" h="17688">
                  <a:moveTo>
                    <a:pt x="3043" y="0"/>
                  </a:moveTo>
                  <a:lnTo>
                    <a:pt x="6752" y="3519"/>
                  </a:lnTo>
                  <a:lnTo>
                    <a:pt x="18068" y="14455"/>
                  </a:lnTo>
                  <a:lnTo>
                    <a:pt x="14930" y="17688"/>
                  </a:lnTo>
                  <a:lnTo>
                    <a:pt x="0" y="3138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grpSp>
          <p:nvGrpSpPr>
            <p:cNvPr id="173" name="dasdasda">
              <a:extLst>
                <a:ext uri="{FF2B5EF4-FFF2-40B4-BE49-F238E27FC236}">
                  <a16:creationId xmlns:a16="http://schemas.microsoft.com/office/drawing/2014/main" id="{C75E01EB-32AD-4E7F-9D0A-4218B7B87278}"/>
                </a:ext>
              </a:extLst>
            </p:cNvPr>
            <p:cNvGrpSpPr/>
            <p:nvPr/>
          </p:nvGrpSpPr>
          <p:grpSpPr>
            <a:xfrm>
              <a:off x="10235415" y="1013335"/>
              <a:ext cx="72178" cy="16088"/>
              <a:chOff x="10235415" y="1013335"/>
              <a:chExt cx="72178" cy="16088"/>
            </a:xfrm>
            <a:solidFill>
              <a:srgbClr val="EBEBEB"/>
            </a:solidFill>
          </p:grpSpPr>
          <p:sp>
            <p:nvSpPr>
              <p:cNvPr id="235" name="Frihåndsform: figur 234">
                <a:extLst>
                  <a:ext uri="{FF2B5EF4-FFF2-40B4-BE49-F238E27FC236}">
                    <a16:creationId xmlns:a16="http://schemas.microsoft.com/office/drawing/2014/main" id="{1BD84F17-0AD0-4FFF-A380-7E79F2BF5F98}"/>
                  </a:ext>
                </a:extLst>
              </p:cNvPr>
              <p:cNvSpPr/>
              <p:nvPr/>
            </p:nvSpPr>
            <p:spPr>
              <a:xfrm>
                <a:off x="10289906" y="1013335"/>
                <a:ext cx="17688" cy="16088"/>
              </a:xfrm>
              <a:custGeom>
                <a:avLst/>
                <a:gdLst>
                  <a:gd name="connsiteX0" fmla="*/ 0 w 17688"/>
                  <a:gd name="connsiteY0" fmla="*/ 6008 h 16088"/>
                  <a:gd name="connsiteX1" fmla="*/ 5135 w 17688"/>
                  <a:gd name="connsiteY1" fmla="*/ 1348 h 16088"/>
                  <a:gd name="connsiteX2" fmla="*/ 10936 w 17688"/>
                  <a:gd name="connsiteY2" fmla="*/ 1253 h 16088"/>
                  <a:gd name="connsiteX3" fmla="*/ 11507 w 17688"/>
                  <a:gd name="connsiteY3" fmla="*/ 5057 h 16088"/>
                  <a:gd name="connsiteX4" fmla="*/ 15120 w 17688"/>
                  <a:gd name="connsiteY4" fmla="*/ 6388 h 16088"/>
                  <a:gd name="connsiteX5" fmla="*/ 17403 w 17688"/>
                  <a:gd name="connsiteY5" fmla="*/ 8005 h 16088"/>
                  <a:gd name="connsiteX6" fmla="*/ 17688 w 17688"/>
                  <a:gd name="connsiteY6" fmla="*/ 8290 h 16088"/>
                  <a:gd name="connsiteX7" fmla="*/ 15311 w 17688"/>
                  <a:gd name="connsiteY7" fmla="*/ 10478 h 16088"/>
                  <a:gd name="connsiteX8" fmla="*/ 13218 w 17688"/>
                  <a:gd name="connsiteY8" fmla="*/ 8671 h 16088"/>
                  <a:gd name="connsiteX9" fmla="*/ 9890 w 17688"/>
                  <a:gd name="connsiteY9" fmla="*/ 8290 h 16088"/>
                  <a:gd name="connsiteX10" fmla="*/ 7703 w 17688"/>
                  <a:gd name="connsiteY10" fmla="*/ 10287 h 16088"/>
                  <a:gd name="connsiteX11" fmla="*/ 11317 w 17688"/>
                  <a:gd name="connsiteY11" fmla="*/ 14186 h 16088"/>
                  <a:gd name="connsiteX12" fmla="*/ 9224 w 17688"/>
                  <a:gd name="connsiteY12" fmla="*/ 16088 h 16088"/>
                  <a:gd name="connsiteX13" fmla="*/ 0 w 17688"/>
                  <a:gd name="connsiteY13" fmla="*/ 6008 h 16088"/>
                  <a:gd name="connsiteX14" fmla="*/ 8464 w 17688"/>
                  <a:gd name="connsiteY14" fmla="*/ 6484 h 16088"/>
                  <a:gd name="connsiteX15" fmla="*/ 8844 w 17688"/>
                  <a:gd name="connsiteY15" fmla="*/ 3631 h 16088"/>
                  <a:gd name="connsiteX16" fmla="*/ 6181 w 17688"/>
                  <a:gd name="connsiteY16" fmla="*/ 3726 h 16088"/>
                  <a:gd name="connsiteX17" fmla="*/ 3519 w 17688"/>
                  <a:gd name="connsiteY17" fmla="*/ 6103 h 16088"/>
                  <a:gd name="connsiteX18" fmla="*/ 5991 w 17688"/>
                  <a:gd name="connsiteY18" fmla="*/ 8766 h 16088"/>
                  <a:gd name="connsiteX19" fmla="*/ 8464 w 17688"/>
                  <a:gd name="connsiteY19" fmla="*/ 6484 h 160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17688" h="16088">
                    <a:moveTo>
                      <a:pt x="0" y="6008"/>
                    </a:moveTo>
                    <a:lnTo>
                      <a:pt x="5135" y="1348"/>
                    </a:lnTo>
                    <a:cubicBezTo>
                      <a:pt x="7798" y="-1124"/>
                      <a:pt x="10175" y="397"/>
                      <a:pt x="10936" y="1253"/>
                    </a:cubicBezTo>
                    <a:cubicBezTo>
                      <a:pt x="11887" y="2394"/>
                      <a:pt x="12268" y="3821"/>
                      <a:pt x="11507" y="5057"/>
                    </a:cubicBezTo>
                    <a:cubicBezTo>
                      <a:pt x="12648" y="4677"/>
                      <a:pt x="13409" y="4486"/>
                      <a:pt x="15120" y="6388"/>
                    </a:cubicBezTo>
                    <a:cubicBezTo>
                      <a:pt x="16452" y="7815"/>
                      <a:pt x="16832" y="8195"/>
                      <a:pt x="17403" y="8005"/>
                    </a:cubicBezTo>
                    <a:lnTo>
                      <a:pt x="17688" y="8290"/>
                    </a:lnTo>
                    <a:lnTo>
                      <a:pt x="15311" y="10478"/>
                    </a:lnTo>
                    <a:cubicBezTo>
                      <a:pt x="14740" y="10097"/>
                      <a:pt x="14169" y="9717"/>
                      <a:pt x="13218" y="8671"/>
                    </a:cubicBezTo>
                    <a:cubicBezTo>
                      <a:pt x="11982" y="7339"/>
                      <a:pt x="11412" y="6864"/>
                      <a:pt x="9890" y="8290"/>
                    </a:cubicBezTo>
                    <a:lnTo>
                      <a:pt x="7703" y="10287"/>
                    </a:lnTo>
                    <a:lnTo>
                      <a:pt x="11317" y="14186"/>
                    </a:lnTo>
                    <a:lnTo>
                      <a:pt x="9224" y="16088"/>
                    </a:lnTo>
                    <a:lnTo>
                      <a:pt x="0" y="6008"/>
                    </a:lnTo>
                    <a:close/>
                    <a:moveTo>
                      <a:pt x="8464" y="6484"/>
                    </a:moveTo>
                    <a:cubicBezTo>
                      <a:pt x="9605" y="5533"/>
                      <a:pt x="9795" y="4582"/>
                      <a:pt x="8844" y="3631"/>
                    </a:cubicBezTo>
                    <a:cubicBezTo>
                      <a:pt x="8369" y="3060"/>
                      <a:pt x="7418" y="2585"/>
                      <a:pt x="6181" y="3726"/>
                    </a:cubicBezTo>
                    <a:lnTo>
                      <a:pt x="3519" y="6103"/>
                    </a:lnTo>
                    <a:lnTo>
                      <a:pt x="5991" y="8766"/>
                    </a:lnTo>
                    <a:lnTo>
                      <a:pt x="8464" y="6484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36" name="Frihåndsform: figur 235">
                <a:extLst>
                  <a:ext uri="{FF2B5EF4-FFF2-40B4-BE49-F238E27FC236}">
                    <a16:creationId xmlns:a16="http://schemas.microsoft.com/office/drawing/2014/main" id="{F7693AE9-A5F9-4ED1-807E-9E801AA02982}"/>
                  </a:ext>
                </a:extLst>
              </p:cNvPr>
              <p:cNvSpPr/>
              <p:nvPr/>
            </p:nvSpPr>
            <p:spPr>
              <a:xfrm>
                <a:off x="10235415" y="1019152"/>
                <a:ext cx="17592" cy="9985"/>
              </a:xfrm>
              <a:custGeom>
                <a:avLst/>
                <a:gdLst>
                  <a:gd name="connsiteX0" fmla="*/ 17593 w 17592"/>
                  <a:gd name="connsiteY0" fmla="*/ 4184 h 9985"/>
                  <a:gd name="connsiteX1" fmla="*/ 0 w 17592"/>
                  <a:gd name="connsiteY1" fmla="*/ 9985 h 9985"/>
                  <a:gd name="connsiteX2" fmla="*/ 0 w 17592"/>
                  <a:gd name="connsiteY2" fmla="*/ 9700 h 9985"/>
                  <a:gd name="connsiteX3" fmla="*/ 9700 w 17592"/>
                  <a:gd name="connsiteY3" fmla="*/ 0 h 9985"/>
                  <a:gd name="connsiteX4" fmla="*/ 17593 w 17592"/>
                  <a:gd name="connsiteY4" fmla="*/ 4184 h 9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592" h="9985">
                    <a:moveTo>
                      <a:pt x="17593" y="4184"/>
                    </a:moveTo>
                    <a:cubicBezTo>
                      <a:pt x="12077" y="6562"/>
                      <a:pt x="6276" y="8464"/>
                      <a:pt x="0" y="9985"/>
                    </a:cubicBezTo>
                    <a:lnTo>
                      <a:pt x="0" y="9700"/>
                    </a:lnTo>
                    <a:cubicBezTo>
                      <a:pt x="0" y="4374"/>
                      <a:pt x="4374" y="0"/>
                      <a:pt x="9700" y="0"/>
                    </a:cubicBezTo>
                    <a:cubicBezTo>
                      <a:pt x="12933" y="0"/>
                      <a:pt x="15881" y="1712"/>
                      <a:pt x="17593" y="4184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</p:grpSp>
        <p:sp>
          <p:nvSpPr>
            <p:cNvPr id="174" name="Frihåndsform: figur 173">
              <a:extLst>
                <a:ext uri="{FF2B5EF4-FFF2-40B4-BE49-F238E27FC236}">
                  <a16:creationId xmlns:a16="http://schemas.microsoft.com/office/drawing/2014/main" id="{0A732E24-7CFA-47C4-B38D-C6D4F164B634}"/>
                </a:ext>
              </a:extLst>
            </p:cNvPr>
            <p:cNvSpPr/>
            <p:nvPr/>
          </p:nvSpPr>
          <p:spPr>
            <a:xfrm>
              <a:off x="10092865" y="1001940"/>
              <a:ext cx="16832" cy="16832"/>
            </a:xfrm>
            <a:custGeom>
              <a:avLst/>
              <a:gdLst>
                <a:gd name="connsiteX0" fmla="*/ 15025 w 16832"/>
                <a:gd name="connsiteY0" fmla="*/ 9224 h 16832"/>
                <a:gd name="connsiteX1" fmla="*/ 10175 w 16832"/>
                <a:gd name="connsiteY1" fmla="*/ 3709 h 16832"/>
                <a:gd name="connsiteX2" fmla="*/ 8083 w 16832"/>
                <a:gd name="connsiteY2" fmla="*/ 5611 h 16832"/>
                <a:gd name="connsiteX3" fmla="*/ 12553 w 16832"/>
                <a:gd name="connsiteY3" fmla="*/ 10651 h 16832"/>
                <a:gd name="connsiteX4" fmla="*/ 10746 w 16832"/>
                <a:gd name="connsiteY4" fmla="*/ 12268 h 16832"/>
                <a:gd name="connsiteX5" fmla="*/ 6276 w 16832"/>
                <a:gd name="connsiteY5" fmla="*/ 7227 h 16832"/>
                <a:gd name="connsiteX6" fmla="*/ 3614 w 16832"/>
                <a:gd name="connsiteY6" fmla="*/ 9510 h 16832"/>
                <a:gd name="connsiteX7" fmla="*/ 8749 w 16832"/>
                <a:gd name="connsiteY7" fmla="*/ 15215 h 16832"/>
                <a:gd name="connsiteX8" fmla="*/ 6942 w 16832"/>
                <a:gd name="connsiteY8" fmla="*/ 16832 h 16832"/>
                <a:gd name="connsiteX9" fmla="*/ 0 w 16832"/>
                <a:gd name="connsiteY9" fmla="*/ 9034 h 16832"/>
                <a:gd name="connsiteX10" fmla="*/ 10080 w 16832"/>
                <a:gd name="connsiteY10" fmla="*/ 0 h 16832"/>
                <a:gd name="connsiteX11" fmla="*/ 16832 w 16832"/>
                <a:gd name="connsiteY11" fmla="*/ 7608 h 16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832" h="16832">
                  <a:moveTo>
                    <a:pt x="15025" y="9224"/>
                  </a:moveTo>
                  <a:lnTo>
                    <a:pt x="10175" y="3709"/>
                  </a:lnTo>
                  <a:lnTo>
                    <a:pt x="8083" y="5611"/>
                  </a:lnTo>
                  <a:lnTo>
                    <a:pt x="12553" y="10651"/>
                  </a:lnTo>
                  <a:lnTo>
                    <a:pt x="10746" y="12268"/>
                  </a:lnTo>
                  <a:lnTo>
                    <a:pt x="6276" y="7227"/>
                  </a:lnTo>
                  <a:lnTo>
                    <a:pt x="3614" y="9510"/>
                  </a:lnTo>
                  <a:lnTo>
                    <a:pt x="8749" y="15215"/>
                  </a:lnTo>
                  <a:lnTo>
                    <a:pt x="6942" y="16832"/>
                  </a:lnTo>
                  <a:lnTo>
                    <a:pt x="0" y="9034"/>
                  </a:lnTo>
                  <a:lnTo>
                    <a:pt x="10080" y="0"/>
                  </a:lnTo>
                  <a:lnTo>
                    <a:pt x="16832" y="7608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175" name="Frihåndsform: figur 174">
              <a:extLst>
                <a:ext uri="{FF2B5EF4-FFF2-40B4-BE49-F238E27FC236}">
                  <a16:creationId xmlns:a16="http://schemas.microsoft.com/office/drawing/2014/main" id="{945B752D-CCE7-4ADC-A61D-577FD3BD2010}"/>
                </a:ext>
              </a:extLst>
            </p:cNvPr>
            <p:cNvSpPr/>
            <p:nvPr/>
          </p:nvSpPr>
          <p:spPr>
            <a:xfrm>
              <a:off x="10156104" y="1019152"/>
              <a:ext cx="17307" cy="9699"/>
            </a:xfrm>
            <a:custGeom>
              <a:avLst/>
              <a:gdLst>
                <a:gd name="connsiteX0" fmla="*/ 17308 w 17307"/>
                <a:gd name="connsiteY0" fmla="*/ 9700 h 9699"/>
                <a:gd name="connsiteX1" fmla="*/ 0 w 17307"/>
                <a:gd name="connsiteY1" fmla="*/ 3804 h 9699"/>
                <a:gd name="connsiteX2" fmla="*/ 7608 w 17307"/>
                <a:gd name="connsiteY2" fmla="*/ 0 h 9699"/>
                <a:gd name="connsiteX3" fmla="*/ 17308 w 17307"/>
                <a:gd name="connsiteY3" fmla="*/ 9700 h 96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307" h="9699">
                  <a:moveTo>
                    <a:pt x="17308" y="9700"/>
                  </a:moveTo>
                  <a:cubicBezTo>
                    <a:pt x="11126" y="8178"/>
                    <a:pt x="5421" y="6181"/>
                    <a:pt x="0" y="3804"/>
                  </a:cubicBezTo>
                  <a:cubicBezTo>
                    <a:pt x="1712" y="1522"/>
                    <a:pt x="4565" y="0"/>
                    <a:pt x="7608" y="0"/>
                  </a:cubicBezTo>
                  <a:cubicBezTo>
                    <a:pt x="12933" y="0"/>
                    <a:pt x="17308" y="4374"/>
                    <a:pt x="17308" y="9700"/>
                  </a:cubicBezTo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176" name="Frihåndsform: figur 175">
              <a:extLst>
                <a:ext uri="{FF2B5EF4-FFF2-40B4-BE49-F238E27FC236}">
                  <a16:creationId xmlns:a16="http://schemas.microsoft.com/office/drawing/2014/main" id="{A0BE2738-9BBB-4294-82F7-6EF6CF871928}"/>
                </a:ext>
              </a:extLst>
            </p:cNvPr>
            <p:cNvSpPr/>
            <p:nvPr/>
          </p:nvSpPr>
          <p:spPr>
            <a:xfrm>
              <a:off x="10113881" y="1021435"/>
              <a:ext cx="16261" cy="17022"/>
            </a:xfrm>
            <a:custGeom>
              <a:avLst/>
              <a:gdLst>
                <a:gd name="connsiteX0" fmla="*/ 14740 w 16261"/>
                <a:gd name="connsiteY0" fmla="*/ 7893 h 17022"/>
                <a:gd name="connsiteX1" fmla="*/ 8939 w 16261"/>
                <a:gd name="connsiteY1" fmla="*/ 3614 h 17022"/>
                <a:gd name="connsiteX2" fmla="*/ 7132 w 16261"/>
                <a:gd name="connsiteY2" fmla="*/ 5801 h 17022"/>
                <a:gd name="connsiteX3" fmla="*/ 12648 w 16261"/>
                <a:gd name="connsiteY3" fmla="*/ 9795 h 17022"/>
                <a:gd name="connsiteX4" fmla="*/ 11221 w 16261"/>
                <a:gd name="connsiteY4" fmla="*/ 11792 h 17022"/>
                <a:gd name="connsiteX5" fmla="*/ 5801 w 16261"/>
                <a:gd name="connsiteY5" fmla="*/ 7798 h 17022"/>
                <a:gd name="connsiteX6" fmla="*/ 3709 w 16261"/>
                <a:gd name="connsiteY6" fmla="*/ 10651 h 17022"/>
                <a:gd name="connsiteX7" fmla="*/ 9890 w 16261"/>
                <a:gd name="connsiteY7" fmla="*/ 15120 h 17022"/>
                <a:gd name="connsiteX8" fmla="*/ 8464 w 16261"/>
                <a:gd name="connsiteY8" fmla="*/ 17022 h 17022"/>
                <a:gd name="connsiteX9" fmla="*/ 0 w 16261"/>
                <a:gd name="connsiteY9" fmla="*/ 10936 h 17022"/>
                <a:gd name="connsiteX10" fmla="*/ 7988 w 16261"/>
                <a:gd name="connsiteY10" fmla="*/ 0 h 17022"/>
                <a:gd name="connsiteX11" fmla="*/ 16262 w 16261"/>
                <a:gd name="connsiteY11" fmla="*/ 5896 h 17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261" h="17022">
                  <a:moveTo>
                    <a:pt x="14740" y="7893"/>
                  </a:moveTo>
                  <a:lnTo>
                    <a:pt x="8939" y="3614"/>
                  </a:lnTo>
                  <a:lnTo>
                    <a:pt x="7132" y="5801"/>
                  </a:lnTo>
                  <a:lnTo>
                    <a:pt x="12648" y="9795"/>
                  </a:lnTo>
                  <a:lnTo>
                    <a:pt x="11221" y="11792"/>
                  </a:lnTo>
                  <a:lnTo>
                    <a:pt x="5801" y="7798"/>
                  </a:lnTo>
                  <a:lnTo>
                    <a:pt x="3709" y="10651"/>
                  </a:lnTo>
                  <a:lnTo>
                    <a:pt x="9890" y="15120"/>
                  </a:lnTo>
                  <a:lnTo>
                    <a:pt x="8464" y="17022"/>
                  </a:lnTo>
                  <a:lnTo>
                    <a:pt x="0" y="10936"/>
                  </a:lnTo>
                  <a:lnTo>
                    <a:pt x="7988" y="0"/>
                  </a:lnTo>
                  <a:lnTo>
                    <a:pt x="16262" y="5896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177" name="Frihåndsform: figur 176">
              <a:extLst>
                <a:ext uri="{FF2B5EF4-FFF2-40B4-BE49-F238E27FC236}">
                  <a16:creationId xmlns:a16="http://schemas.microsoft.com/office/drawing/2014/main" id="{CDD8EFED-DD0B-4AE5-B0A0-ADF8B6D0154A}"/>
                </a:ext>
              </a:extLst>
            </p:cNvPr>
            <p:cNvSpPr/>
            <p:nvPr/>
          </p:nvSpPr>
          <p:spPr>
            <a:xfrm>
              <a:off x="10063099" y="947735"/>
              <a:ext cx="16451" cy="15025"/>
            </a:xfrm>
            <a:custGeom>
              <a:avLst/>
              <a:gdLst>
                <a:gd name="connsiteX0" fmla="*/ 0 w 16451"/>
                <a:gd name="connsiteY0" fmla="*/ 4470 h 15025"/>
                <a:gd name="connsiteX1" fmla="*/ 856 w 16451"/>
                <a:gd name="connsiteY1" fmla="*/ 7132 h 15025"/>
                <a:gd name="connsiteX2" fmla="*/ 9510 w 16451"/>
                <a:gd name="connsiteY2" fmla="*/ 3994 h 15025"/>
                <a:gd name="connsiteX3" fmla="*/ 2663 w 16451"/>
                <a:gd name="connsiteY3" fmla="*/ 12363 h 15025"/>
                <a:gd name="connsiteX4" fmla="*/ 3614 w 16451"/>
                <a:gd name="connsiteY4" fmla="*/ 15025 h 15025"/>
                <a:gd name="connsiteX5" fmla="*/ 16452 w 16451"/>
                <a:gd name="connsiteY5" fmla="*/ 10556 h 15025"/>
                <a:gd name="connsiteX6" fmla="*/ 15596 w 16451"/>
                <a:gd name="connsiteY6" fmla="*/ 7988 h 15025"/>
                <a:gd name="connsiteX7" fmla="*/ 6942 w 16451"/>
                <a:gd name="connsiteY7" fmla="*/ 11031 h 15025"/>
                <a:gd name="connsiteX8" fmla="*/ 13789 w 16451"/>
                <a:gd name="connsiteY8" fmla="*/ 2568 h 15025"/>
                <a:gd name="connsiteX9" fmla="*/ 12743 w 16451"/>
                <a:gd name="connsiteY9" fmla="*/ 0 h 15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451" h="15025">
                  <a:moveTo>
                    <a:pt x="0" y="4470"/>
                  </a:moveTo>
                  <a:lnTo>
                    <a:pt x="856" y="7132"/>
                  </a:lnTo>
                  <a:lnTo>
                    <a:pt x="9510" y="3994"/>
                  </a:lnTo>
                  <a:lnTo>
                    <a:pt x="2663" y="12363"/>
                  </a:lnTo>
                  <a:lnTo>
                    <a:pt x="3614" y="15025"/>
                  </a:lnTo>
                  <a:lnTo>
                    <a:pt x="16452" y="10556"/>
                  </a:lnTo>
                  <a:lnTo>
                    <a:pt x="15596" y="7988"/>
                  </a:lnTo>
                  <a:lnTo>
                    <a:pt x="6942" y="11031"/>
                  </a:lnTo>
                  <a:lnTo>
                    <a:pt x="13789" y="2568"/>
                  </a:lnTo>
                  <a:lnTo>
                    <a:pt x="12743" y="0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178" name="Frihåndsform: figur 177">
              <a:extLst>
                <a:ext uri="{FF2B5EF4-FFF2-40B4-BE49-F238E27FC236}">
                  <a16:creationId xmlns:a16="http://schemas.microsoft.com/office/drawing/2014/main" id="{C7C3FB8B-A95B-470F-BDB0-BB60CA81B4F9}"/>
                </a:ext>
              </a:extLst>
            </p:cNvPr>
            <p:cNvSpPr/>
            <p:nvPr/>
          </p:nvSpPr>
          <p:spPr>
            <a:xfrm>
              <a:off x="10073941" y="974362"/>
              <a:ext cx="16451" cy="11316"/>
            </a:xfrm>
            <a:custGeom>
              <a:avLst/>
              <a:gdLst>
                <a:gd name="connsiteX0" fmla="*/ 0 w 16451"/>
                <a:gd name="connsiteY0" fmla="*/ 5801 h 11316"/>
                <a:gd name="connsiteX1" fmla="*/ 12267 w 16451"/>
                <a:gd name="connsiteY1" fmla="*/ 0 h 11316"/>
                <a:gd name="connsiteX2" fmla="*/ 16452 w 16451"/>
                <a:gd name="connsiteY2" fmla="*/ 8939 h 11316"/>
                <a:gd name="connsiteX3" fmla="*/ 14455 w 16451"/>
                <a:gd name="connsiteY3" fmla="*/ 9890 h 11316"/>
                <a:gd name="connsiteX4" fmla="*/ 11412 w 16451"/>
                <a:gd name="connsiteY4" fmla="*/ 3519 h 11316"/>
                <a:gd name="connsiteX5" fmla="*/ 8464 w 16451"/>
                <a:gd name="connsiteY5" fmla="*/ 4945 h 11316"/>
                <a:gd name="connsiteX6" fmla="*/ 10936 w 16451"/>
                <a:gd name="connsiteY6" fmla="*/ 10270 h 11316"/>
                <a:gd name="connsiteX7" fmla="*/ 8939 w 16451"/>
                <a:gd name="connsiteY7" fmla="*/ 11317 h 11316"/>
                <a:gd name="connsiteX8" fmla="*/ 6371 w 16451"/>
                <a:gd name="connsiteY8" fmla="*/ 5801 h 11316"/>
                <a:gd name="connsiteX9" fmla="*/ 1046 w 16451"/>
                <a:gd name="connsiteY9" fmla="*/ 8369 h 11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451" h="11316">
                  <a:moveTo>
                    <a:pt x="0" y="5801"/>
                  </a:moveTo>
                  <a:lnTo>
                    <a:pt x="12267" y="0"/>
                  </a:lnTo>
                  <a:lnTo>
                    <a:pt x="16452" y="8939"/>
                  </a:lnTo>
                  <a:lnTo>
                    <a:pt x="14455" y="9890"/>
                  </a:lnTo>
                  <a:lnTo>
                    <a:pt x="11412" y="3519"/>
                  </a:lnTo>
                  <a:lnTo>
                    <a:pt x="8464" y="4945"/>
                  </a:lnTo>
                  <a:lnTo>
                    <a:pt x="10936" y="10270"/>
                  </a:lnTo>
                  <a:lnTo>
                    <a:pt x="8939" y="11317"/>
                  </a:lnTo>
                  <a:lnTo>
                    <a:pt x="6371" y="5801"/>
                  </a:lnTo>
                  <a:lnTo>
                    <a:pt x="1046" y="8369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grpSp>
          <p:nvGrpSpPr>
            <p:cNvPr id="179" name="dasdasda">
              <a:extLst>
                <a:ext uri="{FF2B5EF4-FFF2-40B4-BE49-F238E27FC236}">
                  <a16:creationId xmlns:a16="http://schemas.microsoft.com/office/drawing/2014/main" id="{CEAB0D4A-BC02-44A2-AED6-FE9171565A90}"/>
                </a:ext>
              </a:extLst>
            </p:cNvPr>
            <p:cNvGrpSpPr/>
            <p:nvPr/>
          </p:nvGrpSpPr>
          <p:grpSpPr>
            <a:xfrm>
              <a:off x="10083640" y="703431"/>
              <a:ext cx="259825" cy="302469"/>
              <a:chOff x="10083640" y="703431"/>
              <a:chExt cx="259825" cy="302469"/>
            </a:xfrm>
            <a:solidFill>
              <a:srgbClr val="EBEBEB"/>
            </a:solidFill>
          </p:grpSpPr>
          <p:sp>
            <p:nvSpPr>
              <p:cNvPr id="230" name="Frihåndsform: figur 229">
                <a:extLst>
                  <a:ext uri="{FF2B5EF4-FFF2-40B4-BE49-F238E27FC236}">
                    <a16:creationId xmlns:a16="http://schemas.microsoft.com/office/drawing/2014/main" id="{6C2D09E4-1732-4BD6-95F1-DF010D89A1EE}"/>
                  </a:ext>
                </a:extLst>
              </p:cNvPr>
              <p:cNvSpPr/>
              <p:nvPr/>
            </p:nvSpPr>
            <p:spPr>
              <a:xfrm>
                <a:off x="10083640" y="991004"/>
                <a:ext cx="15576" cy="14896"/>
              </a:xfrm>
              <a:custGeom>
                <a:avLst/>
                <a:gdLst>
                  <a:gd name="connsiteX0" fmla="*/ 0 w 15576"/>
                  <a:gd name="connsiteY0" fmla="*/ 7798 h 14896"/>
                  <a:gd name="connsiteX1" fmla="*/ 11221 w 15576"/>
                  <a:gd name="connsiteY1" fmla="*/ 0 h 14896"/>
                  <a:gd name="connsiteX2" fmla="*/ 14645 w 15576"/>
                  <a:gd name="connsiteY2" fmla="*/ 4850 h 14896"/>
                  <a:gd name="connsiteX3" fmla="*/ 12172 w 15576"/>
                  <a:gd name="connsiteY3" fmla="*/ 13409 h 14896"/>
                  <a:gd name="connsiteX4" fmla="*/ 3423 w 15576"/>
                  <a:gd name="connsiteY4" fmla="*/ 12648 h 14896"/>
                  <a:gd name="connsiteX5" fmla="*/ 0 w 15576"/>
                  <a:gd name="connsiteY5" fmla="*/ 7798 h 14896"/>
                  <a:gd name="connsiteX6" fmla="*/ 3614 w 15576"/>
                  <a:gd name="connsiteY6" fmla="*/ 8749 h 14896"/>
                  <a:gd name="connsiteX7" fmla="*/ 5040 w 15576"/>
                  <a:gd name="connsiteY7" fmla="*/ 10841 h 14896"/>
                  <a:gd name="connsiteX8" fmla="*/ 10461 w 15576"/>
                  <a:gd name="connsiteY8" fmla="*/ 11126 h 14896"/>
                  <a:gd name="connsiteX9" fmla="*/ 12743 w 15576"/>
                  <a:gd name="connsiteY9" fmla="*/ 8273 h 14896"/>
                  <a:gd name="connsiteX10" fmla="*/ 12077 w 15576"/>
                  <a:gd name="connsiteY10" fmla="*/ 5135 h 14896"/>
                  <a:gd name="connsiteX11" fmla="*/ 10936 w 15576"/>
                  <a:gd name="connsiteY11" fmla="*/ 3519 h 14896"/>
                  <a:gd name="connsiteX12" fmla="*/ 3614 w 15576"/>
                  <a:gd name="connsiteY12" fmla="*/ 8749 h 148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5576" h="14896">
                    <a:moveTo>
                      <a:pt x="0" y="7798"/>
                    </a:moveTo>
                    <a:lnTo>
                      <a:pt x="11221" y="0"/>
                    </a:lnTo>
                    <a:lnTo>
                      <a:pt x="14645" y="4850"/>
                    </a:lnTo>
                    <a:cubicBezTo>
                      <a:pt x="16262" y="7132"/>
                      <a:pt x="15976" y="10841"/>
                      <a:pt x="12172" y="13409"/>
                    </a:cubicBezTo>
                    <a:cubicBezTo>
                      <a:pt x="8559" y="15881"/>
                      <a:pt x="5040" y="15025"/>
                      <a:pt x="3423" y="12648"/>
                    </a:cubicBezTo>
                    <a:lnTo>
                      <a:pt x="0" y="7798"/>
                    </a:lnTo>
                    <a:close/>
                    <a:moveTo>
                      <a:pt x="3614" y="8749"/>
                    </a:moveTo>
                    <a:lnTo>
                      <a:pt x="5040" y="10841"/>
                    </a:lnTo>
                    <a:cubicBezTo>
                      <a:pt x="6181" y="12363"/>
                      <a:pt x="7893" y="12838"/>
                      <a:pt x="10461" y="11126"/>
                    </a:cubicBezTo>
                    <a:cubicBezTo>
                      <a:pt x="11887" y="10175"/>
                      <a:pt x="12553" y="9129"/>
                      <a:pt x="12743" y="8273"/>
                    </a:cubicBezTo>
                    <a:cubicBezTo>
                      <a:pt x="13123" y="7322"/>
                      <a:pt x="13028" y="6372"/>
                      <a:pt x="12077" y="5135"/>
                    </a:cubicBezTo>
                    <a:lnTo>
                      <a:pt x="10936" y="3519"/>
                    </a:lnTo>
                    <a:lnTo>
                      <a:pt x="3614" y="8749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31" name="Frihåndsform: figur 230">
                <a:extLst>
                  <a:ext uri="{FF2B5EF4-FFF2-40B4-BE49-F238E27FC236}">
                    <a16:creationId xmlns:a16="http://schemas.microsoft.com/office/drawing/2014/main" id="{EA17E886-DE4E-4A57-9712-AD116422EB58}"/>
                  </a:ext>
                </a:extLst>
              </p:cNvPr>
              <p:cNvSpPr/>
              <p:nvPr/>
            </p:nvSpPr>
            <p:spPr>
              <a:xfrm>
                <a:off x="10320907" y="970463"/>
                <a:ext cx="15836" cy="14585"/>
              </a:xfrm>
              <a:custGeom>
                <a:avLst/>
                <a:gdLst>
                  <a:gd name="connsiteX0" fmla="*/ 12933 w 15836"/>
                  <a:gd name="connsiteY0" fmla="*/ 3899 h 14585"/>
                  <a:gd name="connsiteX1" fmla="*/ 14930 w 15836"/>
                  <a:gd name="connsiteY1" fmla="*/ 11221 h 14585"/>
                  <a:gd name="connsiteX2" fmla="*/ 11507 w 15836"/>
                  <a:gd name="connsiteY2" fmla="*/ 14455 h 14585"/>
                  <a:gd name="connsiteX3" fmla="*/ 8083 w 15836"/>
                  <a:gd name="connsiteY3" fmla="*/ 13979 h 14585"/>
                  <a:gd name="connsiteX4" fmla="*/ 0 w 15836"/>
                  <a:gd name="connsiteY4" fmla="*/ 9985 h 14585"/>
                  <a:gd name="connsiteX5" fmla="*/ 1331 w 15836"/>
                  <a:gd name="connsiteY5" fmla="*/ 7322 h 14585"/>
                  <a:gd name="connsiteX6" fmla="*/ 9224 w 15836"/>
                  <a:gd name="connsiteY6" fmla="*/ 11221 h 14585"/>
                  <a:gd name="connsiteX7" fmla="*/ 12743 w 15836"/>
                  <a:gd name="connsiteY7" fmla="*/ 10270 h 14585"/>
                  <a:gd name="connsiteX8" fmla="*/ 11697 w 15836"/>
                  <a:gd name="connsiteY8" fmla="*/ 6562 h 14585"/>
                  <a:gd name="connsiteX9" fmla="*/ 3709 w 15836"/>
                  <a:gd name="connsiteY9" fmla="*/ 2663 h 14585"/>
                  <a:gd name="connsiteX10" fmla="*/ 5040 w 15836"/>
                  <a:gd name="connsiteY10" fmla="*/ 0 h 14585"/>
                  <a:gd name="connsiteX11" fmla="*/ 12933 w 15836"/>
                  <a:gd name="connsiteY11" fmla="*/ 3899 h 145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5836" h="14585">
                    <a:moveTo>
                      <a:pt x="12933" y="3899"/>
                    </a:moveTo>
                    <a:cubicBezTo>
                      <a:pt x="16071" y="5516"/>
                      <a:pt x="16547" y="8178"/>
                      <a:pt x="14930" y="11221"/>
                    </a:cubicBezTo>
                    <a:cubicBezTo>
                      <a:pt x="14360" y="12363"/>
                      <a:pt x="13218" y="13884"/>
                      <a:pt x="11507" y="14455"/>
                    </a:cubicBezTo>
                    <a:cubicBezTo>
                      <a:pt x="10461" y="14740"/>
                      <a:pt x="9320" y="14550"/>
                      <a:pt x="8083" y="13979"/>
                    </a:cubicBezTo>
                    <a:lnTo>
                      <a:pt x="0" y="9985"/>
                    </a:lnTo>
                    <a:lnTo>
                      <a:pt x="1331" y="7322"/>
                    </a:lnTo>
                    <a:lnTo>
                      <a:pt x="9224" y="11221"/>
                    </a:lnTo>
                    <a:cubicBezTo>
                      <a:pt x="10936" y="12077"/>
                      <a:pt x="12172" y="11412"/>
                      <a:pt x="12743" y="10270"/>
                    </a:cubicBezTo>
                    <a:cubicBezTo>
                      <a:pt x="13599" y="8464"/>
                      <a:pt x="13123" y="7418"/>
                      <a:pt x="11697" y="6562"/>
                    </a:cubicBezTo>
                    <a:lnTo>
                      <a:pt x="3709" y="2663"/>
                    </a:lnTo>
                    <a:lnTo>
                      <a:pt x="5040" y="0"/>
                    </a:lnTo>
                    <a:lnTo>
                      <a:pt x="12933" y="3899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32" name="Frihåndsform: figur 231">
                <a:extLst>
                  <a:ext uri="{FF2B5EF4-FFF2-40B4-BE49-F238E27FC236}">
                    <a16:creationId xmlns:a16="http://schemas.microsoft.com/office/drawing/2014/main" id="{A702B38C-78B4-4896-A3A8-49C6EED3F4F8}"/>
                  </a:ext>
                </a:extLst>
              </p:cNvPr>
              <p:cNvSpPr/>
              <p:nvPr/>
            </p:nvSpPr>
            <p:spPr>
              <a:xfrm>
                <a:off x="10233418" y="703431"/>
                <a:ext cx="15881" cy="11126"/>
              </a:xfrm>
              <a:custGeom>
                <a:avLst/>
                <a:gdLst>
                  <a:gd name="connsiteX0" fmla="*/ 14740 w 15881"/>
                  <a:gd name="connsiteY0" fmla="*/ 11126 h 11126"/>
                  <a:gd name="connsiteX1" fmla="*/ 4660 w 15881"/>
                  <a:gd name="connsiteY1" fmla="*/ 9129 h 11126"/>
                  <a:gd name="connsiteX2" fmla="*/ 761 w 15881"/>
                  <a:gd name="connsiteY2" fmla="*/ 8559 h 11126"/>
                  <a:gd name="connsiteX3" fmla="*/ 0 w 15881"/>
                  <a:gd name="connsiteY3" fmla="*/ 8464 h 11126"/>
                  <a:gd name="connsiteX4" fmla="*/ 571 w 15881"/>
                  <a:gd name="connsiteY4" fmla="*/ 0 h 11126"/>
                  <a:gd name="connsiteX5" fmla="*/ 4374 w 15881"/>
                  <a:gd name="connsiteY5" fmla="*/ 475 h 11126"/>
                  <a:gd name="connsiteX6" fmla="*/ 15881 w 15881"/>
                  <a:gd name="connsiteY6" fmla="*/ 2663 h 11126"/>
                  <a:gd name="connsiteX7" fmla="*/ 14740 w 15881"/>
                  <a:gd name="connsiteY7" fmla="*/ 11126 h 111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5881" h="11126">
                    <a:moveTo>
                      <a:pt x="14740" y="11126"/>
                    </a:moveTo>
                    <a:cubicBezTo>
                      <a:pt x="11412" y="10366"/>
                      <a:pt x="7988" y="9605"/>
                      <a:pt x="4660" y="9129"/>
                    </a:cubicBezTo>
                    <a:cubicBezTo>
                      <a:pt x="3328" y="8939"/>
                      <a:pt x="2092" y="8749"/>
                      <a:pt x="761" y="8559"/>
                    </a:cubicBezTo>
                    <a:cubicBezTo>
                      <a:pt x="475" y="8559"/>
                      <a:pt x="285" y="8559"/>
                      <a:pt x="0" y="8464"/>
                    </a:cubicBezTo>
                    <a:lnTo>
                      <a:pt x="571" y="0"/>
                    </a:lnTo>
                    <a:cubicBezTo>
                      <a:pt x="2377" y="285"/>
                      <a:pt x="3804" y="475"/>
                      <a:pt x="4374" y="475"/>
                    </a:cubicBezTo>
                    <a:cubicBezTo>
                      <a:pt x="8273" y="1141"/>
                      <a:pt x="11982" y="1807"/>
                      <a:pt x="15881" y="2663"/>
                    </a:cubicBezTo>
                    <a:lnTo>
                      <a:pt x="14740" y="11126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33" name="Frihåndsform: figur 232">
                <a:extLst>
                  <a:ext uri="{FF2B5EF4-FFF2-40B4-BE49-F238E27FC236}">
                    <a16:creationId xmlns:a16="http://schemas.microsoft.com/office/drawing/2014/main" id="{05DBB333-1D3F-40EA-B00A-69C0E39A907D}"/>
                  </a:ext>
                </a:extLst>
              </p:cNvPr>
              <p:cNvSpPr/>
              <p:nvPr/>
            </p:nvSpPr>
            <p:spPr>
              <a:xfrm>
                <a:off x="10160479" y="703431"/>
                <a:ext cx="15786" cy="11031"/>
              </a:xfrm>
              <a:custGeom>
                <a:avLst/>
                <a:gdLst>
                  <a:gd name="connsiteX0" fmla="*/ 15786 w 15786"/>
                  <a:gd name="connsiteY0" fmla="*/ 8369 h 11031"/>
                  <a:gd name="connsiteX1" fmla="*/ 14360 w 15786"/>
                  <a:gd name="connsiteY1" fmla="*/ 8559 h 11031"/>
                  <a:gd name="connsiteX2" fmla="*/ 10556 w 15786"/>
                  <a:gd name="connsiteY2" fmla="*/ 9129 h 11031"/>
                  <a:gd name="connsiteX3" fmla="*/ 951 w 15786"/>
                  <a:gd name="connsiteY3" fmla="*/ 11031 h 11031"/>
                  <a:gd name="connsiteX4" fmla="*/ 0 w 15786"/>
                  <a:gd name="connsiteY4" fmla="*/ 2758 h 11031"/>
                  <a:gd name="connsiteX5" fmla="*/ 11982 w 15786"/>
                  <a:gd name="connsiteY5" fmla="*/ 475 h 11031"/>
                  <a:gd name="connsiteX6" fmla="*/ 15120 w 15786"/>
                  <a:gd name="connsiteY6" fmla="*/ 0 h 11031"/>
                  <a:gd name="connsiteX7" fmla="*/ 15786 w 15786"/>
                  <a:gd name="connsiteY7" fmla="*/ 8369 h 110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5786" h="11031">
                    <a:moveTo>
                      <a:pt x="15786" y="8369"/>
                    </a:moveTo>
                    <a:cubicBezTo>
                      <a:pt x="15311" y="8464"/>
                      <a:pt x="14835" y="8559"/>
                      <a:pt x="14360" y="8559"/>
                    </a:cubicBezTo>
                    <a:cubicBezTo>
                      <a:pt x="13028" y="8749"/>
                      <a:pt x="11792" y="8939"/>
                      <a:pt x="10556" y="9129"/>
                    </a:cubicBezTo>
                    <a:cubicBezTo>
                      <a:pt x="7322" y="9700"/>
                      <a:pt x="4089" y="10270"/>
                      <a:pt x="951" y="11031"/>
                    </a:cubicBezTo>
                    <a:lnTo>
                      <a:pt x="0" y="2758"/>
                    </a:lnTo>
                    <a:cubicBezTo>
                      <a:pt x="3994" y="1902"/>
                      <a:pt x="7988" y="1141"/>
                      <a:pt x="11982" y="475"/>
                    </a:cubicBezTo>
                    <a:cubicBezTo>
                      <a:pt x="12458" y="380"/>
                      <a:pt x="13599" y="190"/>
                      <a:pt x="15120" y="0"/>
                    </a:cubicBezTo>
                    <a:lnTo>
                      <a:pt x="15786" y="8369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34" name="Frihåndsform: figur 233">
                <a:extLst>
                  <a:ext uri="{FF2B5EF4-FFF2-40B4-BE49-F238E27FC236}">
                    <a16:creationId xmlns:a16="http://schemas.microsoft.com/office/drawing/2014/main" id="{8BD025DA-1E49-4EB0-8F5F-DEB4CA251930}"/>
                  </a:ext>
                </a:extLst>
              </p:cNvPr>
              <p:cNvSpPr/>
              <p:nvPr/>
            </p:nvSpPr>
            <p:spPr>
              <a:xfrm>
                <a:off x="10328325" y="956676"/>
                <a:ext cx="15141" cy="13976"/>
              </a:xfrm>
              <a:custGeom>
                <a:avLst/>
                <a:gdLst>
                  <a:gd name="connsiteX0" fmla="*/ 0 w 15141"/>
                  <a:gd name="connsiteY0" fmla="*/ 9317 h 13976"/>
                  <a:gd name="connsiteX1" fmla="*/ 2092 w 15141"/>
                  <a:gd name="connsiteY1" fmla="*/ 3611 h 13976"/>
                  <a:gd name="connsiteX2" fmla="*/ 10080 w 15141"/>
                  <a:gd name="connsiteY2" fmla="*/ 568 h 13976"/>
                  <a:gd name="connsiteX3" fmla="*/ 14740 w 15141"/>
                  <a:gd name="connsiteY3" fmla="*/ 8366 h 13976"/>
                  <a:gd name="connsiteX4" fmla="*/ 12648 w 15141"/>
                  <a:gd name="connsiteY4" fmla="*/ 13977 h 13976"/>
                  <a:gd name="connsiteX5" fmla="*/ 0 w 15141"/>
                  <a:gd name="connsiteY5" fmla="*/ 9317 h 13976"/>
                  <a:gd name="connsiteX6" fmla="*/ 11507 w 15141"/>
                  <a:gd name="connsiteY6" fmla="*/ 10743 h 13976"/>
                  <a:gd name="connsiteX7" fmla="*/ 12458 w 15141"/>
                  <a:gd name="connsiteY7" fmla="*/ 8081 h 13976"/>
                  <a:gd name="connsiteX8" fmla="*/ 9224 w 15141"/>
                  <a:gd name="connsiteY8" fmla="*/ 3611 h 13976"/>
                  <a:gd name="connsiteX9" fmla="*/ 4089 w 15141"/>
                  <a:gd name="connsiteY9" fmla="*/ 5133 h 13976"/>
                  <a:gd name="connsiteX10" fmla="*/ 3138 w 15141"/>
                  <a:gd name="connsiteY10" fmla="*/ 7700 h 13976"/>
                  <a:gd name="connsiteX11" fmla="*/ 11507 w 15141"/>
                  <a:gd name="connsiteY11" fmla="*/ 10743 h 139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5141" h="13976">
                    <a:moveTo>
                      <a:pt x="0" y="9317"/>
                    </a:moveTo>
                    <a:lnTo>
                      <a:pt x="2092" y="3611"/>
                    </a:lnTo>
                    <a:cubicBezTo>
                      <a:pt x="3709" y="-763"/>
                      <a:pt x="7703" y="-288"/>
                      <a:pt x="10080" y="568"/>
                    </a:cubicBezTo>
                    <a:cubicBezTo>
                      <a:pt x="12743" y="1614"/>
                      <a:pt x="16357" y="4182"/>
                      <a:pt x="14740" y="8366"/>
                    </a:cubicBezTo>
                    <a:lnTo>
                      <a:pt x="12648" y="13977"/>
                    </a:lnTo>
                    <a:lnTo>
                      <a:pt x="0" y="9317"/>
                    </a:lnTo>
                    <a:close/>
                    <a:moveTo>
                      <a:pt x="11507" y="10743"/>
                    </a:moveTo>
                    <a:lnTo>
                      <a:pt x="12458" y="8081"/>
                    </a:lnTo>
                    <a:cubicBezTo>
                      <a:pt x="13314" y="5893"/>
                      <a:pt x="11412" y="4277"/>
                      <a:pt x="9224" y="3611"/>
                    </a:cubicBezTo>
                    <a:cubicBezTo>
                      <a:pt x="5516" y="2185"/>
                      <a:pt x="4565" y="3896"/>
                      <a:pt x="4089" y="5133"/>
                    </a:cubicBezTo>
                    <a:lnTo>
                      <a:pt x="3138" y="7700"/>
                    </a:lnTo>
                    <a:lnTo>
                      <a:pt x="11507" y="10743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</p:grpSp>
        <p:sp>
          <p:nvSpPr>
            <p:cNvPr id="180" name="Frihåndsform: figur 179">
              <a:extLst>
                <a:ext uri="{FF2B5EF4-FFF2-40B4-BE49-F238E27FC236}">
                  <a16:creationId xmlns:a16="http://schemas.microsoft.com/office/drawing/2014/main" id="{5A45A42C-E99F-4405-A1B1-33C3C2C3CAF5}"/>
                </a:ext>
              </a:extLst>
            </p:cNvPr>
            <p:cNvSpPr/>
            <p:nvPr/>
          </p:nvSpPr>
          <p:spPr>
            <a:xfrm>
              <a:off x="10300366" y="1000418"/>
              <a:ext cx="14835" cy="14264"/>
            </a:xfrm>
            <a:custGeom>
              <a:avLst/>
              <a:gdLst>
                <a:gd name="connsiteX0" fmla="*/ 14835 w 14835"/>
                <a:gd name="connsiteY0" fmla="*/ 12077 h 14264"/>
                <a:gd name="connsiteX1" fmla="*/ 12933 w 14835"/>
                <a:gd name="connsiteY1" fmla="*/ 14265 h 14264"/>
                <a:gd name="connsiteX2" fmla="*/ 4565 w 14835"/>
                <a:gd name="connsiteY2" fmla="*/ 6942 h 14264"/>
                <a:gd name="connsiteX3" fmla="*/ 1807 w 14835"/>
                <a:gd name="connsiteY3" fmla="*/ 10080 h 14264"/>
                <a:gd name="connsiteX4" fmla="*/ 0 w 14835"/>
                <a:gd name="connsiteY4" fmla="*/ 8464 h 14264"/>
                <a:gd name="connsiteX5" fmla="*/ 7322 w 14835"/>
                <a:gd name="connsiteY5" fmla="*/ 0 h 14264"/>
                <a:gd name="connsiteX6" fmla="*/ 9129 w 14835"/>
                <a:gd name="connsiteY6" fmla="*/ 1617 h 14264"/>
                <a:gd name="connsiteX7" fmla="*/ 6467 w 14835"/>
                <a:gd name="connsiteY7" fmla="*/ 4755 h 14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835" h="14264">
                  <a:moveTo>
                    <a:pt x="14835" y="12077"/>
                  </a:moveTo>
                  <a:lnTo>
                    <a:pt x="12933" y="14265"/>
                  </a:lnTo>
                  <a:lnTo>
                    <a:pt x="4565" y="6942"/>
                  </a:lnTo>
                  <a:lnTo>
                    <a:pt x="1807" y="10080"/>
                  </a:lnTo>
                  <a:lnTo>
                    <a:pt x="0" y="8464"/>
                  </a:lnTo>
                  <a:lnTo>
                    <a:pt x="7322" y="0"/>
                  </a:lnTo>
                  <a:lnTo>
                    <a:pt x="9129" y="1617"/>
                  </a:lnTo>
                  <a:lnTo>
                    <a:pt x="6467" y="4755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181" name="Frihåndsform: figur 180">
              <a:extLst>
                <a:ext uri="{FF2B5EF4-FFF2-40B4-BE49-F238E27FC236}">
                  <a16:creationId xmlns:a16="http://schemas.microsoft.com/office/drawing/2014/main" id="{D3C7BD68-01E7-4229-9898-099204ED94CC}"/>
                </a:ext>
              </a:extLst>
            </p:cNvPr>
            <p:cNvSpPr/>
            <p:nvPr/>
          </p:nvSpPr>
          <p:spPr>
            <a:xfrm>
              <a:off x="10313490" y="983491"/>
              <a:ext cx="15215" cy="13218"/>
            </a:xfrm>
            <a:custGeom>
              <a:avLst/>
              <a:gdLst>
                <a:gd name="connsiteX0" fmla="*/ 15216 w 15215"/>
                <a:gd name="connsiteY0" fmla="*/ 10746 h 13218"/>
                <a:gd name="connsiteX1" fmla="*/ 13694 w 15215"/>
                <a:gd name="connsiteY1" fmla="*/ 13218 h 13218"/>
                <a:gd name="connsiteX2" fmla="*/ 4279 w 15215"/>
                <a:gd name="connsiteY2" fmla="*/ 7322 h 13218"/>
                <a:gd name="connsiteX3" fmla="*/ 2092 w 15215"/>
                <a:gd name="connsiteY3" fmla="*/ 10841 h 13218"/>
                <a:gd name="connsiteX4" fmla="*/ 0 w 15215"/>
                <a:gd name="connsiteY4" fmla="*/ 9605 h 13218"/>
                <a:gd name="connsiteX5" fmla="*/ 5991 w 15215"/>
                <a:gd name="connsiteY5" fmla="*/ 0 h 13218"/>
                <a:gd name="connsiteX6" fmla="*/ 7988 w 15215"/>
                <a:gd name="connsiteY6" fmla="*/ 1331 h 13218"/>
                <a:gd name="connsiteX7" fmla="*/ 5801 w 15215"/>
                <a:gd name="connsiteY7" fmla="*/ 4850 h 13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215" h="13218">
                  <a:moveTo>
                    <a:pt x="15216" y="10746"/>
                  </a:moveTo>
                  <a:lnTo>
                    <a:pt x="13694" y="13218"/>
                  </a:lnTo>
                  <a:lnTo>
                    <a:pt x="4279" y="7322"/>
                  </a:lnTo>
                  <a:lnTo>
                    <a:pt x="2092" y="10841"/>
                  </a:lnTo>
                  <a:lnTo>
                    <a:pt x="0" y="9605"/>
                  </a:lnTo>
                  <a:lnTo>
                    <a:pt x="5991" y="0"/>
                  </a:lnTo>
                  <a:lnTo>
                    <a:pt x="7988" y="1331"/>
                  </a:lnTo>
                  <a:lnTo>
                    <a:pt x="5801" y="4850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grpSp>
          <p:nvGrpSpPr>
            <p:cNvPr id="182" name="dasdasda">
              <a:extLst>
                <a:ext uri="{FF2B5EF4-FFF2-40B4-BE49-F238E27FC236}">
                  <a16:creationId xmlns:a16="http://schemas.microsoft.com/office/drawing/2014/main" id="{B3583006-DA84-4AA4-AED5-4037004CACD6}"/>
                </a:ext>
              </a:extLst>
            </p:cNvPr>
            <p:cNvGrpSpPr/>
            <p:nvPr/>
          </p:nvGrpSpPr>
          <p:grpSpPr>
            <a:xfrm>
              <a:off x="10165712" y="777131"/>
              <a:ext cx="182305" cy="281209"/>
              <a:chOff x="10165712" y="777131"/>
              <a:chExt cx="182305" cy="281209"/>
            </a:xfrm>
            <a:solidFill>
              <a:srgbClr val="EBEBEB"/>
            </a:solidFill>
          </p:grpSpPr>
          <p:sp>
            <p:nvSpPr>
              <p:cNvPr id="226" name="Frihåndsform: figur 225">
                <a:extLst>
                  <a:ext uri="{FF2B5EF4-FFF2-40B4-BE49-F238E27FC236}">
                    <a16:creationId xmlns:a16="http://schemas.microsoft.com/office/drawing/2014/main" id="{0E632F42-F603-451A-8A21-0423203C4381}"/>
                  </a:ext>
                </a:extLst>
              </p:cNvPr>
              <p:cNvSpPr/>
              <p:nvPr/>
            </p:nvSpPr>
            <p:spPr>
              <a:xfrm>
                <a:off x="10333833" y="941053"/>
                <a:ext cx="14184" cy="13549"/>
              </a:xfrm>
              <a:custGeom>
                <a:avLst/>
                <a:gdLst>
                  <a:gd name="connsiteX0" fmla="*/ 198 w 14184"/>
                  <a:gd name="connsiteY0" fmla="*/ 5065 h 13549"/>
                  <a:gd name="connsiteX1" fmla="*/ 8661 w 14184"/>
                  <a:gd name="connsiteY1" fmla="*/ 311 h 13549"/>
                  <a:gd name="connsiteX2" fmla="*/ 13987 w 14184"/>
                  <a:gd name="connsiteY2" fmla="*/ 8489 h 13549"/>
                  <a:gd name="connsiteX3" fmla="*/ 5523 w 14184"/>
                  <a:gd name="connsiteY3" fmla="*/ 13244 h 13549"/>
                  <a:gd name="connsiteX4" fmla="*/ 198 w 14184"/>
                  <a:gd name="connsiteY4" fmla="*/ 5065 h 13549"/>
                  <a:gd name="connsiteX5" fmla="*/ 11704 w 14184"/>
                  <a:gd name="connsiteY5" fmla="*/ 8108 h 13549"/>
                  <a:gd name="connsiteX6" fmla="*/ 7996 w 14184"/>
                  <a:gd name="connsiteY6" fmla="*/ 3354 h 13549"/>
                  <a:gd name="connsiteX7" fmla="*/ 2480 w 14184"/>
                  <a:gd name="connsiteY7" fmla="*/ 5826 h 13549"/>
                  <a:gd name="connsiteX8" fmla="*/ 6189 w 14184"/>
                  <a:gd name="connsiteY8" fmla="*/ 10581 h 13549"/>
                  <a:gd name="connsiteX9" fmla="*/ 11704 w 14184"/>
                  <a:gd name="connsiteY9" fmla="*/ 8108 h 135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4184" h="13549">
                    <a:moveTo>
                      <a:pt x="198" y="5065"/>
                    </a:moveTo>
                    <a:cubicBezTo>
                      <a:pt x="578" y="3259"/>
                      <a:pt x="2575" y="-1211"/>
                      <a:pt x="8661" y="311"/>
                    </a:cubicBezTo>
                    <a:cubicBezTo>
                      <a:pt x="14843" y="1832"/>
                      <a:pt x="14367" y="6682"/>
                      <a:pt x="13987" y="8489"/>
                    </a:cubicBezTo>
                    <a:cubicBezTo>
                      <a:pt x="13606" y="10201"/>
                      <a:pt x="11609" y="14765"/>
                      <a:pt x="5523" y="13244"/>
                    </a:cubicBezTo>
                    <a:cubicBezTo>
                      <a:pt x="-658" y="11722"/>
                      <a:pt x="-183" y="6872"/>
                      <a:pt x="198" y="5065"/>
                    </a:cubicBezTo>
                    <a:moveTo>
                      <a:pt x="11704" y="8108"/>
                    </a:moveTo>
                    <a:cubicBezTo>
                      <a:pt x="12085" y="6587"/>
                      <a:pt x="11704" y="4305"/>
                      <a:pt x="7996" y="3354"/>
                    </a:cubicBezTo>
                    <a:cubicBezTo>
                      <a:pt x="4287" y="2403"/>
                      <a:pt x="2860" y="4305"/>
                      <a:pt x="2480" y="5826"/>
                    </a:cubicBezTo>
                    <a:cubicBezTo>
                      <a:pt x="2100" y="7348"/>
                      <a:pt x="2480" y="9725"/>
                      <a:pt x="6189" y="10581"/>
                    </a:cubicBezTo>
                    <a:cubicBezTo>
                      <a:pt x="9898" y="11532"/>
                      <a:pt x="11324" y="9630"/>
                      <a:pt x="11704" y="8108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27" name="Frihåndsform: figur 226">
                <a:extLst>
                  <a:ext uri="{FF2B5EF4-FFF2-40B4-BE49-F238E27FC236}">
                    <a16:creationId xmlns:a16="http://schemas.microsoft.com/office/drawing/2014/main" id="{BCDED68A-C51D-4276-9A14-62F36D325FA2}"/>
                  </a:ext>
                </a:extLst>
              </p:cNvPr>
              <p:cNvSpPr/>
              <p:nvPr/>
            </p:nvSpPr>
            <p:spPr>
              <a:xfrm>
                <a:off x="10197947" y="777131"/>
                <a:ext cx="13884" cy="31762"/>
              </a:xfrm>
              <a:custGeom>
                <a:avLst/>
                <a:gdLst>
                  <a:gd name="connsiteX0" fmla="*/ 10841 w 13884"/>
                  <a:gd name="connsiteY0" fmla="*/ 31762 h 31762"/>
                  <a:gd name="connsiteX1" fmla="*/ 3233 w 13884"/>
                  <a:gd name="connsiteY1" fmla="*/ 31762 h 31762"/>
                  <a:gd name="connsiteX2" fmla="*/ 1902 w 13884"/>
                  <a:gd name="connsiteY2" fmla="*/ 26912 h 31762"/>
                  <a:gd name="connsiteX3" fmla="*/ 285 w 13884"/>
                  <a:gd name="connsiteY3" fmla="*/ 20731 h 31762"/>
                  <a:gd name="connsiteX4" fmla="*/ 0 w 13884"/>
                  <a:gd name="connsiteY4" fmla="*/ 16642 h 31762"/>
                  <a:gd name="connsiteX5" fmla="*/ 3899 w 13884"/>
                  <a:gd name="connsiteY5" fmla="*/ 0 h 31762"/>
                  <a:gd name="connsiteX6" fmla="*/ 4089 w 13884"/>
                  <a:gd name="connsiteY6" fmla="*/ 95 h 31762"/>
                  <a:gd name="connsiteX7" fmla="*/ 7132 w 13884"/>
                  <a:gd name="connsiteY7" fmla="*/ 951 h 31762"/>
                  <a:gd name="connsiteX8" fmla="*/ 10080 w 13884"/>
                  <a:gd name="connsiteY8" fmla="*/ 95 h 31762"/>
                  <a:gd name="connsiteX9" fmla="*/ 13884 w 13884"/>
                  <a:gd name="connsiteY9" fmla="*/ 16737 h 31762"/>
                  <a:gd name="connsiteX10" fmla="*/ 13599 w 13884"/>
                  <a:gd name="connsiteY10" fmla="*/ 20731 h 31762"/>
                  <a:gd name="connsiteX11" fmla="*/ 12077 w 13884"/>
                  <a:gd name="connsiteY11" fmla="*/ 27198 h 31762"/>
                  <a:gd name="connsiteX12" fmla="*/ 10841 w 13884"/>
                  <a:gd name="connsiteY12" fmla="*/ 31762 h 317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3884" h="31762">
                    <a:moveTo>
                      <a:pt x="10841" y="31762"/>
                    </a:moveTo>
                    <a:lnTo>
                      <a:pt x="3233" y="31762"/>
                    </a:lnTo>
                    <a:cubicBezTo>
                      <a:pt x="3043" y="30241"/>
                      <a:pt x="2473" y="28624"/>
                      <a:pt x="1902" y="26912"/>
                    </a:cubicBezTo>
                    <a:cubicBezTo>
                      <a:pt x="1236" y="25010"/>
                      <a:pt x="475" y="22918"/>
                      <a:pt x="285" y="20731"/>
                    </a:cubicBezTo>
                    <a:cubicBezTo>
                      <a:pt x="95" y="19400"/>
                      <a:pt x="0" y="18068"/>
                      <a:pt x="0" y="16642"/>
                    </a:cubicBezTo>
                    <a:cubicBezTo>
                      <a:pt x="0" y="9985"/>
                      <a:pt x="1712" y="3233"/>
                      <a:pt x="3899" y="0"/>
                    </a:cubicBezTo>
                    <a:cubicBezTo>
                      <a:pt x="3994" y="95"/>
                      <a:pt x="3994" y="95"/>
                      <a:pt x="4089" y="95"/>
                    </a:cubicBezTo>
                    <a:cubicBezTo>
                      <a:pt x="4945" y="666"/>
                      <a:pt x="5991" y="951"/>
                      <a:pt x="7132" y="951"/>
                    </a:cubicBezTo>
                    <a:cubicBezTo>
                      <a:pt x="8178" y="951"/>
                      <a:pt x="9224" y="666"/>
                      <a:pt x="10080" y="95"/>
                    </a:cubicBezTo>
                    <a:cubicBezTo>
                      <a:pt x="12172" y="3423"/>
                      <a:pt x="13884" y="10175"/>
                      <a:pt x="13884" y="16737"/>
                    </a:cubicBezTo>
                    <a:cubicBezTo>
                      <a:pt x="13884" y="18068"/>
                      <a:pt x="13789" y="19400"/>
                      <a:pt x="13599" y="20731"/>
                    </a:cubicBezTo>
                    <a:cubicBezTo>
                      <a:pt x="13314" y="23013"/>
                      <a:pt x="12648" y="25106"/>
                      <a:pt x="12077" y="27198"/>
                    </a:cubicBezTo>
                    <a:cubicBezTo>
                      <a:pt x="11507" y="28814"/>
                      <a:pt x="11031" y="30336"/>
                      <a:pt x="10841" y="31762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28" name="Frihåndsform: figur 227">
                <a:extLst>
                  <a:ext uri="{FF2B5EF4-FFF2-40B4-BE49-F238E27FC236}">
                    <a16:creationId xmlns:a16="http://schemas.microsoft.com/office/drawing/2014/main" id="{CE2A78BE-FCA1-4216-9ACB-AFF397743481}"/>
                  </a:ext>
                </a:extLst>
              </p:cNvPr>
              <p:cNvSpPr/>
              <p:nvPr/>
            </p:nvSpPr>
            <p:spPr>
              <a:xfrm>
                <a:off x="10278753" y="1023978"/>
                <a:ext cx="14064" cy="14313"/>
              </a:xfrm>
              <a:custGeom>
                <a:avLst/>
                <a:gdLst>
                  <a:gd name="connsiteX0" fmla="*/ 2974 w 14064"/>
                  <a:gd name="connsiteY0" fmla="*/ 1356 h 14313"/>
                  <a:gd name="connsiteX1" fmla="*/ 12484 w 14064"/>
                  <a:gd name="connsiteY1" fmla="*/ 3353 h 14313"/>
                  <a:gd name="connsiteX2" fmla="*/ 11152 w 14064"/>
                  <a:gd name="connsiteY2" fmla="*/ 12958 h 14313"/>
                  <a:gd name="connsiteX3" fmla="*/ 1643 w 14064"/>
                  <a:gd name="connsiteY3" fmla="*/ 10960 h 14313"/>
                  <a:gd name="connsiteX4" fmla="*/ 2974 w 14064"/>
                  <a:gd name="connsiteY4" fmla="*/ 1356 h 14313"/>
                  <a:gd name="connsiteX5" fmla="*/ 9821 w 14064"/>
                  <a:gd name="connsiteY5" fmla="*/ 10865 h 14313"/>
                  <a:gd name="connsiteX6" fmla="*/ 10201 w 14064"/>
                  <a:gd name="connsiteY6" fmla="*/ 4874 h 14313"/>
                  <a:gd name="connsiteX7" fmla="*/ 4400 w 14064"/>
                  <a:gd name="connsiteY7" fmla="*/ 3163 h 14313"/>
                  <a:gd name="connsiteX8" fmla="*/ 4020 w 14064"/>
                  <a:gd name="connsiteY8" fmla="*/ 9154 h 14313"/>
                  <a:gd name="connsiteX9" fmla="*/ 9821 w 14064"/>
                  <a:gd name="connsiteY9" fmla="*/ 10865 h 14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4064" h="14313">
                    <a:moveTo>
                      <a:pt x="2974" y="1356"/>
                    </a:moveTo>
                    <a:cubicBezTo>
                      <a:pt x="4495" y="310"/>
                      <a:pt x="8870" y="-1878"/>
                      <a:pt x="12484" y="3353"/>
                    </a:cubicBezTo>
                    <a:cubicBezTo>
                      <a:pt x="16097" y="8583"/>
                      <a:pt x="12579" y="11911"/>
                      <a:pt x="11152" y="12958"/>
                    </a:cubicBezTo>
                    <a:cubicBezTo>
                      <a:pt x="9631" y="14004"/>
                      <a:pt x="5351" y="16191"/>
                      <a:pt x="1643" y="10960"/>
                    </a:cubicBezTo>
                    <a:cubicBezTo>
                      <a:pt x="-2066" y="5825"/>
                      <a:pt x="1452" y="2402"/>
                      <a:pt x="2974" y="1356"/>
                    </a:cubicBezTo>
                    <a:moveTo>
                      <a:pt x="9821" y="10865"/>
                    </a:moveTo>
                    <a:cubicBezTo>
                      <a:pt x="11057" y="9914"/>
                      <a:pt x="12389" y="7917"/>
                      <a:pt x="10201" y="4874"/>
                    </a:cubicBezTo>
                    <a:cubicBezTo>
                      <a:pt x="8014" y="1736"/>
                      <a:pt x="5637" y="2212"/>
                      <a:pt x="4400" y="3163"/>
                    </a:cubicBezTo>
                    <a:cubicBezTo>
                      <a:pt x="3164" y="4018"/>
                      <a:pt x="1833" y="6111"/>
                      <a:pt x="4020" y="9154"/>
                    </a:cubicBezTo>
                    <a:cubicBezTo>
                      <a:pt x="6207" y="12292"/>
                      <a:pt x="8585" y="11816"/>
                      <a:pt x="9821" y="10865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29" name="Frihåndsform: figur 228">
                <a:extLst>
                  <a:ext uri="{FF2B5EF4-FFF2-40B4-BE49-F238E27FC236}">
                    <a16:creationId xmlns:a16="http://schemas.microsoft.com/office/drawing/2014/main" id="{1769AF63-B690-4FC1-A630-B2BD38C107B5}"/>
                  </a:ext>
                </a:extLst>
              </p:cNvPr>
              <p:cNvSpPr/>
              <p:nvPr/>
            </p:nvSpPr>
            <p:spPr>
              <a:xfrm>
                <a:off x="10165712" y="1043402"/>
                <a:ext cx="13025" cy="14937"/>
              </a:xfrm>
              <a:custGeom>
                <a:avLst/>
                <a:gdLst>
                  <a:gd name="connsiteX0" fmla="*/ 11028 w 13025"/>
                  <a:gd name="connsiteY0" fmla="*/ 10936 h 14937"/>
                  <a:gd name="connsiteX1" fmla="*/ 4372 w 13025"/>
                  <a:gd name="connsiteY1" fmla="*/ 14740 h 14937"/>
                  <a:gd name="connsiteX2" fmla="*/ 473 w 13025"/>
                  <a:gd name="connsiteY2" fmla="*/ 12172 h 14937"/>
                  <a:gd name="connsiteX3" fmla="*/ 187 w 13025"/>
                  <a:gd name="connsiteY3" fmla="*/ 8749 h 14937"/>
                  <a:gd name="connsiteX4" fmla="*/ 2184 w 13025"/>
                  <a:gd name="connsiteY4" fmla="*/ 0 h 14937"/>
                  <a:gd name="connsiteX5" fmla="*/ 5037 w 13025"/>
                  <a:gd name="connsiteY5" fmla="*/ 666 h 14937"/>
                  <a:gd name="connsiteX6" fmla="*/ 3135 w 13025"/>
                  <a:gd name="connsiteY6" fmla="*/ 9224 h 14937"/>
                  <a:gd name="connsiteX7" fmla="*/ 4942 w 13025"/>
                  <a:gd name="connsiteY7" fmla="*/ 12363 h 14937"/>
                  <a:gd name="connsiteX8" fmla="*/ 8271 w 13025"/>
                  <a:gd name="connsiteY8" fmla="*/ 10461 h 14937"/>
                  <a:gd name="connsiteX9" fmla="*/ 10173 w 13025"/>
                  <a:gd name="connsiteY9" fmla="*/ 1712 h 14937"/>
                  <a:gd name="connsiteX10" fmla="*/ 13025 w 13025"/>
                  <a:gd name="connsiteY10" fmla="*/ 2377 h 14937"/>
                  <a:gd name="connsiteX11" fmla="*/ 11028 w 13025"/>
                  <a:gd name="connsiteY11" fmla="*/ 10936 h 149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3025" h="14937">
                    <a:moveTo>
                      <a:pt x="11028" y="10936"/>
                    </a:moveTo>
                    <a:cubicBezTo>
                      <a:pt x="10268" y="14455"/>
                      <a:pt x="7795" y="15406"/>
                      <a:pt x="4372" y="14740"/>
                    </a:cubicBezTo>
                    <a:cubicBezTo>
                      <a:pt x="3135" y="14455"/>
                      <a:pt x="1329" y="13789"/>
                      <a:pt x="473" y="12172"/>
                    </a:cubicBezTo>
                    <a:cubicBezTo>
                      <a:pt x="-98" y="11221"/>
                      <a:pt x="-98" y="10080"/>
                      <a:pt x="187" y="8749"/>
                    </a:cubicBezTo>
                    <a:lnTo>
                      <a:pt x="2184" y="0"/>
                    </a:lnTo>
                    <a:lnTo>
                      <a:pt x="5037" y="666"/>
                    </a:lnTo>
                    <a:lnTo>
                      <a:pt x="3135" y="9224"/>
                    </a:lnTo>
                    <a:cubicBezTo>
                      <a:pt x="2755" y="11031"/>
                      <a:pt x="3611" y="12077"/>
                      <a:pt x="4942" y="12363"/>
                    </a:cubicBezTo>
                    <a:cubicBezTo>
                      <a:pt x="6844" y="12743"/>
                      <a:pt x="7890" y="12077"/>
                      <a:pt x="8271" y="10461"/>
                    </a:cubicBezTo>
                    <a:lnTo>
                      <a:pt x="10173" y="1712"/>
                    </a:lnTo>
                    <a:lnTo>
                      <a:pt x="13025" y="2377"/>
                    </a:lnTo>
                    <a:lnTo>
                      <a:pt x="11028" y="10936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</p:grpSp>
        <p:sp>
          <p:nvSpPr>
            <p:cNvPr id="183" name="Frihåndsform: figur 182">
              <a:extLst>
                <a:ext uri="{FF2B5EF4-FFF2-40B4-BE49-F238E27FC236}">
                  <a16:creationId xmlns:a16="http://schemas.microsoft.com/office/drawing/2014/main" id="{74AF0A40-6937-4BA2-9AF3-BEC79C2398A5}"/>
                </a:ext>
              </a:extLst>
            </p:cNvPr>
            <p:cNvSpPr/>
            <p:nvPr/>
          </p:nvSpPr>
          <p:spPr>
            <a:xfrm>
              <a:off x="10079076" y="984918"/>
              <a:ext cx="13313" cy="8653"/>
            </a:xfrm>
            <a:custGeom>
              <a:avLst/>
              <a:gdLst>
                <a:gd name="connsiteX0" fmla="*/ 0 w 13313"/>
                <a:gd name="connsiteY0" fmla="*/ 6181 h 8653"/>
                <a:gd name="connsiteX1" fmla="*/ 1236 w 13313"/>
                <a:gd name="connsiteY1" fmla="*/ 8654 h 8653"/>
                <a:gd name="connsiteX2" fmla="*/ 13314 w 13313"/>
                <a:gd name="connsiteY2" fmla="*/ 2473 h 8653"/>
                <a:gd name="connsiteX3" fmla="*/ 12077 w 13313"/>
                <a:gd name="connsiteY3" fmla="*/ 0 h 8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13" h="8653">
                  <a:moveTo>
                    <a:pt x="0" y="6181"/>
                  </a:moveTo>
                  <a:lnTo>
                    <a:pt x="1236" y="8654"/>
                  </a:lnTo>
                  <a:lnTo>
                    <a:pt x="13314" y="2473"/>
                  </a:lnTo>
                  <a:lnTo>
                    <a:pt x="12077" y="0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184" name="Frihåndsform: figur 183">
              <a:extLst>
                <a:ext uri="{FF2B5EF4-FFF2-40B4-BE49-F238E27FC236}">
                  <a16:creationId xmlns:a16="http://schemas.microsoft.com/office/drawing/2014/main" id="{706C847D-4140-4C04-9EF8-96D9E55D4A19}"/>
                </a:ext>
              </a:extLst>
            </p:cNvPr>
            <p:cNvSpPr/>
            <p:nvPr/>
          </p:nvSpPr>
          <p:spPr>
            <a:xfrm>
              <a:off x="10060912" y="941458"/>
              <a:ext cx="13789" cy="6751"/>
            </a:xfrm>
            <a:custGeom>
              <a:avLst/>
              <a:gdLst>
                <a:gd name="connsiteX0" fmla="*/ 0 w 13789"/>
                <a:gd name="connsiteY0" fmla="*/ 4089 h 6751"/>
                <a:gd name="connsiteX1" fmla="*/ 856 w 13789"/>
                <a:gd name="connsiteY1" fmla="*/ 6752 h 6751"/>
                <a:gd name="connsiteX2" fmla="*/ 13789 w 13789"/>
                <a:gd name="connsiteY2" fmla="*/ 2758 h 6751"/>
                <a:gd name="connsiteX3" fmla="*/ 12933 w 13789"/>
                <a:gd name="connsiteY3" fmla="*/ 0 h 6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789" h="6751">
                  <a:moveTo>
                    <a:pt x="0" y="4089"/>
                  </a:moveTo>
                  <a:lnTo>
                    <a:pt x="856" y="6752"/>
                  </a:lnTo>
                  <a:lnTo>
                    <a:pt x="13789" y="2758"/>
                  </a:lnTo>
                  <a:lnTo>
                    <a:pt x="12933" y="0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grpSp>
          <p:nvGrpSpPr>
            <p:cNvPr id="185" name="dasdasda">
              <a:extLst>
                <a:ext uri="{FF2B5EF4-FFF2-40B4-BE49-F238E27FC236}">
                  <a16:creationId xmlns:a16="http://schemas.microsoft.com/office/drawing/2014/main" id="{FEFC1220-AC2C-453F-8B25-8E6EC61FEE5A}"/>
                </a:ext>
              </a:extLst>
            </p:cNvPr>
            <p:cNvGrpSpPr/>
            <p:nvPr/>
          </p:nvGrpSpPr>
          <p:grpSpPr>
            <a:xfrm>
              <a:off x="10235320" y="907033"/>
              <a:ext cx="46692" cy="29289"/>
              <a:chOff x="10235320" y="907033"/>
              <a:chExt cx="46692" cy="29289"/>
            </a:xfrm>
            <a:solidFill>
              <a:srgbClr val="EBEBEB"/>
            </a:solidFill>
          </p:grpSpPr>
          <p:sp>
            <p:nvSpPr>
              <p:cNvPr id="224" name="Frihåndsform: figur 223">
                <a:extLst>
                  <a:ext uri="{FF2B5EF4-FFF2-40B4-BE49-F238E27FC236}">
                    <a16:creationId xmlns:a16="http://schemas.microsoft.com/office/drawing/2014/main" id="{C4446832-9D68-44A6-B3F4-C4BF8D37CC2B}"/>
                  </a:ext>
                </a:extLst>
              </p:cNvPr>
              <p:cNvSpPr/>
              <p:nvPr/>
            </p:nvSpPr>
            <p:spPr>
              <a:xfrm>
                <a:off x="10235320" y="914926"/>
                <a:ext cx="12457" cy="21396"/>
              </a:xfrm>
              <a:custGeom>
                <a:avLst/>
                <a:gdLst>
                  <a:gd name="connsiteX0" fmla="*/ 3519 w 12457"/>
                  <a:gd name="connsiteY0" fmla="*/ 21397 h 21396"/>
                  <a:gd name="connsiteX1" fmla="*/ 0 w 12457"/>
                  <a:gd name="connsiteY1" fmla="*/ 11221 h 21396"/>
                  <a:gd name="connsiteX2" fmla="*/ 571 w 12457"/>
                  <a:gd name="connsiteY2" fmla="*/ 6847 h 21396"/>
                  <a:gd name="connsiteX3" fmla="*/ 7798 w 12457"/>
                  <a:gd name="connsiteY3" fmla="*/ 0 h 21396"/>
                  <a:gd name="connsiteX4" fmla="*/ 10841 w 12457"/>
                  <a:gd name="connsiteY4" fmla="*/ 856 h 21396"/>
                  <a:gd name="connsiteX5" fmla="*/ 12458 w 12457"/>
                  <a:gd name="connsiteY5" fmla="*/ 3994 h 21396"/>
                  <a:gd name="connsiteX6" fmla="*/ 12268 w 12457"/>
                  <a:gd name="connsiteY6" fmla="*/ 5421 h 21396"/>
                  <a:gd name="connsiteX7" fmla="*/ 11412 w 12457"/>
                  <a:gd name="connsiteY7" fmla="*/ 6942 h 21396"/>
                  <a:gd name="connsiteX8" fmla="*/ 8178 w 12457"/>
                  <a:gd name="connsiteY8" fmla="*/ 7227 h 21396"/>
                  <a:gd name="connsiteX9" fmla="*/ 7322 w 12457"/>
                  <a:gd name="connsiteY9" fmla="*/ 5801 h 21396"/>
                  <a:gd name="connsiteX10" fmla="*/ 9795 w 12457"/>
                  <a:gd name="connsiteY10" fmla="*/ 3709 h 21396"/>
                  <a:gd name="connsiteX11" fmla="*/ 5896 w 12457"/>
                  <a:gd name="connsiteY11" fmla="*/ 4089 h 21396"/>
                  <a:gd name="connsiteX12" fmla="*/ 3423 w 12457"/>
                  <a:gd name="connsiteY12" fmla="*/ 8178 h 21396"/>
                  <a:gd name="connsiteX13" fmla="*/ 2948 w 12457"/>
                  <a:gd name="connsiteY13" fmla="*/ 11507 h 21396"/>
                  <a:gd name="connsiteX14" fmla="*/ 5706 w 12457"/>
                  <a:gd name="connsiteY14" fmla="*/ 19305 h 21396"/>
                  <a:gd name="connsiteX15" fmla="*/ 3519 w 12457"/>
                  <a:gd name="connsiteY15" fmla="*/ 21397 h 213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2457" h="21396">
                    <a:moveTo>
                      <a:pt x="3519" y="21397"/>
                    </a:moveTo>
                    <a:cubicBezTo>
                      <a:pt x="1141" y="18164"/>
                      <a:pt x="0" y="14360"/>
                      <a:pt x="0" y="11221"/>
                    </a:cubicBezTo>
                    <a:cubicBezTo>
                      <a:pt x="0" y="9700"/>
                      <a:pt x="190" y="8178"/>
                      <a:pt x="571" y="6847"/>
                    </a:cubicBezTo>
                    <a:cubicBezTo>
                      <a:pt x="1902" y="2758"/>
                      <a:pt x="4755" y="0"/>
                      <a:pt x="7798" y="0"/>
                    </a:cubicBezTo>
                    <a:cubicBezTo>
                      <a:pt x="8844" y="0"/>
                      <a:pt x="9795" y="285"/>
                      <a:pt x="10841" y="856"/>
                    </a:cubicBezTo>
                    <a:cubicBezTo>
                      <a:pt x="11887" y="1426"/>
                      <a:pt x="12458" y="2663"/>
                      <a:pt x="12458" y="3994"/>
                    </a:cubicBezTo>
                    <a:cubicBezTo>
                      <a:pt x="12458" y="4470"/>
                      <a:pt x="12363" y="4945"/>
                      <a:pt x="12268" y="5421"/>
                    </a:cubicBezTo>
                    <a:cubicBezTo>
                      <a:pt x="12077" y="5991"/>
                      <a:pt x="11792" y="6562"/>
                      <a:pt x="11412" y="6942"/>
                    </a:cubicBezTo>
                    <a:cubicBezTo>
                      <a:pt x="10556" y="7798"/>
                      <a:pt x="9224" y="7798"/>
                      <a:pt x="8178" y="7227"/>
                    </a:cubicBezTo>
                    <a:cubicBezTo>
                      <a:pt x="7608" y="6847"/>
                      <a:pt x="7322" y="6276"/>
                      <a:pt x="7322" y="5801"/>
                    </a:cubicBezTo>
                    <a:cubicBezTo>
                      <a:pt x="7322" y="4470"/>
                      <a:pt x="8369" y="3709"/>
                      <a:pt x="9795" y="3709"/>
                    </a:cubicBezTo>
                    <a:cubicBezTo>
                      <a:pt x="7703" y="3138"/>
                      <a:pt x="6942" y="3519"/>
                      <a:pt x="5896" y="4089"/>
                    </a:cubicBezTo>
                    <a:cubicBezTo>
                      <a:pt x="4945" y="5040"/>
                      <a:pt x="3899" y="6562"/>
                      <a:pt x="3423" y="8178"/>
                    </a:cubicBezTo>
                    <a:cubicBezTo>
                      <a:pt x="3138" y="9224"/>
                      <a:pt x="2948" y="10270"/>
                      <a:pt x="2948" y="11507"/>
                    </a:cubicBezTo>
                    <a:cubicBezTo>
                      <a:pt x="2948" y="13789"/>
                      <a:pt x="3899" y="16642"/>
                      <a:pt x="5706" y="19305"/>
                    </a:cubicBezTo>
                    <a:cubicBezTo>
                      <a:pt x="5040" y="19780"/>
                      <a:pt x="4184" y="20541"/>
                      <a:pt x="3519" y="21397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25" name="Frihåndsform: figur 224">
                <a:extLst>
                  <a:ext uri="{FF2B5EF4-FFF2-40B4-BE49-F238E27FC236}">
                    <a16:creationId xmlns:a16="http://schemas.microsoft.com/office/drawing/2014/main" id="{F069A9F7-2A9E-47BA-9BB0-860AE7792746}"/>
                  </a:ext>
                </a:extLst>
              </p:cNvPr>
              <p:cNvSpPr/>
              <p:nvPr/>
            </p:nvSpPr>
            <p:spPr>
              <a:xfrm>
                <a:off x="10269555" y="907033"/>
                <a:ext cx="12457" cy="21396"/>
              </a:xfrm>
              <a:custGeom>
                <a:avLst/>
                <a:gdLst>
                  <a:gd name="connsiteX0" fmla="*/ 9034 w 12457"/>
                  <a:gd name="connsiteY0" fmla="*/ 0 h 21396"/>
                  <a:gd name="connsiteX1" fmla="*/ 12458 w 12457"/>
                  <a:gd name="connsiteY1" fmla="*/ 10175 h 21396"/>
                  <a:gd name="connsiteX2" fmla="*/ 11887 w 12457"/>
                  <a:gd name="connsiteY2" fmla="*/ 14550 h 21396"/>
                  <a:gd name="connsiteX3" fmla="*/ 4660 w 12457"/>
                  <a:gd name="connsiteY3" fmla="*/ 21397 h 21396"/>
                  <a:gd name="connsiteX4" fmla="*/ 1617 w 12457"/>
                  <a:gd name="connsiteY4" fmla="*/ 20541 h 21396"/>
                  <a:gd name="connsiteX5" fmla="*/ 0 w 12457"/>
                  <a:gd name="connsiteY5" fmla="*/ 17403 h 21396"/>
                  <a:gd name="connsiteX6" fmla="*/ 190 w 12457"/>
                  <a:gd name="connsiteY6" fmla="*/ 15976 h 21396"/>
                  <a:gd name="connsiteX7" fmla="*/ 1046 w 12457"/>
                  <a:gd name="connsiteY7" fmla="*/ 14455 h 21396"/>
                  <a:gd name="connsiteX8" fmla="*/ 4279 w 12457"/>
                  <a:gd name="connsiteY8" fmla="*/ 14169 h 21396"/>
                  <a:gd name="connsiteX9" fmla="*/ 5135 w 12457"/>
                  <a:gd name="connsiteY9" fmla="*/ 15596 h 21396"/>
                  <a:gd name="connsiteX10" fmla="*/ 2663 w 12457"/>
                  <a:gd name="connsiteY10" fmla="*/ 17688 h 21396"/>
                  <a:gd name="connsiteX11" fmla="*/ 6562 w 12457"/>
                  <a:gd name="connsiteY11" fmla="*/ 17308 h 21396"/>
                  <a:gd name="connsiteX12" fmla="*/ 9034 w 12457"/>
                  <a:gd name="connsiteY12" fmla="*/ 13218 h 21396"/>
                  <a:gd name="connsiteX13" fmla="*/ 9510 w 12457"/>
                  <a:gd name="connsiteY13" fmla="*/ 9890 h 21396"/>
                  <a:gd name="connsiteX14" fmla="*/ 6752 w 12457"/>
                  <a:gd name="connsiteY14" fmla="*/ 2092 h 21396"/>
                  <a:gd name="connsiteX15" fmla="*/ 9034 w 12457"/>
                  <a:gd name="connsiteY15" fmla="*/ 0 h 213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2457" h="21396">
                    <a:moveTo>
                      <a:pt x="9034" y="0"/>
                    </a:moveTo>
                    <a:cubicBezTo>
                      <a:pt x="11412" y="3233"/>
                      <a:pt x="12458" y="7037"/>
                      <a:pt x="12458" y="10175"/>
                    </a:cubicBezTo>
                    <a:cubicBezTo>
                      <a:pt x="12458" y="11697"/>
                      <a:pt x="12268" y="13218"/>
                      <a:pt x="11887" y="14550"/>
                    </a:cubicBezTo>
                    <a:cubicBezTo>
                      <a:pt x="10651" y="18639"/>
                      <a:pt x="7703" y="21397"/>
                      <a:pt x="4660" y="21397"/>
                    </a:cubicBezTo>
                    <a:cubicBezTo>
                      <a:pt x="3709" y="21397"/>
                      <a:pt x="2663" y="21111"/>
                      <a:pt x="1617" y="20541"/>
                    </a:cubicBezTo>
                    <a:cubicBezTo>
                      <a:pt x="666" y="19970"/>
                      <a:pt x="0" y="18734"/>
                      <a:pt x="0" y="17403"/>
                    </a:cubicBezTo>
                    <a:cubicBezTo>
                      <a:pt x="0" y="16927"/>
                      <a:pt x="95" y="16452"/>
                      <a:pt x="190" y="15976"/>
                    </a:cubicBezTo>
                    <a:cubicBezTo>
                      <a:pt x="380" y="15406"/>
                      <a:pt x="666" y="14835"/>
                      <a:pt x="1046" y="14455"/>
                    </a:cubicBezTo>
                    <a:cubicBezTo>
                      <a:pt x="1902" y="13599"/>
                      <a:pt x="3233" y="13599"/>
                      <a:pt x="4279" y="14169"/>
                    </a:cubicBezTo>
                    <a:cubicBezTo>
                      <a:pt x="4850" y="14550"/>
                      <a:pt x="5135" y="15120"/>
                      <a:pt x="5135" y="15596"/>
                    </a:cubicBezTo>
                    <a:cubicBezTo>
                      <a:pt x="5135" y="16832"/>
                      <a:pt x="4089" y="17688"/>
                      <a:pt x="2663" y="17688"/>
                    </a:cubicBezTo>
                    <a:cubicBezTo>
                      <a:pt x="4755" y="18259"/>
                      <a:pt x="5516" y="17878"/>
                      <a:pt x="6562" y="17308"/>
                    </a:cubicBezTo>
                    <a:cubicBezTo>
                      <a:pt x="7608" y="16357"/>
                      <a:pt x="8559" y="14835"/>
                      <a:pt x="9034" y="13218"/>
                    </a:cubicBezTo>
                    <a:cubicBezTo>
                      <a:pt x="9319" y="12172"/>
                      <a:pt x="9510" y="11126"/>
                      <a:pt x="9510" y="9890"/>
                    </a:cubicBezTo>
                    <a:cubicBezTo>
                      <a:pt x="9510" y="7608"/>
                      <a:pt x="8559" y="4755"/>
                      <a:pt x="6752" y="2092"/>
                    </a:cubicBezTo>
                    <a:cubicBezTo>
                      <a:pt x="7513" y="1617"/>
                      <a:pt x="8273" y="856"/>
                      <a:pt x="9034" y="0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</p:grpSp>
        <p:sp>
          <p:nvSpPr>
            <p:cNvPr id="186" name="Frihåndsform: figur 185">
              <a:extLst>
                <a:ext uri="{FF2B5EF4-FFF2-40B4-BE49-F238E27FC236}">
                  <a16:creationId xmlns:a16="http://schemas.microsoft.com/office/drawing/2014/main" id="{2362FD5E-406D-40FE-B9B1-1543D333AA5C}"/>
                </a:ext>
              </a:extLst>
            </p:cNvPr>
            <p:cNvSpPr/>
            <p:nvPr/>
          </p:nvSpPr>
          <p:spPr>
            <a:xfrm>
              <a:off x="10241596" y="1042927"/>
              <a:ext cx="12647" cy="15215"/>
            </a:xfrm>
            <a:custGeom>
              <a:avLst/>
              <a:gdLst>
                <a:gd name="connsiteX0" fmla="*/ 2948 w 12647"/>
                <a:gd name="connsiteY0" fmla="*/ 14360 h 15215"/>
                <a:gd name="connsiteX1" fmla="*/ 0 w 12647"/>
                <a:gd name="connsiteY1" fmla="*/ 15215 h 15215"/>
                <a:gd name="connsiteX2" fmla="*/ 1046 w 12647"/>
                <a:gd name="connsiteY2" fmla="*/ 856 h 15215"/>
                <a:gd name="connsiteX3" fmla="*/ 4279 w 12647"/>
                <a:gd name="connsiteY3" fmla="*/ 0 h 15215"/>
                <a:gd name="connsiteX4" fmla="*/ 12648 w 12647"/>
                <a:gd name="connsiteY4" fmla="*/ 11697 h 15215"/>
                <a:gd name="connsiteX5" fmla="*/ 9700 w 12647"/>
                <a:gd name="connsiteY5" fmla="*/ 12553 h 15215"/>
                <a:gd name="connsiteX6" fmla="*/ 8083 w 12647"/>
                <a:gd name="connsiteY6" fmla="*/ 10080 h 15215"/>
                <a:gd name="connsiteX7" fmla="*/ 3233 w 12647"/>
                <a:gd name="connsiteY7" fmla="*/ 11507 h 15215"/>
                <a:gd name="connsiteX8" fmla="*/ 2948 w 12647"/>
                <a:gd name="connsiteY8" fmla="*/ 14360 h 15215"/>
                <a:gd name="connsiteX9" fmla="*/ 3233 w 12647"/>
                <a:gd name="connsiteY9" fmla="*/ 8749 h 15215"/>
                <a:gd name="connsiteX10" fmla="*/ 6657 w 12647"/>
                <a:gd name="connsiteY10" fmla="*/ 7798 h 15215"/>
                <a:gd name="connsiteX11" fmla="*/ 3519 w 12647"/>
                <a:gd name="connsiteY11" fmla="*/ 3138 h 15215"/>
                <a:gd name="connsiteX12" fmla="*/ 3233 w 12647"/>
                <a:gd name="connsiteY12" fmla="*/ 8749 h 15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647" h="15215">
                  <a:moveTo>
                    <a:pt x="2948" y="14360"/>
                  </a:moveTo>
                  <a:lnTo>
                    <a:pt x="0" y="15215"/>
                  </a:lnTo>
                  <a:lnTo>
                    <a:pt x="1046" y="856"/>
                  </a:lnTo>
                  <a:lnTo>
                    <a:pt x="4279" y="0"/>
                  </a:lnTo>
                  <a:lnTo>
                    <a:pt x="12648" y="11697"/>
                  </a:lnTo>
                  <a:lnTo>
                    <a:pt x="9700" y="12553"/>
                  </a:lnTo>
                  <a:lnTo>
                    <a:pt x="8083" y="10080"/>
                  </a:lnTo>
                  <a:lnTo>
                    <a:pt x="3233" y="11507"/>
                  </a:lnTo>
                  <a:lnTo>
                    <a:pt x="2948" y="14360"/>
                  </a:lnTo>
                  <a:close/>
                  <a:moveTo>
                    <a:pt x="3233" y="8749"/>
                  </a:moveTo>
                  <a:lnTo>
                    <a:pt x="6657" y="7798"/>
                  </a:lnTo>
                  <a:lnTo>
                    <a:pt x="3519" y="3138"/>
                  </a:lnTo>
                  <a:lnTo>
                    <a:pt x="3233" y="8749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187" name="Frihåndsform: figur 186">
              <a:extLst>
                <a:ext uri="{FF2B5EF4-FFF2-40B4-BE49-F238E27FC236}">
                  <a16:creationId xmlns:a16="http://schemas.microsoft.com/office/drawing/2014/main" id="{C92BCB11-7379-44D5-B0CB-EC39404769E5}"/>
                </a:ext>
              </a:extLst>
            </p:cNvPr>
            <p:cNvSpPr/>
            <p:nvPr/>
          </p:nvSpPr>
          <p:spPr>
            <a:xfrm>
              <a:off x="10128716" y="1027996"/>
              <a:ext cx="12838" cy="15310"/>
            </a:xfrm>
            <a:custGeom>
              <a:avLst/>
              <a:gdLst>
                <a:gd name="connsiteX0" fmla="*/ 2473 w 12838"/>
                <a:gd name="connsiteY0" fmla="*/ 15311 h 15310"/>
                <a:gd name="connsiteX1" fmla="*/ 0 w 12838"/>
                <a:gd name="connsiteY1" fmla="*/ 13884 h 15310"/>
                <a:gd name="connsiteX2" fmla="*/ 5516 w 12838"/>
                <a:gd name="connsiteY2" fmla="*/ 4184 h 15310"/>
                <a:gd name="connsiteX3" fmla="*/ 1902 w 12838"/>
                <a:gd name="connsiteY3" fmla="*/ 2092 h 15310"/>
                <a:gd name="connsiteX4" fmla="*/ 3138 w 12838"/>
                <a:gd name="connsiteY4" fmla="*/ 0 h 15310"/>
                <a:gd name="connsiteX5" fmla="*/ 12838 w 12838"/>
                <a:gd name="connsiteY5" fmla="*/ 5706 h 15310"/>
                <a:gd name="connsiteX6" fmla="*/ 11602 w 12838"/>
                <a:gd name="connsiteY6" fmla="*/ 7798 h 15310"/>
                <a:gd name="connsiteX7" fmla="*/ 7988 w 12838"/>
                <a:gd name="connsiteY7" fmla="*/ 5611 h 15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838" h="15310">
                  <a:moveTo>
                    <a:pt x="2473" y="15311"/>
                  </a:moveTo>
                  <a:lnTo>
                    <a:pt x="0" y="13884"/>
                  </a:lnTo>
                  <a:lnTo>
                    <a:pt x="5516" y="4184"/>
                  </a:lnTo>
                  <a:lnTo>
                    <a:pt x="1902" y="2092"/>
                  </a:lnTo>
                  <a:lnTo>
                    <a:pt x="3138" y="0"/>
                  </a:lnTo>
                  <a:lnTo>
                    <a:pt x="12838" y="5706"/>
                  </a:lnTo>
                  <a:lnTo>
                    <a:pt x="11602" y="7798"/>
                  </a:lnTo>
                  <a:lnTo>
                    <a:pt x="7988" y="5611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188" name="Frihåndsform: figur 187">
              <a:extLst>
                <a:ext uri="{FF2B5EF4-FFF2-40B4-BE49-F238E27FC236}">
                  <a16:creationId xmlns:a16="http://schemas.microsoft.com/office/drawing/2014/main" id="{FA480717-2F6B-4764-BFC8-7CF8EC57F8DA}"/>
                </a:ext>
              </a:extLst>
            </p:cNvPr>
            <p:cNvSpPr/>
            <p:nvPr/>
          </p:nvSpPr>
          <p:spPr>
            <a:xfrm>
              <a:off x="10310351" y="995378"/>
              <a:ext cx="12552" cy="10365"/>
            </a:xfrm>
            <a:custGeom>
              <a:avLst/>
              <a:gdLst>
                <a:gd name="connsiteX0" fmla="*/ 12553 w 12552"/>
                <a:gd name="connsiteY0" fmla="*/ 8083 h 10365"/>
                <a:gd name="connsiteX1" fmla="*/ 10841 w 12552"/>
                <a:gd name="connsiteY1" fmla="*/ 10366 h 10365"/>
                <a:gd name="connsiteX2" fmla="*/ 0 w 12552"/>
                <a:gd name="connsiteY2" fmla="*/ 2282 h 10365"/>
                <a:gd name="connsiteX3" fmla="*/ 1712 w 12552"/>
                <a:gd name="connsiteY3" fmla="*/ 0 h 10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552" h="10365">
                  <a:moveTo>
                    <a:pt x="12553" y="8083"/>
                  </a:moveTo>
                  <a:lnTo>
                    <a:pt x="10841" y="10366"/>
                  </a:lnTo>
                  <a:lnTo>
                    <a:pt x="0" y="2282"/>
                  </a:lnTo>
                  <a:lnTo>
                    <a:pt x="1712" y="0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189" name="Frihåndsform: figur 188">
              <a:extLst>
                <a:ext uri="{FF2B5EF4-FFF2-40B4-BE49-F238E27FC236}">
                  <a16:creationId xmlns:a16="http://schemas.microsoft.com/office/drawing/2014/main" id="{95DF98D8-82AA-4C16-B3DE-D2A568AD68F8}"/>
                </a:ext>
              </a:extLst>
            </p:cNvPr>
            <p:cNvSpPr/>
            <p:nvPr/>
          </p:nvSpPr>
          <p:spPr>
            <a:xfrm>
              <a:off x="10265275" y="1029993"/>
              <a:ext cx="11696" cy="16641"/>
            </a:xfrm>
            <a:custGeom>
              <a:avLst/>
              <a:gdLst>
                <a:gd name="connsiteX0" fmla="*/ 9034 w 11696"/>
                <a:gd name="connsiteY0" fmla="*/ 15215 h 16641"/>
                <a:gd name="connsiteX1" fmla="*/ 6467 w 11696"/>
                <a:gd name="connsiteY1" fmla="*/ 16642 h 16641"/>
                <a:gd name="connsiteX2" fmla="*/ 0 w 11696"/>
                <a:gd name="connsiteY2" fmla="*/ 4755 h 16641"/>
                <a:gd name="connsiteX3" fmla="*/ 8654 w 11696"/>
                <a:gd name="connsiteY3" fmla="*/ 0 h 16641"/>
                <a:gd name="connsiteX4" fmla="*/ 9890 w 11696"/>
                <a:gd name="connsiteY4" fmla="*/ 2187 h 16641"/>
                <a:gd name="connsiteX5" fmla="*/ 3709 w 11696"/>
                <a:gd name="connsiteY5" fmla="*/ 5516 h 16641"/>
                <a:gd name="connsiteX6" fmla="*/ 5230 w 11696"/>
                <a:gd name="connsiteY6" fmla="*/ 8178 h 16641"/>
                <a:gd name="connsiteX7" fmla="*/ 10556 w 11696"/>
                <a:gd name="connsiteY7" fmla="*/ 5230 h 16641"/>
                <a:gd name="connsiteX8" fmla="*/ 11697 w 11696"/>
                <a:gd name="connsiteY8" fmla="*/ 7418 h 16641"/>
                <a:gd name="connsiteX9" fmla="*/ 6276 w 11696"/>
                <a:gd name="connsiteY9" fmla="*/ 10270 h 16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696" h="16641">
                  <a:moveTo>
                    <a:pt x="9034" y="15215"/>
                  </a:moveTo>
                  <a:lnTo>
                    <a:pt x="6467" y="16642"/>
                  </a:lnTo>
                  <a:lnTo>
                    <a:pt x="0" y="4755"/>
                  </a:lnTo>
                  <a:lnTo>
                    <a:pt x="8654" y="0"/>
                  </a:lnTo>
                  <a:lnTo>
                    <a:pt x="9890" y="2187"/>
                  </a:lnTo>
                  <a:lnTo>
                    <a:pt x="3709" y="5516"/>
                  </a:lnTo>
                  <a:lnTo>
                    <a:pt x="5230" y="8178"/>
                  </a:lnTo>
                  <a:lnTo>
                    <a:pt x="10556" y="5230"/>
                  </a:lnTo>
                  <a:lnTo>
                    <a:pt x="11697" y="7418"/>
                  </a:lnTo>
                  <a:lnTo>
                    <a:pt x="6276" y="10270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190" name="Frihåndsform: figur 189">
              <a:extLst>
                <a:ext uri="{FF2B5EF4-FFF2-40B4-BE49-F238E27FC236}">
                  <a16:creationId xmlns:a16="http://schemas.microsoft.com/office/drawing/2014/main" id="{3BAF1C16-3D57-47DB-BC21-C29669972D89}"/>
                </a:ext>
              </a:extLst>
            </p:cNvPr>
            <p:cNvSpPr/>
            <p:nvPr/>
          </p:nvSpPr>
          <p:spPr>
            <a:xfrm>
              <a:off x="10217156" y="1047111"/>
              <a:ext cx="11411" cy="14264"/>
            </a:xfrm>
            <a:custGeom>
              <a:avLst/>
              <a:gdLst>
                <a:gd name="connsiteX0" fmla="*/ 8559 w 11411"/>
                <a:gd name="connsiteY0" fmla="*/ 13979 h 14264"/>
                <a:gd name="connsiteX1" fmla="*/ 5706 w 11411"/>
                <a:gd name="connsiteY1" fmla="*/ 14265 h 14264"/>
                <a:gd name="connsiteX2" fmla="*/ 4374 w 11411"/>
                <a:gd name="connsiteY2" fmla="*/ 3233 h 14264"/>
                <a:gd name="connsiteX3" fmla="*/ 285 w 11411"/>
                <a:gd name="connsiteY3" fmla="*/ 3709 h 14264"/>
                <a:gd name="connsiteX4" fmla="*/ 0 w 11411"/>
                <a:gd name="connsiteY4" fmla="*/ 1331 h 14264"/>
                <a:gd name="connsiteX5" fmla="*/ 11126 w 11411"/>
                <a:gd name="connsiteY5" fmla="*/ 0 h 14264"/>
                <a:gd name="connsiteX6" fmla="*/ 11412 w 11411"/>
                <a:gd name="connsiteY6" fmla="*/ 2377 h 14264"/>
                <a:gd name="connsiteX7" fmla="*/ 7227 w 11411"/>
                <a:gd name="connsiteY7" fmla="*/ 2853 h 14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411" h="14264">
                  <a:moveTo>
                    <a:pt x="8559" y="13979"/>
                  </a:moveTo>
                  <a:lnTo>
                    <a:pt x="5706" y="14265"/>
                  </a:lnTo>
                  <a:lnTo>
                    <a:pt x="4374" y="3233"/>
                  </a:lnTo>
                  <a:lnTo>
                    <a:pt x="285" y="3709"/>
                  </a:lnTo>
                  <a:lnTo>
                    <a:pt x="0" y="1331"/>
                  </a:lnTo>
                  <a:lnTo>
                    <a:pt x="11126" y="0"/>
                  </a:lnTo>
                  <a:lnTo>
                    <a:pt x="11412" y="2377"/>
                  </a:lnTo>
                  <a:lnTo>
                    <a:pt x="7227" y="2853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grpSp>
          <p:nvGrpSpPr>
            <p:cNvPr id="191" name="dasdasda">
              <a:extLst>
                <a:ext uri="{FF2B5EF4-FFF2-40B4-BE49-F238E27FC236}">
                  <a16:creationId xmlns:a16="http://schemas.microsoft.com/office/drawing/2014/main" id="{9745B9C7-ECBA-4740-A1A1-FA7F2CDB715B}"/>
                </a:ext>
              </a:extLst>
            </p:cNvPr>
            <p:cNvGrpSpPr/>
            <p:nvPr/>
          </p:nvGrpSpPr>
          <p:grpSpPr>
            <a:xfrm>
              <a:off x="10151839" y="1041976"/>
              <a:ext cx="40046" cy="19054"/>
              <a:chOff x="10151839" y="1041976"/>
              <a:chExt cx="40046" cy="19054"/>
            </a:xfrm>
            <a:solidFill>
              <a:srgbClr val="EBEBEB"/>
            </a:solidFill>
          </p:grpSpPr>
          <p:sp>
            <p:nvSpPr>
              <p:cNvPr id="222" name="Frihåndsform: figur 221">
                <a:extLst>
                  <a:ext uri="{FF2B5EF4-FFF2-40B4-BE49-F238E27FC236}">
                    <a16:creationId xmlns:a16="http://schemas.microsoft.com/office/drawing/2014/main" id="{44399F94-C928-4B14-A64C-D7911ABE33B3}"/>
                  </a:ext>
                </a:extLst>
              </p:cNvPr>
              <p:cNvSpPr/>
              <p:nvPr/>
            </p:nvSpPr>
            <p:spPr>
              <a:xfrm>
                <a:off x="10180513" y="1046766"/>
                <a:ext cx="11371" cy="14264"/>
              </a:xfrm>
              <a:custGeom>
                <a:avLst/>
                <a:gdLst>
                  <a:gd name="connsiteX0" fmla="*/ 2693 w 11371"/>
                  <a:gd name="connsiteY0" fmla="*/ 9569 h 14264"/>
                  <a:gd name="connsiteX1" fmla="*/ 5356 w 11371"/>
                  <a:gd name="connsiteY1" fmla="*/ 12042 h 14264"/>
                  <a:gd name="connsiteX2" fmla="*/ 8399 w 11371"/>
                  <a:gd name="connsiteY2" fmla="*/ 10615 h 14264"/>
                  <a:gd name="connsiteX3" fmla="*/ 6117 w 11371"/>
                  <a:gd name="connsiteY3" fmla="*/ 8618 h 14264"/>
                  <a:gd name="connsiteX4" fmla="*/ 4690 w 11371"/>
                  <a:gd name="connsiteY4" fmla="*/ 8048 h 14264"/>
                  <a:gd name="connsiteX5" fmla="*/ 791 w 11371"/>
                  <a:gd name="connsiteY5" fmla="*/ 3578 h 14264"/>
                  <a:gd name="connsiteX6" fmla="*/ 6497 w 11371"/>
                  <a:gd name="connsiteY6" fmla="*/ 60 h 14264"/>
                  <a:gd name="connsiteX7" fmla="*/ 11347 w 11371"/>
                  <a:gd name="connsiteY7" fmla="*/ 5005 h 14264"/>
                  <a:gd name="connsiteX8" fmla="*/ 8589 w 11371"/>
                  <a:gd name="connsiteY8" fmla="*/ 4719 h 14264"/>
                  <a:gd name="connsiteX9" fmla="*/ 6022 w 11371"/>
                  <a:gd name="connsiteY9" fmla="*/ 2437 h 14264"/>
                  <a:gd name="connsiteX10" fmla="*/ 3454 w 11371"/>
                  <a:gd name="connsiteY10" fmla="*/ 3769 h 14264"/>
                  <a:gd name="connsiteX11" fmla="*/ 4785 w 11371"/>
                  <a:gd name="connsiteY11" fmla="*/ 5290 h 14264"/>
                  <a:gd name="connsiteX12" fmla="*/ 8019 w 11371"/>
                  <a:gd name="connsiteY12" fmla="*/ 6431 h 14264"/>
                  <a:gd name="connsiteX13" fmla="*/ 11252 w 11371"/>
                  <a:gd name="connsiteY13" fmla="*/ 10425 h 14264"/>
                  <a:gd name="connsiteX14" fmla="*/ 5356 w 11371"/>
                  <a:gd name="connsiteY14" fmla="*/ 14229 h 14264"/>
                  <a:gd name="connsiteX15" fmla="*/ 31 w 11371"/>
                  <a:gd name="connsiteY15" fmla="*/ 9094 h 14264"/>
                  <a:gd name="connsiteX16" fmla="*/ 2693 w 11371"/>
                  <a:gd name="connsiteY16" fmla="*/ 9569 h 142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1371" h="14264">
                    <a:moveTo>
                      <a:pt x="2693" y="9569"/>
                    </a:moveTo>
                    <a:cubicBezTo>
                      <a:pt x="2598" y="10330"/>
                      <a:pt x="2788" y="11757"/>
                      <a:pt x="5356" y="12042"/>
                    </a:cubicBezTo>
                    <a:cubicBezTo>
                      <a:pt x="6687" y="12137"/>
                      <a:pt x="8304" y="12042"/>
                      <a:pt x="8399" y="10615"/>
                    </a:cubicBezTo>
                    <a:cubicBezTo>
                      <a:pt x="8494" y="9569"/>
                      <a:pt x="7543" y="9189"/>
                      <a:pt x="6117" y="8618"/>
                    </a:cubicBezTo>
                    <a:lnTo>
                      <a:pt x="4690" y="8048"/>
                    </a:lnTo>
                    <a:cubicBezTo>
                      <a:pt x="2503" y="7287"/>
                      <a:pt x="411" y="6526"/>
                      <a:pt x="791" y="3578"/>
                    </a:cubicBezTo>
                    <a:cubicBezTo>
                      <a:pt x="982" y="2057"/>
                      <a:pt x="2123" y="-416"/>
                      <a:pt x="6497" y="60"/>
                    </a:cubicBezTo>
                    <a:cubicBezTo>
                      <a:pt x="10681" y="535"/>
                      <a:pt x="11537" y="3388"/>
                      <a:pt x="11347" y="5005"/>
                    </a:cubicBezTo>
                    <a:lnTo>
                      <a:pt x="8589" y="4719"/>
                    </a:lnTo>
                    <a:cubicBezTo>
                      <a:pt x="8589" y="4149"/>
                      <a:pt x="8494" y="2722"/>
                      <a:pt x="6022" y="2437"/>
                    </a:cubicBezTo>
                    <a:cubicBezTo>
                      <a:pt x="4976" y="2247"/>
                      <a:pt x="3549" y="2532"/>
                      <a:pt x="3454" y="3769"/>
                    </a:cubicBezTo>
                    <a:cubicBezTo>
                      <a:pt x="3359" y="4815"/>
                      <a:pt x="4215" y="5195"/>
                      <a:pt x="4785" y="5290"/>
                    </a:cubicBezTo>
                    <a:lnTo>
                      <a:pt x="8019" y="6431"/>
                    </a:lnTo>
                    <a:cubicBezTo>
                      <a:pt x="9826" y="7097"/>
                      <a:pt x="11537" y="8048"/>
                      <a:pt x="11252" y="10425"/>
                    </a:cubicBezTo>
                    <a:cubicBezTo>
                      <a:pt x="10777" y="14514"/>
                      <a:pt x="6497" y="14324"/>
                      <a:pt x="5356" y="14229"/>
                    </a:cubicBezTo>
                    <a:cubicBezTo>
                      <a:pt x="411" y="13659"/>
                      <a:pt x="-160" y="10711"/>
                      <a:pt x="31" y="9094"/>
                    </a:cubicBezTo>
                    <a:lnTo>
                      <a:pt x="2693" y="9569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23" name="Frihåndsform: figur 222">
                <a:extLst>
                  <a:ext uri="{FF2B5EF4-FFF2-40B4-BE49-F238E27FC236}">
                    <a16:creationId xmlns:a16="http://schemas.microsoft.com/office/drawing/2014/main" id="{C90ABAD0-3EF0-4453-9BA1-32216D781E94}"/>
                  </a:ext>
                </a:extLst>
              </p:cNvPr>
              <p:cNvSpPr/>
              <p:nvPr/>
            </p:nvSpPr>
            <p:spPr>
              <a:xfrm>
                <a:off x="10151839" y="1041976"/>
                <a:ext cx="11682" cy="13021"/>
              </a:xfrm>
              <a:custGeom>
                <a:avLst/>
                <a:gdLst>
                  <a:gd name="connsiteX0" fmla="*/ 8735 w 11682"/>
                  <a:gd name="connsiteY0" fmla="*/ 9985 h 13021"/>
                  <a:gd name="connsiteX1" fmla="*/ 3314 w 11682"/>
                  <a:gd name="connsiteY1" fmla="*/ 12648 h 13021"/>
                  <a:gd name="connsiteX2" fmla="*/ 652 w 11682"/>
                  <a:gd name="connsiteY2" fmla="*/ 6086 h 13021"/>
                  <a:gd name="connsiteX3" fmla="*/ 3219 w 11682"/>
                  <a:gd name="connsiteY3" fmla="*/ 6942 h 13021"/>
                  <a:gd name="connsiteX4" fmla="*/ 3790 w 11682"/>
                  <a:gd name="connsiteY4" fmla="*/ 10461 h 13021"/>
                  <a:gd name="connsiteX5" fmla="*/ 5882 w 11682"/>
                  <a:gd name="connsiteY5" fmla="*/ 9129 h 13021"/>
                  <a:gd name="connsiteX6" fmla="*/ 8925 w 11682"/>
                  <a:gd name="connsiteY6" fmla="*/ 0 h 13021"/>
                  <a:gd name="connsiteX7" fmla="*/ 11683 w 11682"/>
                  <a:gd name="connsiteY7" fmla="*/ 856 h 13021"/>
                  <a:gd name="connsiteX8" fmla="*/ 8735 w 11682"/>
                  <a:gd name="connsiteY8" fmla="*/ 9985 h 13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682" h="13021">
                    <a:moveTo>
                      <a:pt x="8735" y="9985"/>
                    </a:moveTo>
                    <a:cubicBezTo>
                      <a:pt x="7784" y="12743"/>
                      <a:pt x="5882" y="13599"/>
                      <a:pt x="3314" y="12648"/>
                    </a:cubicBezTo>
                    <a:cubicBezTo>
                      <a:pt x="-1060" y="11221"/>
                      <a:pt x="-109" y="8464"/>
                      <a:pt x="652" y="6086"/>
                    </a:cubicBezTo>
                    <a:lnTo>
                      <a:pt x="3219" y="6942"/>
                    </a:lnTo>
                    <a:cubicBezTo>
                      <a:pt x="2554" y="8939"/>
                      <a:pt x="2363" y="9985"/>
                      <a:pt x="3790" y="10461"/>
                    </a:cubicBezTo>
                    <a:cubicBezTo>
                      <a:pt x="5216" y="10936"/>
                      <a:pt x="5597" y="10080"/>
                      <a:pt x="5882" y="9129"/>
                    </a:cubicBezTo>
                    <a:lnTo>
                      <a:pt x="8925" y="0"/>
                    </a:lnTo>
                    <a:lnTo>
                      <a:pt x="11683" y="856"/>
                    </a:lnTo>
                    <a:lnTo>
                      <a:pt x="8735" y="9985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</p:grpSp>
        <p:sp>
          <p:nvSpPr>
            <p:cNvPr id="192" name="Frihåndsform: figur 191">
              <a:extLst>
                <a:ext uri="{FF2B5EF4-FFF2-40B4-BE49-F238E27FC236}">
                  <a16:creationId xmlns:a16="http://schemas.microsoft.com/office/drawing/2014/main" id="{AABE8FA7-4177-40C3-AB6A-F4160BB6A8F0}"/>
                </a:ext>
              </a:extLst>
            </p:cNvPr>
            <p:cNvSpPr/>
            <p:nvPr/>
          </p:nvSpPr>
          <p:spPr>
            <a:xfrm>
              <a:off x="10188627" y="854635"/>
              <a:ext cx="11031" cy="21586"/>
            </a:xfrm>
            <a:custGeom>
              <a:avLst/>
              <a:gdLst>
                <a:gd name="connsiteX0" fmla="*/ 0 w 11031"/>
                <a:gd name="connsiteY0" fmla="*/ 21587 h 21586"/>
                <a:gd name="connsiteX1" fmla="*/ 761 w 11031"/>
                <a:gd name="connsiteY1" fmla="*/ 0 h 21586"/>
                <a:gd name="connsiteX2" fmla="*/ 8844 w 11031"/>
                <a:gd name="connsiteY2" fmla="*/ 8369 h 21586"/>
                <a:gd name="connsiteX3" fmla="*/ 11031 w 11031"/>
                <a:gd name="connsiteY3" fmla="*/ 10556 h 21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031" h="21586">
                  <a:moveTo>
                    <a:pt x="0" y="21587"/>
                  </a:moveTo>
                  <a:lnTo>
                    <a:pt x="761" y="0"/>
                  </a:lnTo>
                  <a:lnTo>
                    <a:pt x="8844" y="8369"/>
                  </a:lnTo>
                  <a:lnTo>
                    <a:pt x="11031" y="10556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193" name="Frihåndsform: figur 192">
              <a:extLst>
                <a:ext uri="{FF2B5EF4-FFF2-40B4-BE49-F238E27FC236}">
                  <a16:creationId xmlns:a16="http://schemas.microsoft.com/office/drawing/2014/main" id="{7B347A4C-4195-4C9D-9AA6-A6450BCC1B0E}"/>
                </a:ext>
              </a:extLst>
            </p:cNvPr>
            <p:cNvSpPr/>
            <p:nvPr/>
          </p:nvSpPr>
          <p:spPr>
            <a:xfrm>
              <a:off x="10195665" y="1048442"/>
              <a:ext cx="11221" cy="13693"/>
            </a:xfrm>
            <a:custGeom>
              <a:avLst/>
              <a:gdLst>
                <a:gd name="connsiteX0" fmla="*/ 6752 w 11221"/>
                <a:gd name="connsiteY0" fmla="*/ 13694 h 13693"/>
                <a:gd name="connsiteX1" fmla="*/ 3899 w 11221"/>
                <a:gd name="connsiteY1" fmla="*/ 13694 h 13693"/>
                <a:gd name="connsiteX2" fmla="*/ 4089 w 11221"/>
                <a:gd name="connsiteY2" fmla="*/ 2473 h 13693"/>
                <a:gd name="connsiteX3" fmla="*/ 0 w 11221"/>
                <a:gd name="connsiteY3" fmla="*/ 2473 h 13693"/>
                <a:gd name="connsiteX4" fmla="*/ 0 w 11221"/>
                <a:gd name="connsiteY4" fmla="*/ 0 h 13693"/>
                <a:gd name="connsiteX5" fmla="*/ 11221 w 11221"/>
                <a:gd name="connsiteY5" fmla="*/ 285 h 13693"/>
                <a:gd name="connsiteX6" fmla="*/ 11221 w 11221"/>
                <a:gd name="connsiteY6" fmla="*/ 2663 h 13693"/>
                <a:gd name="connsiteX7" fmla="*/ 7037 w 11221"/>
                <a:gd name="connsiteY7" fmla="*/ 2568 h 13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221" h="13693">
                  <a:moveTo>
                    <a:pt x="6752" y="13694"/>
                  </a:moveTo>
                  <a:lnTo>
                    <a:pt x="3899" y="13694"/>
                  </a:lnTo>
                  <a:lnTo>
                    <a:pt x="4089" y="2473"/>
                  </a:lnTo>
                  <a:lnTo>
                    <a:pt x="0" y="2473"/>
                  </a:lnTo>
                  <a:lnTo>
                    <a:pt x="0" y="0"/>
                  </a:lnTo>
                  <a:lnTo>
                    <a:pt x="11221" y="285"/>
                  </a:lnTo>
                  <a:lnTo>
                    <a:pt x="11221" y="2663"/>
                  </a:lnTo>
                  <a:lnTo>
                    <a:pt x="7037" y="2568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194" name="Frihåndsform: figur 193">
              <a:extLst>
                <a:ext uri="{FF2B5EF4-FFF2-40B4-BE49-F238E27FC236}">
                  <a16:creationId xmlns:a16="http://schemas.microsoft.com/office/drawing/2014/main" id="{FFDDFDEB-26F2-480A-ACCD-56DD83EB1FBE}"/>
                </a:ext>
              </a:extLst>
            </p:cNvPr>
            <p:cNvSpPr/>
            <p:nvPr/>
          </p:nvSpPr>
          <p:spPr>
            <a:xfrm>
              <a:off x="10209739" y="855681"/>
              <a:ext cx="10745" cy="21777"/>
            </a:xfrm>
            <a:custGeom>
              <a:avLst/>
              <a:gdLst>
                <a:gd name="connsiteX0" fmla="*/ 9985 w 10745"/>
                <a:gd name="connsiteY0" fmla="*/ 0 h 21777"/>
                <a:gd name="connsiteX1" fmla="*/ 10746 w 10745"/>
                <a:gd name="connsiteY1" fmla="*/ 21777 h 21777"/>
                <a:gd name="connsiteX2" fmla="*/ 3519 w 10745"/>
                <a:gd name="connsiteY2" fmla="*/ 14265 h 21777"/>
                <a:gd name="connsiteX3" fmla="*/ 0 w 10745"/>
                <a:gd name="connsiteY3" fmla="*/ 10746 h 21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745" h="21777">
                  <a:moveTo>
                    <a:pt x="9985" y="0"/>
                  </a:moveTo>
                  <a:lnTo>
                    <a:pt x="10746" y="21777"/>
                  </a:lnTo>
                  <a:lnTo>
                    <a:pt x="3519" y="14265"/>
                  </a:lnTo>
                  <a:lnTo>
                    <a:pt x="0" y="10746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grpSp>
          <p:nvGrpSpPr>
            <p:cNvPr id="195" name="dasdasda">
              <a:extLst>
                <a:ext uri="{FF2B5EF4-FFF2-40B4-BE49-F238E27FC236}">
                  <a16:creationId xmlns:a16="http://schemas.microsoft.com/office/drawing/2014/main" id="{1ECAB207-60FC-4F43-A8AE-1558CE14A285}"/>
                </a:ext>
              </a:extLst>
            </p:cNvPr>
            <p:cNvGrpSpPr/>
            <p:nvPr/>
          </p:nvGrpSpPr>
          <p:grpSpPr>
            <a:xfrm>
              <a:off x="10113596" y="701814"/>
              <a:ext cx="182681" cy="239453"/>
              <a:chOff x="10113596" y="701814"/>
              <a:chExt cx="182681" cy="239453"/>
            </a:xfrm>
            <a:solidFill>
              <a:srgbClr val="EBEBEB"/>
            </a:solidFill>
          </p:grpSpPr>
          <p:sp>
            <p:nvSpPr>
              <p:cNvPr id="206" name="Frihåndsform: figur 205">
                <a:extLst>
                  <a:ext uri="{FF2B5EF4-FFF2-40B4-BE49-F238E27FC236}">
                    <a16:creationId xmlns:a16="http://schemas.microsoft.com/office/drawing/2014/main" id="{D8347222-6B3A-437F-9974-64EE64C3ACAD}"/>
                  </a:ext>
                </a:extLst>
              </p:cNvPr>
              <p:cNvSpPr/>
              <p:nvPr/>
            </p:nvSpPr>
            <p:spPr>
              <a:xfrm>
                <a:off x="10239694" y="901993"/>
                <a:ext cx="9604" cy="9344"/>
              </a:xfrm>
              <a:custGeom>
                <a:avLst/>
                <a:gdLst>
                  <a:gd name="connsiteX0" fmla="*/ 475 w 9604"/>
                  <a:gd name="connsiteY0" fmla="*/ 8939 h 9344"/>
                  <a:gd name="connsiteX1" fmla="*/ 0 w 9604"/>
                  <a:gd name="connsiteY1" fmla="*/ 7798 h 9344"/>
                  <a:gd name="connsiteX2" fmla="*/ 2948 w 9604"/>
                  <a:gd name="connsiteY2" fmla="*/ 2853 h 9344"/>
                  <a:gd name="connsiteX3" fmla="*/ 7893 w 9604"/>
                  <a:gd name="connsiteY3" fmla="*/ 0 h 9344"/>
                  <a:gd name="connsiteX4" fmla="*/ 9129 w 9604"/>
                  <a:gd name="connsiteY4" fmla="*/ 476 h 9344"/>
                  <a:gd name="connsiteX5" fmla="*/ 9605 w 9604"/>
                  <a:gd name="connsiteY5" fmla="*/ 1617 h 9344"/>
                  <a:gd name="connsiteX6" fmla="*/ 6657 w 9604"/>
                  <a:gd name="connsiteY6" fmla="*/ 6562 h 9344"/>
                  <a:gd name="connsiteX7" fmla="*/ 1807 w 9604"/>
                  <a:gd name="connsiteY7" fmla="*/ 9320 h 9344"/>
                  <a:gd name="connsiteX8" fmla="*/ 475 w 9604"/>
                  <a:gd name="connsiteY8" fmla="*/ 8939 h 93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604" h="9344">
                    <a:moveTo>
                      <a:pt x="475" y="8939"/>
                    </a:moveTo>
                    <a:cubicBezTo>
                      <a:pt x="190" y="8559"/>
                      <a:pt x="0" y="8178"/>
                      <a:pt x="0" y="7798"/>
                    </a:cubicBezTo>
                    <a:cubicBezTo>
                      <a:pt x="0" y="6657"/>
                      <a:pt x="951" y="4850"/>
                      <a:pt x="2948" y="2853"/>
                    </a:cubicBezTo>
                    <a:cubicBezTo>
                      <a:pt x="4850" y="951"/>
                      <a:pt x="6657" y="0"/>
                      <a:pt x="7893" y="0"/>
                    </a:cubicBezTo>
                    <a:cubicBezTo>
                      <a:pt x="8369" y="0"/>
                      <a:pt x="8749" y="95"/>
                      <a:pt x="9129" y="476"/>
                    </a:cubicBezTo>
                    <a:cubicBezTo>
                      <a:pt x="9415" y="856"/>
                      <a:pt x="9605" y="1141"/>
                      <a:pt x="9605" y="1617"/>
                    </a:cubicBezTo>
                    <a:cubicBezTo>
                      <a:pt x="9605" y="2853"/>
                      <a:pt x="8654" y="4660"/>
                      <a:pt x="6657" y="6562"/>
                    </a:cubicBezTo>
                    <a:cubicBezTo>
                      <a:pt x="4755" y="8369"/>
                      <a:pt x="2948" y="9320"/>
                      <a:pt x="1807" y="9320"/>
                    </a:cubicBezTo>
                    <a:cubicBezTo>
                      <a:pt x="1236" y="9415"/>
                      <a:pt x="761" y="9224"/>
                      <a:pt x="475" y="8939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07" name="Frihåndsform: figur 206">
                <a:extLst>
                  <a:ext uri="{FF2B5EF4-FFF2-40B4-BE49-F238E27FC236}">
                    <a16:creationId xmlns:a16="http://schemas.microsoft.com/office/drawing/2014/main" id="{F3426560-BA63-4F65-B0CC-6AEEAC089615}"/>
                  </a:ext>
                </a:extLst>
              </p:cNvPr>
              <p:cNvSpPr/>
              <p:nvPr/>
            </p:nvSpPr>
            <p:spPr>
              <a:xfrm>
                <a:off x="10287528" y="719217"/>
                <a:ext cx="8748" cy="11696"/>
              </a:xfrm>
              <a:custGeom>
                <a:avLst/>
                <a:gdLst>
                  <a:gd name="connsiteX0" fmla="*/ 0 w 8748"/>
                  <a:gd name="connsiteY0" fmla="*/ 8559 h 11696"/>
                  <a:gd name="connsiteX1" fmla="*/ 2187 w 8748"/>
                  <a:gd name="connsiteY1" fmla="*/ 0 h 11696"/>
                  <a:gd name="connsiteX2" fmla="*/ 5611 w 8748"/>
                  <a:gd name="connsiteY2" fmla="*/ 1522 h 11696"/>
                  <a:gd name="connsiteX3" fmla="*/ 8749 w 8748"/>
                  <a:gd name="connsiteY3" fmla="*/ 3043 h 11696"/>
                  <a:gd name="connsiteX4" fmla="*/ 6657 w 8748"/>
                  <a:gd name="connsiteY4" fmla="*/ 11697 h 11696"/>
                  <a:gd name="connsiteX5" fmla="*/ 3233 w 8748"/>
                  <a:gd name="connsiteY5" fmla="*/ 9985 h 11696"/>
                  <a:gd name="connsiteX6" fmla="*/ 0 w 8748"/>
                  <a:gd name="connsiteY6" fmla="*/ 8559 h 116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748" h="11696">
                    <a:moveTo>
                      <a:pt x="0" y="8559"/>
                    </a:moveTo>
                    <a:lnTo>
                      <a:pt x="2187" y="0"/>
                    </a:lnTo>
                    <a:cubicBezTo>
                      <a:pt x="3709" y="666"/>
                      <a:pt x="5135" y="1331"/>
                      <a:pt x="5611" y="1522"/>
                    </a:cubicBezTo>
                    <a:cubicBezTo>
                      <a:pt x="6181" y="1807"/>
                      <a:pt x="7418" y="2377"/>
                      <a:pt x="8749" y="3043"/>
                    </a:cubicBezTo>
                    <a:lnTo>
                      <a:pt x="6657" y="11697"/>
                    </a:lnTo>
                    <a:cubicBezTo>
                      <a:pt x="5230" y="11031"/>
                      <a:pt x="3804" y="10270"/>
                      <a:pt x="3233" y="9985"/>
                    </a:cubicBezTo>
                    <a:cubicBezTo>
                      <a:pt x="2758" y="9795"/>
                      <a:pt x="1426" y="9129"/>
                      <a:pt x="0" y="8559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08" name="Frihåndsform: figur 207">
                <a:extLst>
                  <a:ext uri="{FF2B5EF4-FFF2-40B4-BE49-F238E27FC236}">
                    <a16:creationId xmlns:a16="http://schemas.microsoft.com/office/drawing/2014/main" id="{5055E2B3-F52E-45B6-B68A-8FC3D043EA14}"/>
                  </a:ext>
                </a:extLst>
              </p:cNvPr>
              <p:cNvSpPr/>
              <p:nvPr/>
            </p:nvSpPr>
            <p:spPr>
              <a:xfrm>
                <a:off x="10113596" y="719597"/>
                <a:ext cx="8653" cy="11221"/>
              </a:xfrm>
              <a:custGeom>
                <a:avLst/>
                <a:gdLst>
                  <a:gd name="connsiteX0" fmla="*/ 6562 w 8653"/>
                  <a:gd name="connsiteY0" fmla="*/ 0 h 11221"/>
                  <a:gd name="connsiteX1" fmla="*/ 8654 w 8653"/>
                  <a:gd name="connsiteY1" fmla="*/ 8083 h 11221"/>
                  <a:gd name="connsiteX2" fmla="*/ 4850 w 8653"/>
                  <a:gd name="connsiteY2" fmla="*/ 9795 h 11221"/>
                  <a:gd name="connsiteX3" fmla="*/ 1997 w 8653"/>
                  <a:gd name="connsiteY3" fmla="*/ 11221 h 11221"/>
                  <a:gd name="connsiteX4" fmla="*/ 0 w 8653"/>
                  <a:gd name="connsiteY4" fmla="*/ 3138 h 11221"/>
                  <a:gd name="connsiteX5" fmla="*/ 3614 w 8653"/>
                  <a:gd name="connsiteY5" fmla="*/ 1331 h 11221"/>
                  <a:gd name="connsiteX6" fmla="*/ 6562 w 8653"/>
                  <a:gd name="connsiteY6" fmla="*/ 0 h 11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653" h="11221">
                    <a:moveTo>
                      <a:pt x="6562" y="0"/>
                    </a:moveTo>
                    <a:lnTo>
                      <a:pt x="8654" y="8083"/>
                    </a:lnTo>
                    <a:cubicBezTo>
                      <a:pt x="7037" y="8749"/>
                      <a:pt x="5516" y="9510"/>
                      <a:pt x="4850" y="9795"/>
                    </a:cubicBezTo>
                    <a:cubicBezTo>
                      <a:pt x="4374" y="10080"/>
                      <a:pt x="3233" y="10556"/>
                      <a:pt x="1997" y="11221"/>
                    </a:cubicBezTo>
                    <a:lnTo>
                      <a:pt x="0" y="3138"/>
                    </a:lnTo>
                    <a:cubicBezTo>
                      <a:pt x="1522" y="2377"/>
                      <a:pt x="3043" y="1617"/>
                      <a:pt x="3614" y="1331"/>
                    </a:cubicBezTo>
                    <a:cubicBezTo>
                      <a:pt x="4089" y="1046"/>
                      <a:pt x="5230" y="475"/>
                      <a:pt x="6562" y="0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09" name="Frihåndsform: figur 208">
                <a:extLst>
                  <a:ext uri="{FF2B5EF4-FFF2-40B4-BE49-F238E27FC236}">
                    <a16:creationId xmlns:a16="http://schemas.microsoft.com/office/drawing/2014/main" id="{44B02DC4-7E7D-46E6-85FC-09142BD671EE}"/>
                  </a:ext>
                </a:extLst>
              </p:cNvPr>
              <p:cNvSpPr/>
              <p:nvPr/>
            </p:nvSpPr>
            <p:spPr>
              <a:xfrm>
                <a:off x="10257382" y="708281"/>
                <a:ext cx="8273" cy="10460"/>
              </a:xfrm>
              <a:custGeom>
                <a:avLst/>
                <a:gdLst>
                  <a:gd name="connsiteX0" fmla="*/ 0 w 8273"/>
                  <a:gd name="connsiteY0" fmla="*/ 8464 h 10460"/>
                  <a:gd name="connsiteX1" fmla="*/ 1236 w 8273"/>
                  <a:gd name="connsiteY1" fmla="*/ 0 h 10460"/>
                  <a:gd name="connsiteX2" fmla="*/ 5040 w 8273"/>
                  <a:gd name="connsiteY2" fmla="*/ 951 h 10460"/>
                  <a:gd name="connsiteX3" fmla="*/ 8273 w 8273"/>
                  <a:gd name="connsiteY3" fmla="*/ 1902 h 10460"/>
                  <a:gd name="connsiteX4" fmla="*/ 6847 w 8273"/>
                  <a:gd name="connsiteY4" fmla="*/ 10461 h 10460"/>
                  <a:gd name="connsiteX5" fmla="*/ 0 w 8273"/>
                  <a:gd name="connsiteY5" fmla="*/ 8464 h 104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273" h="10460">
                    <a:moveTo>
                      <a:pt x="0" y="8464"/>
                    </a:moveTo>
                    <a:lnTo>
                      <a:pt x="1236" y="0"/>
                    </a:lnTo>
                    <a:cubicBezTo>
                      <a:pt x="3043" y="475"/>
                      <a:pt x="4565" y="856"/>
                      <a:pt x="5040" y="951"/>
                    </a:cubicBezTo>
                    <a:cubicBezTo>
                      <a:pt x="5611" y="1141"/>
                      <a:pt x="6942" y="1522"/>
                      <a:pt x="8273" y="1902"/>
                    </a:cubicBezTo>
                    <a:lnTo>
                      <a:pt x="6847" y="10461"/>
                    </a:lnTo>
                    <a:cubicBezTo>
                      <a:pt x="4374" y="9795"/>
                      <a:pt x="1331" y="8844"/>
                      <a:pt x="0" y="8464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10" name="Frihåndsform: figur 209">
                <a:extLst>
                  <a:ext uri="{FF2B5EF4-FFF2-40B4-BE49-F238E27FC236}">
                    <a16:creationId xmlns:a16="http://schemas.microsoft.com/office/drawing/2014/main" id="{FA3175E1-46EB-46BD-B6C9-0F4E87AB01FB}"/>
                  </a:ext>
                </a:extLst>
              </p:cNvPr>
              <p:cNvSpPr/>
              <p:nvPr/>
            </p:nvSpPr>
            <p:spPr>
              <a:xfrm>
                <a:off x="10249489" y="706474"/>
                <a:ext cx="7893" cy="10175"/>
              </a:xfrm>
              <a:custGeom>
                <a:avLst/>
                <a:gdLst>
                  <a:gd name="connsiteX0" fmla="*/ 7893 w 7893"/>
                  <a:gd name="connsiteY0" fmla="*/ 1712 h 10175"/>
                  <a:gd name="connsiteX1" fmla="*/ 6657 w 7893"/>
                  <a:gd name="connsiteY1" fmla="*/ 10175 h 10175"/>
                  <a:gd name="connsiteX2" fmla="*/ 0 w 7893"/>
                  <a:gd name="connsiteY2" fmla="*/ 8559 h 10175"/>
                  <a:gd name="connsiteX3" fmla="*/ 1046 w 7893"/>
                  <a:gd name="connsiteY3" fmla="*/ 0 h 10175"/>
                  <a:gd name="connsiteX4" fmla="*/ 7893 w 7893"/>
                  <a:gd name="connsiteY4" fmla="*/ 1712 h 10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893" h="10175">
                    <a:moveTo>
                      <a:pt x="7893" y="1712"/>
                    </a:moveTo>
                    <a:lnTo>
                      <a:pt x="6657" y="10175"/>
                    </a:lnTo>
                    <a:cubicBezTo>
                      <a:pt x="4470" y="9605"/>
                      <a:pt x="2282" y="9129"/>
                      <a:pt x="0" y="8559"/>
                    </a:cubicBezTo>
                    <a:lnTo>
                      <a:pt x="1046" y="0"/>
                    </a:lnTo>
                    <a:cubicBezTo>
                      <a:pt x="2473" y="285"/>
                      <a:pt x="5421" y="951"/>
                      <a:pt x="7893" y="1712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11" name="Frihåndsform: figur 210">
                <a:extLst>
                  <a:ext uri="{FF2B5EF4-FFF2-40B4-BE49-F238E27FC236}">
                    <a16:creationId xmlns:a16="http://schemas.microsoft.com/office/drawing/2014/main" id="{7FB9BBA1-4166-40A4-B8F2-373C4E7A5833}"/>
                  </a:ext>
                </a:extLst>
              </p:cNvPr>
              <p:cNvSpPr/>
              <p:nvPr/>
            </p:nvSpPr>
            <p:spPr>
              <a:xfrm>
                <a:off x="10152491" y="706569"/>
                <a:ext cx="7797" cy="9794"/>
              </a:xfrm>
              <a:custGeom>
                <a:avLst/>
                <a:gdLst>
                  <a:gd name="connsiteX0" fmla="*/ 1141 w 7797"/>
                  <a:gd name="connsiteY0" fmla="*/ 9795 h 9794"/>
                  <a:gd name="connsiteX1" fmla="*/ 0 w 7797"/>
                  <a:gd name="connsiteY1" fmla="*/ 1712 h 9794"/>
                  <a:gd name="connsiteX2" fmla="*/ 6847 w 7797"/>
                  <a:gd name="connsiteY2" fmla="*/ 0 h 9794"/>
                  <a:gd name="connsiteX3" fmla="*/ 7798 w 7797"/>
                  <a:gd name="connsiteY3" fmla="*/ 8273 h 9794"/>
                  <a:gd name="connsiteX4" fmla="*/ 1141 w 7797"/>
                  <a:gd name="connsiteY4" fmla="*/ 9795 h 97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797" h="9794">
                    <a:moveTo>
                      <a:pt x="1141" y="9795"/>
                    </a:moveTo>
                    <a:lnTo>
                      <a:pt x="0" y="1712"/>
                    </a:lnTo>
                    <a:cubicBezTo>
                      <a:pt x="2377" y="1046"/>
                      <a:pt x="5135" y="380"/>
                      <a:pt x="6847" y="0"/>
                    </a:cubicBezTo>
                    <a:lnTo>
                      <a:pt x="7798" y="8273"/>
                    </a:lnTo>
                    <a:cubicBezTo>
                      <a:pt x="5611" y="8654"/>
                      <a:pt x="3328" y="9224"/>
                      <a:pt x="1141" y="9795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12" name="Frihåndsform: figur 211">
                <a:extLst>
                  <a:ext uri="{FF2B5EF4-FFF2-40B4-BE49-F238E27FC236}">
                    <a16:creationId xmlns:a16="http://schemas.microsoft.com/office/drawing/2014/main" id="{7AC09A13-908D-43B7-BEBD-2426BD5F66AB}"/>
                  </a:ext>
                </a:extLst>
              </p:cNvPr>
              <p:cNvSpPr/>
              <p:nvPr/>
            </p:nvSpPr>
            <p:spPr>
              <a:xfrm>
                <a:off x="10144217" y="708566"/>
                <a:ext cx="8273" cy="10270"/>
              </a:xfrm>
              <a:custGeom>
                <a:avLst/>
                <a:gdLst>
                  <a:gd name="connsiteX0" fmla="*/ 7132 w 8273"/>
                  <a:gd name="connsiteY0" fmla="*/ 0 h 10270"/>
                  <a:gd name="connsiteX1" fmla="*/ 8273 w 8273"/>
                  <a:gd name="connsiteY1" fmla="*/ 8178 h 10270"/>
                  <a:gd name="connsiteX2" fmla="*/ 1331 w 8273"/>
                  <a:gd name="connsiteY2" fmla="*/ 10270 h 10270"/>
                  <a:gd name="connsiteX3" fmla="*/ 0 w 8273"/>
                  <a:gd name="connsiteY3" fmla="*/ 1997 h 10270"/>
                  <a:gd name="connsiteX4" fmla="*/ 3899 w 8273"/>
                  <a:gd name="connsiteY4" fmla="*/ 856 h 10270"/>
                  <a:gd name="connsiteX5" fmla="*/ 7132 w 8273"/>
                  <a:gd name="connsiteY5" fmla="*/ 0 h 102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273" h="10270">
                    <a:moveTo>
                      <a:pt x="7132" y="0"/>
                    </a:moveTo>
                    <a:lnTo>
                      <a:pt x="8273" y="8178"/>
                    </a:lnTo>
                    <a:cubicBezTo>
                      <a:pt x="7418" y="8464"/>
                      <a:pt x="4184" y="9415"/>
                      <a:pt x="1331" y="10270"/>
                    </a:cubicBezTo>
                    <a:lnTo>
                      <a:pt x="0" y="1997"/>
                    </a:lnTo>
                    <a:cubicBezTo>
                      <a:pt x="1617" y="1522"/>
                      <a:pt x="3233" y="1046"/>
                      <a:pt x="3899" y="856"/>
                    </a:cubicBezTo>
                    <a:cubicBezTo>
                      <a:pt x="4374" y="666"/>
                      <a:pt x="5611" y="380"/>
                      <a:pt x="7132" y="0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13" name="Frihåndsform: figur 212">
                <a:extLst>
                  <a:ext uri="{FF2B5EF4-FFF2-40B4-BE49-F238E27FC236}">
                    <a16:creationId xmlns:a16="http://schemas.microsoft.com/office/drawing/2014/main" id="{8AFCB01B-DE49-429C-BBA6-A452797B42EE}"/>
                  </a:ext>
                </a:extLst>
              </p:cNvPr>
              <p:cNvSpPr/>
              <p:nvPr/>
            </p:nvSpPr>
            <p:spPr>
              <a:xfrm>
                <a:off x="10271076" y="902278"/>
                <a:ext cx="7893" cy="7640"/>
              </a:xfrm>
              <a:custGeom>
                <a:avLst/>
                <a:gdLst>
                  <a:gd name="connsiteX0" fmla="*/ 475 w 7893"/>
                  <a:gd name="connsiteY0" fmla="*/ 7132 h 7640"/>
                  <a:gd name="connsiteX1" fmla="*/ 0 w 7893"/>
                  <a:gd name="connsiteY1" fmla="*/ 5991 h 7640"/>
                  <a:gd name="connsiteX2" fmla="*/ 2282 w 7893"/>
                  <a:gd name="connsiteY2" fmla="*/ 2092 h 7640"/>
                  <a:gd name="connsiteX3" fmla="*/ 6181 w 7893"/>
                  <a:gd name="connsiteY3" fmla="*/ 0 h 7640"/>
                  <a:gd name="connsiteX4" fmla="*/ 7418 w 7893"/>
                  <a:gd name="connsiteY4" fmla="*/ 475 h 7640"/>
                  <a:gd name="connsiteX5" fmla="*/ 7893 w 7893"/>
                  <a:gd name="connsiteY5" fmla="*/ 1617 h 7640"/>
                  <a:gd name="connsiteX6" fmla="*/ 5706 w 7893"/>
                  <a:gd name="connsiteY6" fmla="*/ 5421 h 7640"/>
                  <a:gd name="connsiteX7" fmla="*/ 1807 w 7893"/>
                  <a:gd name="connsiteY7" fmla="*/ 7608 h 7640"/>
                  <a:gd name="connsiteX8" fmla="*/ 475 w 7893"/>
                  <a:gd name="connsiteY8" fmla="*/ 7132 h 76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893" h="7640">
                    <a:moveTo>
                      <a:pt x="475" y="7132"/>
                    </a:moveTo>
                    <a:cubicBezTo>
                      <a:pt x="190" y="6847"/>
                      <a:pt x="0" y="6467"/>
                      <a:pt x="0" y="5991"/>
                    </a:cubicBezTo>
                    <a:cubicBezTo>
                      <a:pt x="0" y="5040"/>
                      <a:pt x="761" y="3614"/>
                      <a:pt x="2282" y="2092"/>
                    </a:cubicBezTo>
                    <a:cubicBezTo>
                      <a:pt x="3804" y="571"/>
                      <a:pt x="5135" y="0"/>
                      <a:pt x="6181" y="0"/>
                    </a:cubicBezTo>
                    <a:cubicBezTo>
                      <a:pt x="6657" y="0"/>
                      <a:pt x="7037" y="190"/>
                      <a:pt x="7418" y="475"/>
                    </a:cubicBezTo>
                    <a:cubicBezTo>
                      <a:pt x="7703" y="856"/>
                      <a:pt x="7893" y="1236"/>
                      <a:pt x="7893" y="1617"/>
                    </a:cubicBezTo>
                    <a:cubicBezTo>
                      <a:pt x="7893" y="2568"/>
                      <a:pt x="7227" y="3994"/>
                      <a:pt x="5706" y="5421"/>
                    </a:cubicBezTo>
                    <a:cubicBezTo>
                      <a:pt x="4184" y="6942"/>
                      <a:pt x="2758" y="7608"/>
                      <a:pt x="1807" y="7608"/>
                    </a:cubicBezTo>
                    <a:cubicBezTo>
                      <a:pt x="1141" y="7703"/>
                      <a:pt x="761" y="7608"/>
                      <a:pt x="475" y="7132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14" name="Frihåndsform: figur 213">
                <a:extLst>
                  <a:ext uri="{FF2B5EF4-FFF2-40B4-BE49-F238E27FC236}">
                    <a16:creationId xmlns:a16="http://schemas.microsoft.com/office/drawing/2014/main" id="{661F01AC-D972-4C1C-BAB9-9F5D9EE9448E}"/>
                  </a:ext>
                </a:extLst>
              </p:cNvPr>
              <p:cNvSpPr/>
              <p:nvPr/>
            </p:nvSpPr>
            <p:spPr>
              <a:xfrm>
                <a:off x="10238553" y="933446"/>
                <a:ext cx="7893" cy="7631"/>
              </a:xfrm>
              <a:custGeom>
                <a:avLst/>
                <a:gdLst>
                  <a:gd name="connsiteX0" fmla="*/ 7418 w 7893"/>
                  <a:gd name="connsiteY0" fmla="*/ 500 h 7631"/>
                  <a:gd name="connsiteX1" fmla="*/ 7893 w 7893"/>
                  <a:gd name="connsiteY1" fmla="*/ 1641 h 7631"/>
                  <a:gd name="connsiteX2" fmla="*/ 5611 w 7893"/>
                  <a:gd name="connsiteY2" fmla="*/ 5540 h 7631"/>
                  <a:gd name="connsiteX3" fmla="*/ 1712 w 7893"/>
                  <a:gd name="connsiteY3" fmla="*/ 7632 h 7631"/>
                  <a:gd name="connsiteX4" fmla="*/ 475 w 7893"/>
                  <a:gd name="connsiteY4" fmla="*/ 7156 h 7631"/>
                  <a:gd name="connsiteX5" fmla="*/ 0 w 7893"/>
                  <a:gd name="connsiteY5" fmla="*/ 6015 h 7631"/>
                  <a:gd name="connsiteX6" fmla="*/ 2187 w 7893"/>
                  <a:gd name="connsiteY6" fmla="*/ 2211 h 7631"/>
                  <a:gd name="connsiteX7" fmla="*/ 6086 w 7893"/>
                  <a:gd name="connsiteY7" fmla="*/ 24 h 7631"/>
                  <a:gd name="connsiteX8" fmla="*/ 7418 w 7893"/>
                  <a:gd name="connsiteY8" fmla="*/ 500 h 76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893" h="7631">
                    <a:moveTo>
                      <a:pt x="7418" y="500"/>
                    </a:moveTo>
                    <a:cubicBezTo>
                      <a:pt x="7703" y="785"/>
                      <a:pt x="7893" y="1165"/>
                      <a:pt x="7893" y="1641"/>
                    </a:cubicBezTo>
                    <a:cubicBezTo>
                      <a:pt x="7893" y="2592"/>
                      <a:pt x="7132" y="4018"/>
                      <a:pt x="5611" y="5540"/>
                    </a:cubicBezTo>
                    <a:cubicBezTo>
                      <a:pt x="4089" y="7061"/>
                      <a:pt x="2758" y="7632"/>
                      <a:pt x="1712" y="7632"/>
                    </a:cubicBezTo>
                    <a:cubicBezTo>
                      <a:pt x="1236" y="7632"/>
                      <a:pt x="856" y="7442"/>
                      <a:pt x="475" y="7156"/>
                    </a:cubicBezTo>
                    <a:cubicBezTo>
                      <a:pt x="190" y="6776"/>
                      <a:pt x="0" y="6396"/>
                      <a:pt x="0" y="6015"/>
                    </a:cubicBezTo>
                    <a:cubicBezTo>
                      <a:pt x="0" y="5064"/>
                      <a:pt x="666" y="3638"/>
                      <a:pt x="2187" y="2211"/>
                    </a:cubicBezTo>
                    <a:cubicBezTo>
                      <a:pt x="3709" y="690"/>
                      <a:pt x="5135" y="24"/>
                      <a:pt x="6086" y="24"/>
                    </a:cubicBezTo>
                    <a:cubicBezTo>
                      <a:pt x="6657" y="-71"/>
                      <a:pt x="7037" y="119"/>
                      <a:pt x="7418" y="500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15" name="Frihåndsform: figur 214">
                <a:extLst>
                  <a:ext uri="{FF2B5EF4-FFF2-40B4-BE49-F238E27FC236}">
                    <a16:creationId xmlns:a16="http://schemas.microsoft.com/office/drawing/2014/main" id="{5E8B0BA3-851C-4E72-89E7-EA8DBE0DA4EC}"/>
                  </a:ext>
                </a:extLst>
              </p:cNvPr>
              <p:cNvSpPr/>
              <p:nvPr/>
            </p:nvSpPr>
            <p:spPr>
              <a:xfrm>
                <a:off x="10225525" y="702480"/>
                <a:ext cx="7417" cy="9319"/>
              </a:xfrm>
              <a:custGeom>
                <a:avLst/>
                <a:gdLst>
                  <a:gd name="connsiteX0" fmla="*/ 0 w 7417"/>
                  <a:gd name="connsiteY0" fmla="*/ 8464 h 9319"/>
                  <a:gd name="connsiteX1" fmla="*/ 380 w 7417"/>
                  <a:gd name="connsiteY1" fmla="*/ 0 h 9319"/>
                  <a:gd name="connsiteX2" fmla="*/ 7418 w 7417"/>
                  <a:gd name="connsiteY2" fmla="*/ 856 h 9319"/>
                  <a:gd name="connsiteX3" fmla="*/ 6752 w 7417"/>
                  <a:gd name="connsiteY3" fmla="*/ 9320 h 9319"/>
                  <a:gd name="connsiteX4" fmla="*/ 0 w 7417"/>
                  <a:gd name="connsiteY4" fmla="*/ 8464 h 93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417" h="9319">
                    <a:moveTo>
                      <a:pt x="0" y="8464"/>
                    </a:moveTo>
                    <a:lnTo>
                      <a:pt x="380" y="0"/>
                    </a:lnTo>
                    <a:cubicBezTo>
                      <a:pt x="1902" y="190"/>
                      <a:pt x="4755" y="475"/>
                      <a:pt x="7418" y="856"/>
                    </a:cubicBezTo>
                    <a:lnTo>
                      <a:pt x="6752" y="9320"/>
                    </a:lnTo>
                    <a:cubicBezTo>
                      <a:pt x="4470" y="9034"/>
                      <a:pt x="2282" y="8749"/>
                      <a:pt x="0" y="8464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16" name="Frihåndsform: figur 215">
                <a:extLst>
                  <a:ext uri="{FF2B5EF4-FFF2-40B4-BE49-F238E27FC236}">
                    <a16:creationId xmlns:a16="http://schemas.microsoft.com/office/drawing/2014/main" id="{74D5D51F-5378-4731-A961-D1B885C97D11}"/>
                  </a:ext>
                </a:extLst>
              </p:cNvPr>
              <p:cNvSpPr/>
              <p:nvPr/>
            </p:nvSpPr>
            <p:spPr>
              <a:xfrm>
                <a:off x="10176930" y="702575"/>
                <a:ext cx="7417" cy="9224"/>
              </a:xfrm>
              <a:custGeom>
                <a:avLst/>
                <a:gdLst>
                  <a:gd name="connsiteX0" fmla="*/ 7037 w 7417"/>
                  <a:gd name="connsiteY0" fmla="*/ 0 h 9224"/>
                  <a:gd name="connsiteX1" fmla="*/ 7418 w 7417"/>
                  <a:gd name="connsiteY1" fmla="*/ 8369 h 9224"/>
                  <a:gd name="connsiteX2" fmla="*/ 666 w 7417"/>
                  <a:gd name="connsiteY2" fmla="*/ 9224 h 9224"/>
                  <a:gd name="connsiteX3" fmla="*/ 0 w 7417"/>
                  <a:gd name="connsiteY3" fmla="*/ 856 h 9224"/>
                  <a:gd name="connsiteX4" fmla="*/ 7037 w 7417"/>
                  <a:gd name="connsiteY4" fmla="*/ 0 h 92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417" h="9224">
                    <a:moveTo>
                      <a:pt x="7037" y="0"/>
                    </a:moveTo>
                    <a:lnTo>
                      <a:pt x="7418" y="8369"/>
                    </a:lnTo>
                    <a:cubicBezTo>
                      <a:pt x="5230" y="8559"/>
                      <a:pt x="2948" y="8939"/>
                      <a:pt x="666" y="9224"/>
                    </a:cubicBezTo>
                    <a:lnTo>
                      <a:pt x="0" y="856"/>
                    </a:lnTo>
                    <a:cubicBezTo>
                      <a:pt x="2377" y="475"/>
                      <a:pt x="5230" y="190"/>
                      <a:pt x="7037" y="0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17" name="Frihåndsform: figur 216">
                <a:extLst>
                  <a:ext uri="{FF2B5EF4-FFF2-40B4-BE49-F238E27FC236}">
                    <a16:creationId xmlns:a16="http://schemas.microsoft.com/office/drawing/2014/main" id="{52E28AC5-3B40-4DC2-87AD-E72AF442FD9C}"/>
                  </a:ext>
                </a:extLst>
              </p:cNvPr>
              <p:cNvSpPr/>
              <p:nvPr/>
            </p:nvSpPr>
            <p:spPr>
              <a:xfrm>
                <a:off x="10131189" y="933470"/>
                <a:ext cx="7797" cy="7797"/>
              </a:xfrm>
              <a:custGeom>
                <a:avLst/>
                <a:gdLst>
                  <a:gd name="connsiteX0" fmla="*/ 3899 w 7797"/>
                  <a:gd name="connsiteY0" fmla="*/ 7798 h 7797"/>
                  <a:gd name="connsiteX1" fmla="*/ 0 w 7797"/>
                  <a:gd name="connsiteY1" fmla="*/ 3899 h 7797"/>
                  <a:gd name="connsiteX2" fmla="*/ 3899 w 7797"/>
                  <a:gd name="connsiteY2" fmla="*/ 0 h 7797"/>
                  <a:gd name="connsiteX3" fmla="*/ 7798 w 7797"/>
                  <a:gd name="connsiteY3" fmla="*/ 3899 h 7797"/>
                  <a:gd name="connsiteX4" fmla="*/ 3899 w 7797"/>
                  <a:gd name="connsiteY4" fmla="*/ 7798 h 77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797" h="7797">
                    <a:moveTo>
                      <a:pt x="3899" y="7798"/>
                    </a:moveTo>
                    <a:cubicBezTo>
                      <a:pt x="1807" y="7798"/>
                      <a:pt x="0" y="6086"/>
                      <a:pt x="0" y="3899"/>
                    </a:cubicBezTo>
                    <a:cubicBezTo>
                      <a:pt x="0" y="1712"/>
                      <a:pt x="1807" y="0"/>
                      <a:pt x="3899" y="0"/>
                    </a:cubicBezTo>
                    <a:cubicBezTo>
                      <a:pt x="6086" y="0"/>
                      <a:pt x="7798" y="1807"/>
                      <a:pt x="7798" y="3899"/>
                    </a:cubicBezTo>
                    <a:cubicBezTo>
                      <a:pt x="7798" y="5991"/>
                      <a:pt x="6086" y="7798"/>
                      <a:pt x="3899" y="7798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18" name="Frihåndsform: figur 217">
                <a:extLst>
                  <a:ext uri="{FF2B5EF4-FFF2-40B4-BE49-F238E27FC236}">
                    <a16:creationId xmlns:a16="http://schemas.microsoft.com/office/drawing/2014/main" id="{146AB374-ABB7-4A45-8E2C-09FB404DAE61}"/>
                  </a:ext>
                </a:extLst>
              </p:cNvPr>
              <p:cNvSpPr/>
              <p:nvPr/>
            </p:nvSpPr>
            <p:spPr>
              <a:xfrm>
                <a:off x="10217632" y="701814"/>
                <a:ext cx="7132" cy="9034"/>
              </a:xfrm>
              <a:custGeom>
                <a:avLst/>
                <a:gdLst>
                  <a:gd name="connsiteX0" fmla="*/ 7132 w 7132"/>
                  <a:gd name="connsiteY0" fmla="*/ 571 h 9034"/>
                  <a:gd name="connsiteX1" fmla="*/ 6657 w 7132"/>
                  <a:gd name="connsiteY1" fmla="*/ 9034 h 9034"/>
                  <a:gd name="connsiteX2" fmla="*/ 0 w 7132"/>
                  <a:gd name="connsiteY2" fmla="*/ 8559 h 9034"/>
                  <a:gd name="connsiteX3" fmla="*/ 285 w 7132"/>
                  <a:gd name="connsiteY3" fmla="*/ 0 h 9034"/>
                  <a:gd name="connsiteX4" fmla="*/ 7132 w 7132"/>
                  <a:gd name="connsiteY4" fmla="*/ 571 h 90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132" h="9034">
                    <a:moveTo>
                      <a:pt x="7132" y="571"/>
                    </a:moveTo>
                    <a:lnTo>
                      <a:pt x="6657" y="9034"/>
                    </a:lnTo>
                    <a:cubicBezTo>
                      <a:pt x="5421" y="8939"/>
                      <a:pt x="2568" y="8749"/>
                      <a:pt x="0" y="8559"/>
                    </a:cubicBezTo>
                    <a:lnTo>
                      <a:pt x="285" y="0"/>
                    </a:lnTo>
                    <a:cubicBezTo>
                      <a:pt x="1617" y="95"/>
                      <a:pt x="5135" y="380"/>
                      <a:pt x="7132" y="571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19" name="Frihåndsform: figur 218">
                <a:extLst>
                  <a:ext uri="{FF2B5EF4-FFF2-40B4-BE49-F238E27FC236}">
                    <a16:creationId xmlns:a16="http://schemas.microsoft.com/office/drawing/2014/main" id="{3E7EA296-9A48-45D0-9AEF-15BC0C0C226D}"/>
                  </a:ext>
                </a:extLst>
              </p:cNvPr>
              <p:cNvSpPr/>
              <p:nvPr/>
            </p:nvSpPr>
            <p:spPr>
              <a:xfrm>
                <a:off x="10184919" y="701814"/>
                <a:ext cx="7132" cy="8939"/>
              </a:xfrm>
              <a:custGeom>
                <a:avLst/>
                <a:gdLst>
                  <a:gd name="connsiteX0" fmla="*/ 475 w 7132"/>
                  <a:gd name="connsiteY0" fmla="*/ 8939 h 8939"/>
                  <a:gd name="connsiteX1" fmla="*/ 0 w 7132"/>
                  <a:gd name="connsiteY1" fmla="*/ 571 h 8939"/>
                  <a:gd name="connsiteX2" fmla="*/ 6847 w 7132"/>
                  <a:gd name="connsiteY2" fmla="*/ 0 h 8939"/>
                  <a:gd name="connsiteX3" fmla="*/ 7132 w 7132"/>
                  <a:gd name="connsiteY3" fmla="*/ 8464 h 8939"/>
                  <a:gd name="connsiteX4" fmla="*/ 475 w 7132"/>
                  <a:gd name="connsiteY4" fmla="*/ 8939 h 89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132" h="8939">
                    <a:moveTo>
                      <a:pt x="475" y="8939"/>
                    </a:moveTo>
                    <a:lnTo>
                      <a:pt x="0" y="571"/>
                    </a:lnTo>
                    <a:cubicBezTo>
                      <a:pt x="1522" y="475"/>
                      <a:pt x="4945" y="95"/>
                      <a:pt x="6847" y="0"/>
                    </a:cubicBezTo>
                    <a:lnTo>
                      <a:pt x="7132" y="8464"/>
                    </a:lnTo>
                    <a:cubicBezTo>
                      <a:pt x="4755" y="8654"/>
                      <a:pt x="1997" y="8844"/>
                      <a:pt x="475" y="8939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20" name="Frihåndsform: figur 219">
                <a:extLst>
                  <a:ext uri="{FF2B5EF4-FFF2-40B4-BE49-F238E27FC236}">
                    <a16:creationId xmlns:a16="http://schemas.microsoft.com/office/drawing/2014/main" id="{B34C3717-55BD-4039-8BF6-D52099A08253}"/>
                  </a:ext>
                </a:extLst>
              </p:cNvPr>
              <p:cNvSpPr/>
              <p:nvPr/>
            </p:nvSpPr>
            <p:spPr>
              <a:xfrm>
                <a:off x="10264610" y="928145"/>
                <a:ext cx="6185" cy="6181"/>
              </a:xfrm>
              <a:custGeom>
                <a:avLst/>
                <a:gdLst>
                  <a:gd name="connsiteX0" fmla="*/ 3138 w 6185"/>
                  <a:gd name="connsiteY0" fmla="*/ 6181 h 6181"/>
                  <a:gd name="connsiteX1" fmla="*/ 0 w 6185"/>
                  <a:gd name="connsiteY1" fmla="*/ 3043 h 6181"/>
                  <a:gd name="connsiteX2" fmla="*/ 3138 w 6185"/>
                  <a:gd name="connsiteY2" fmla="*/ 0 h 6181"/>
                  <a:gd name="connsiteX3" fmla="*/ 6181 w 6185"/>
                  <a:gd name="connsiteY3" fmla="*/ 3043 h 6181"/>
                  <a:gd name="connsiteX4" fmla="*/ 3138 w 6185"/>
                  <a:gd name="connsiteY4" fmla="*/ 6181 h 61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85" h="6181">
                    <a:moveTo>
                      <a:pt x="3138" y="6181"/>
                    </a:moveTo>
                    <a:cubicBezTo>
                      <a:pt x="1426" y="6181"/>
                      <a:pt x="0" y="4755"/>
                      <a:pt x="0" y="3043"/>
                    </a:cubicBezTo>
                    <a:cubicBezTo>
                      <a:pt x="0" y="1331"/>
                      <a:pt x="1426" y="0"/>
                      <a:pt x="3138" y="0"/>
                    </a:cubicBezTo>
                    <a:cubicBezTo>
                      <a:pt x="4850" y="0"/>
                      <a:pt x="6181" y="1331"/>
                      <a:pt x="6181" y="3043"/>
                    </a:cubicBezTo>
                    <a:cubicBezTo>
                      <a:pt x="6276" y="4850"/>
                      <a:pt x="4850" y="6181"/>
                      <a:pt x="3138" y="6181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21" name="Frihåndsform: figur 220">
                <a:extLst>
                  <a:ext uri="{FF2B5EF4-FFF2-40B4-BE49-F238E27FC236}">
                    <a16:creationId xmlns:a16="http://schemas.microsoft.com/office/drawing/2014/main" id="{86D6E42B-C253-427F-8493-8E7DFD85F342}"/>
                  </a:ext>
                </a:extLst>
              </p:cNvPr>
              <p:cNvSpPr/>
              <p:nvPr/>
            </p:nvSpPr>
            <p:spPr>
              <a:xfrm>
                <a:off x="10246636" y="909125"/>
                <a:ext cx="6276" cy="6276"/>
              </a:xfrm>
              <a:custGeom>
                <a:avLst/>
                <a:gdLst>
                  <a:gd name="connsiteX0" fmla="*/ 95 w 6276"/>
                  <a:gd name="connsiteY0" fmla="*/ 2948 h 6276"/>
                  <a:gd name="connsiteX1" fmla="*/ 3138 w 6276"/>
                  <a:gd name="connsiteY1" fmla="*/ 0 h 6276"/>
                  <a:gd name="connsiteX2" fmla="*/ 3233 w 6276"/>
                  <a:gd name="connsiteY2" fmla="*/ 0 h 6276"/>
                  <a:gd name="connsiteX3" fmla="*/ 6276 w 6276"/>
                  <a:gd name="connsiteY3" fmla="*/ 3138 h 6276"/>
                  <a:gd name="connsiteX4" fmla="*/ 6276 w 6276"/>
                  <a:gd name="connsiteY4" fmla="*/ 3233 h 6276"/>
                  <a:gd name="connsiteX5" fmla="*/ 3138 w 6276"/>
                  <a:gd name="connsiteY5" fmla="*/ 6276 h 6276"/>
                  <a:gd name="connsiteX6" fmla="*/ 3043 w 6276"/>
                  <a:gd name="connsiteY6" fmla="*/ 6276 h 6276"/>
                  <a:gd name="connsiteX7" fmla="*/ 0 w 6276"/>
                  <a:gd name="connsiteY7" fmla="*/ 3138 h 6276"/>
                  <a:gd name="connsiteX8" fmla="*/ 0 w 6276"/>
                  <a:gd name="connsiteY8" fmla="*/ 2948 h 62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276" h="6276">
                    <a:moveTo>
                      <a:pt x="95" y="2948"/>
                    </a:moveTo>
                    <a:cubicBezTo>
                      <a:pt x="190" y="1236"/>
                      <a:pt x="1522" y="0"/>
                      <a:pt x="3138" y="0"/>
                    </a:cubicBezTo>
                    <a:lnTo>
                      <a:pt x="3233" y="0"/>
                    </a:lnTo>
                    <a:cubicBezTo>
                      <a:pt x="4945" y="95"/>
                      <a:pt x="6276" y="1522"/>
                      <a:pt x="6276" y="3138"/>
                    </a:cubicBezTo>
                    <a:lnTo>
                      <a:pt x="6276" y="3233"/>
                    </a:lnTo>
                    <a:cubicBezTo>
                      <a:pt x="6276" y="4945"/>
                      <a:pt x="4850" y="6276"/>
                      <a:pt x="3138" y="6276"/>
                    </a:cubicBezTo>
                    <a:lnTo>
                      <a:pt x="3043" y="6276"/>
                    </a:lnTo>
                    <a:cubicBezTo>
                      <a:pt x="1331" y="6181"/>
                      <a:pt x="0" y="4755"/>
                      <a:pt x="0" y="3138"/>
                    </a:cubicBezTo>
                    <a:lnTo>
                      <a:pt x="0" y="2948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</p:grpSp>
        <p:sp>
          <p:nvSpPr>
            <p:cNvPr id="196" name="Frihåndsform: figur 195">
              <a:extLst>
                <a:ext uri="{FF2B5EF4-FFF2-40B4-BE49-F238E27FC236}">
                  <a16:creationId xmlns:a16="http://schemas.microsoft.com/office/drawing/2014/main" id="{6661C74B-A808-4947-86D4-D5A9B22745E2}"/>
                </a:ext>
              </a:extLst>
            </p:cNvPr>
            <p:cNvSpPr/>
            <p:nvPr/>
          </p:nvSpPr>
          <p:spPr>
            <a:xfrm rot="-646302">
              <a:off x="10232940" y="1046083"/>
              <a:ext cx="2852" cy="13504"/>
            </a:xfrm>
            <a:custGeom>
              <a:avLst/>
              <a:gdLst>
                <a:gd name="connsiteX0" fmla="*/ 0 w 2852"/>
                <a:gd name="connsiteY0" fmla="*/ 0 h 13504"/>
                <a:gd name="connsiteX1" fmla="*/ 2853 w 2852"/>
                <a:gd name="connsiteY1" fmla="*/ 0 h 13504"/>
                <a:gd name="connsiteX2" fmla="*/ 2853 w 2852"/>
                <a:gd name="connsiteY2" fmla="*/ 13504 h 13504"/>
                <a:gd name="connsiteX3" fmla="*/ 0 w 2852"/>
                <a:gd name="connsiteY3" fmla="*/ 13504 h 13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52" h="13504">
                  <a:moveTo>
                    <a:pt x="0" y="0"/>
                  </a:moveTo>
                  <a:lnTo>
                    <a:pt x="2853" y="0"/>
                  </a:lnTo>
                  <a:lnTo>
                    <a:pt x="2853" y="13504"/>
                  </a:lnTo>
                  <a:lnTo>
                    <a:pt x="0" y="13504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grpSp>
          <p:nvGrpSpPr>
            <p:cNvPr id="197" name="dasdasda">
              <a:extLst>
                <a:ext uri="{FF2B5EF4-FFF2-40B4-BE49-F238E27FC236}">
                  <a16:creationId xmlns:a16="http://schemas.microsoft.com/office/drawing/2014/main" id="{9C3F5D43-F3D5-4A89-BE9A-41FDA99943EA}"/>
                </a:ext>
              </a:extLst>
            </p:cNvPr>
            <p:cNvGrpSpPr/>
            <p:nvPr/>
          </p:nvGrpSpPr>
          <p:grpSpPr>
            <a:xfrm>
              <a:off x="10145358" y="804519"/>
              <a:ext cx="7702" cy="7988"/>
              <a:chOff x="10145358" y="804519"/>
              <a:chExt cx="7702" cy="7988"/>
            </a:xfrm>
            <a:solidFill>
              <a:srgbClr val="EBEBEB"/>
            </a:solidFill>
          </p:grpSpPr>
          <p:sp>
            <p:nvSpPr>
              <p:cNvPr id="204" name="Frihåndsform: figur 203">
                <a:extLst>
                  <a:ext uri="{FF2B5EF4-FFF2-40B4-BE49-F238E27FC236}">
                    <a16:creationId xmlns:a16="http://schemas.microsoft.com/office/drawing/2014/main" id="{7B0C63F4-D50C-4496-A12E-EB3EDC9D7A9A}"/>
                  </a:ext>
                </a:extLst>
              </p:cNvPr>
              <p:cNvSpPr/>
              <p:nvPr/>
            </p:nvSpPr>
            <p:spPr>
              <a:xfrm>
                <a:off x="10145358" y="804519"/>
                <a:ext cx="4184" cy="4184"/>
              </a:xfrm>
              <a:custGeom>
                <a:avLst/>
                <a:gdLst>
                  <a:gd name="connsiteX0" fmla="*/ 2092 w 4184"/>
                  <a:gd name="connsiteY0" fmla="*/ 4184 h 4184"/>
                  <a:gd name="connsiteX1" fmla="*/ 0 w 4184"/>
                  <a:gd name="connsiteY1" fmla="*/ 2092 h 4184"/>
                  <a:gd name="connsiteX2" fmla="*/ 2092 w 4184"/>
                  <a:gd name="connsiteY2" fmla="*/ 0 h 4184"/>
                  <a:gd name="connsiteX3" fmla="*/ 4184 w 4184"/>
                  <a:gd name="connsiteY3" fmla="*/ 2092 h 4184"/>
                  <a:gd name="connsiteX4" fmla="*/ 2092 w 4184"/>
                  <a:gd name="connsiteY4" fmla="*/ 4184 h 41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184" h="4184">
                    <a:moveTo>
                      <a:pt x="2092" y="4184"/>
                    </a:moveTo>
                    <a:cubicBezTo>
                      <a:pt x="951" y="4184"/>
                      <a:pt x="0" y="3233"/>
                      <a:pt x="0" y="2092"/>
                    </a:cubicBezTo>
                    <a:cubicBezTo>
                      <a:pt x="0" y="856"/>
                      <a:pt x="951" y="0"/>
                      <a:pt x="2092" y="0"/>
                    </a:cubicBezTo>
                    <a:cubicBezTo>
                      <a:pt x="3233" y="0"/>
                      <a:pt x="4184" y="951"/>
                      <a:pt x="4184" y="2092"/>
                    </a:cubicBezTo>
                    <a:cubicBezTo>
                      <a:pt x="4184" y="3233"/>
                      <a:pt x="3233" y="4184"/>
                      <a:pt x="2092" y="4184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05" name="Frihåndsform: figur 204">
                <a:extLst>
                  <a:ext uri="{FF2B5EF4-FFF2-40B4-BE49-F238E27FC236}">
                    <a16:creationId xmlns:a16="http://schemas.microsoft.com/office/drawing/2014/main" id="{7EABE57C-CEB2-4C16-8DE7-32146A989117}"/>
                  </a:ext>
                </a:extLst>
              </p:cNvPr>
              <p:cNvSpPr/>
              <p:nvPr/>
            </p:nvSpPr>
            <p:spPr>
              <a:xfrm>
                <a:off x="10148782" y="808132"/>
                <a:ext cx="4279" cy="4374"/>
              </a:xfrm>
              <a:custGeom>
                <a:avLst/>
                <a:gdLst>
                  <a:gd name="connsiteX0" fmla="*/ 4279 w 4279"/>
                  <a:gd name="connsiteY0" fmla="*/ 1522 h 4374"/>
                  <a:gd name="connsiteX1" fmla="*/ 1426 w 4279"/>
                  <a:gd name="connsiteY1" fmla="*/ 4374 h 4374"/>
                  <a:gd name="connsiteX2" fmla="*/ 0 w 4279"/>
                  <a:gd name="connsiteY2" fmla="*/ 1331 h 4374"/>
                  <a:gd name="connsiteX3" fmla="*/ 1426 w 4279"/>
                  <a:gd name="connsiteY3" fmla="*/ 0 h 4374"/>
                  <a:gd name="connsiteX4" fmla="*/ 4279 w 4279"/>
                  <a:gd name="connsiteY4" fmla="*/ 1522 h 43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279" h="4374">
                    <a:moveTo>
                      <a:pt x="4279" y="1522"/>
                    </a:moveTo>
                    <a:lnTo>
                      <a:pt x="1426" y="4374"/>
                    </a:lnTo>
                    <a:lnTo>
                      <a:pt x="0" y="1331"/>
                    </a:lnTo>
                    <a:cubicBezTo>
                      <a:pt x="571" y="951"/>
                      <a:pt x="1046" y="571"/>
                      <a:pt x="1426" y="0"/>
                    </a:cubicBezTo>
                    <a:lnTo>
                      <a:pt x="4279" y="1522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</p:grpSp>
        <p:sp>
          <p:nvSpPr>
            <p:cNvPr id="198" name="Frihåndsform: figur 197">
              <a:extLst>
                <a:ext uri="{FF2B5EF4-FFF2-40B4-BE49-F238E27FC236}">
                  <a16:creationId xmlns:a16="http://schemas.microsoft.com/office/drawing/2014/main" id="{A3F72410-A6E2-4D10-91AC-4FCF30554F57}"/>
                </a:ext>
              </a:extLst>
            </p:cNvPr>
            <p:cNvSpPr/>
            <p:nvPr/>
          </p:nvSpPr>
          <p:spPr>
            <a:xfrm>
              <a:off x="10210500" y="1048537"/>
              <a:ext cx="3423" cy="13598"/>
            </a:xfrm>
            <a:custGeom>
              <a:avLst/>
              <a:gdLst>
                <a:gd name="connsiteX0" fmla="*/ 0 w 3423"/>
                <a:gd name="connsiteY0" fmla="*/ 95 h 13598"/>
                <a:gd name="connsiteX1" fmla="*/ 571 w 3423"/>
                <a:gd name="connsiteY1" fmla="*/ 13599 h 13598"/>
                <a:gd name="connsiteX2" fmla="*/ 3423 w 3423"/>
                <a:gd name="connsiteY2" fmla="*/ 13409 h 13598"/>
                <a:gd name="connsiteX3" fmla="*/ 2853 w 3423"/>
                <a:gd name="connsiteY3" fmla="*/ 0 h 13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23" h="13598">
                  <a:moveTo>
                    <a:pt x="0" y="95"/>
                  </a:moveTo>
                  <a:lnTo>
                    <a:pt x="571" y="13599"/>
                  </a:lnTo>
                  <a:lnTo>
                    <a:pt x="3423" y="13409"/>
                  </a:lnTo>
                  <a:lnTo>
                    <a:pt x="2853" y="0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grpSp>
          <p:nvGrpSpPr>
            <p:cNvPr id="199" name="dasdasda">
              <a:extLst>
                <a:ext uri="{FF2B5EF4-FFF2-40B4-BE49-F238E27FC236}">
                  <a16:creationId xmlns:a16="http://schemas.microsoft.com/office/drawing/2014/main" id="{B0B22DC5-0CF7-465B-9AB4-7049E5E11E92}"/>
                </a:ext>
              </a:extLst>
            </p:cNvPr>
            <p:cNvGrpSpPr/>
            <p:nvPr/>
          </p:nvGrpSpPr>
          <p:grpSpPr>
            <a:xfrm>
              <a:off x="10193477" y="1008787"/>
              <a:ext cx="1023730" cy="87298"/>
              <a:chOff x="10193477" y="1008787"/>
              <a:chExt cx="1023730" cy="87298"/>
            </a:xfrm>
          </p:grpSpPr>
          <p:sp>
            <p:nvSpPr>
              <p:cNvPr id="201" name="Frihåndsform: figur 200">
                <a:extLst>
                  <a:ext uri="{FF2B5EF4-FFF2-40B4-BE49-F238E27FC236}">
                    <a16:creationId xmlns:a16="http://schemas.microsoft.com/office/drawing/2014/main" id="{31DCDE4A-41D7-4230-AF4A-7D5B82D9AC8F}"/>
                  </a:ext>
                </a:extLst>
              </p:cNvPr>
              <p:cNvSpPr/>
              <p:nvPr/>
            </p:nvSpPr>
            <p:spPr>
              <a:xfrm>
                <a:off x="10193477" y="1029233"/>
                <a:ext cx="3043" cy="3138"/>
              </a:xfrm>
              <a:custGeom>
                <a:avLst/>
                <a:gdLst>
                  <a:gd name="connsiteX0" fmla="*/ 0 w 3043"/>
                  <a:gd name="connsiteY0" fmla="*/ 2948 h 3138"/>
                  <a:gd name="connsiteX1" fmla="*/ 1046 w 3043"/>
                  <a:gd name="connsiteY1" fmla="*/ 0 h 3138"/>
                  <a:gd name="connsiteX2" fmla="*/ 3043 w 3043"/>
                  <a:gd name="connsiteY2" fmla="*/ 3138 h 3138"/>
                  <a:gd name="connsiteX3" fmla="*/ 0 w 3043"/>
                  <a:gd name="connsiteY3" fmla="*/ 2948 h 3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43" h="3138">
                    <a:moveTo>
                      <a:pt x="0" y="2948"/>
                    </a:moveTo>
                    <a:cubicBezTo>
                      <a:pt x="475" y="1997"/>
                      <a:pt x="856" y="1046"/>
                      <a:pt x="1046" y="0"/>
                    </a:cubicBezTo>
                    <a:cubicBezTo>
                      <a:pt x="1522" y="1141"/>
                      <a:pt x="2187" y="2282"/>
                      <a:pt x="3043" y="3138"/>
                    </a:cubicBezTo>
                    <a:cubicBezTo>
                      <a:pt x="2092" y="3138"/>
                      <a:pt x="1046" y="3043"/>
                      <a:pt x="0" y="2948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02" name="Frihåndsform: figur 201">
                <a:extLst>
                  <a:ext uri="{FF2B5EF4-FFF2-40B4-BE49-F238E27FC236}">
                    <a16:creationId xmlns:a16="http://schemas.microsoft.com/office/drawing/2014/main" id="{BF211805-D761-4EA8-9AE7-6732D5444BA9}"/>
                  </a:ext>
                </a:extLst>
              </p:cNvPr>
              <p:cNvSpPr/>
              <p:nvPr/>
            </p:nvSpPr>
            <p:spPr>
              <a:xfrm>
                <a:off x="10212306" y="1029233"/>
                <a:ext cx="3233" cy="3233"/>
              </a:xfrm>
              <a:custGeom>
                <a:avLst/>
                <a:gdLst>
                  <a:gd name="connsiteX0" fmla="*/ 0 w 3233"/>
                  <a:gd name="connsiteY0" fmla="*/ 3233 h 3233"/>
                  <a:gd name="connsiteX1" fmla="*/ 2092 w 3233"/>
                  <a:gd name="connsiteY1" fmla="*/ 0 h 3233"/>
                  <a:gd name="connsiteX2" fmla="*/ 3233 w 3233"/>
                  <a:gd name="connsiteY2" fmla="*/ 3043 h 3233"/>
                  <a:gd name="connsiteX3" fmla="*/ 0 w 3233"/>
                  <a:gd name="connsiteY3" fmla="*/ 3233 h 32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233" h="3233">
                    <a:moveTo>
                      <a:pt x="0" y="3233"/>
                    </a:moveTo>
                    <a:cubicBezTo>
                      <a:pt x="856" y="2282"/>
                      <a:pt x="1617" y="1236"/>
                      <a:pt x="2092" y="0"/>
                    </a:cubicBezTo>
                    <a:cubicBezTo>
                      <a:pt x="2282" y="1046"/>
                      <a:pt x="2663" y="2092"/>
                      <a:pt x="3233" y="3043"/>
                    </a:cubicBezTo>
                    <a:cubicBezTo>
                      <a:pt x="2187" y="3138"/>
                      <a:pt x="1141" y="3233"/>
                      <a:pt x="0" y="3233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03" name="Frihåndsform: figur 202">
                <a:extLst>
                  <a:ext uri="{FF2B5EF4-FFF2-40B4-BE49-F238E27FC236}">
                    <a16:creationId xmlns:a16="http://schemas.microsoft.com/office/drawing/2014/main" id="{F503E1A6-4F65-4134-9133-AB9D93C738B0}"/>
                  </a:ext>
                </a:extLst>
              </p:cNvPr>
              <p:cNvSpPr/>
              <p:nvPr/>
            </p:nvSpPr>
            <p:spPr>
              <a:xfrm>
                <a:off x="10481906" y="1008787"/>
                <a:ext cx="735301" cy="87298"/>
              </a:xfrm>
              <a:custGeom>
                <a:avLst/>
                <a:gdLst>
                  <a:gd name="connsiteX0" fmla="*/ 701625 w 735301"/>
                  <a:gd name="connsiteY0" fmla="*/ 42128 h 87298"/>
                  <a:gd name="connsiteX1" fmla="*/ 714082 w 735301"/>
                  <a:gd name="connsiteY1" fmla="*/ 30241 h 87298"/>
                  <a:gd name="connsiteX2" fmla="*/ 724923 w 735301"/>
                  <a:gd name="connsiteY2" fmla="*/ 42128 h 87298"/>
                  <a:gd name="connsiteX3" fmla="*/ 701625 w 735301"/>
                  <a:gd name="connsiteY3" fmla="*/ 42128 h 87298"/>
                  <a:gd name="connsiteX4" fmla="*/ 716650 w 735301"/>
                  <a:gd name="connsiteY4" fmla="*/ 70942 h 87298"/>
                  <a:gd name="connsiteX5" fmla="*/ 733387 w 735301"/>
                  <a:gd name="connsiteY5" fmla="*/ 65807 h 87298"/>
                  <a:gd name="connsiteX6" fmla="*/ 733387 w 735301"/>
                  <a:gd name="connsiteY6" fmla="*/ 56488 h 87298"/>
                  <a:gd name="connsiteX7" fmla="*/ 717506 w 735301"/>
                  <a:gd name="connsiteY7" fmla="*/ 62384 h 87298"/>
                  <a:gd name="connsiteX8" fmla="*/ 701530 w 735301"/>
                  <a:gd name="connsiteY8" fmla="*/ 50306 h 87298"/>
                  <a:gd name="connsiteX9" fmla="*/ 735194 w 735301"/>
                  <a:gd name="connsiteY9" fmla="*/ 50306 h 87298"/>
                  <a:gd name="connsiteX10" fmla="*/ 713892 w 735301"/>
                  <a:gd name="connsiteY10" fmla="*/ 21777 h 87298"/>
                  <a:gd name="connsiteX11" fmla="*/ 691354 w 735301"/>
                  <a:gd name="connsiteY11" fmla="*/ 46502 h 87298"/>
                  <a:gd name="connsiteX12" fmla="*/ 716650 w 735301"/>
                  <a:gd name="connsiteY12" fmla="*/ 70942 h 87298"/>
                  <a:gd name="connsiteX13" fmla="*/ 659402 w 735301"/>
                  <a:gd name="connsiteY13" fmla="*/ 70086 h 87298"/>
                  <a:gd name="connsiteX14" fmla="*/ 670338 w 735301"/>
                  <a:gd name="connsiteY14" fmla="*/ 70086 h 87298"/>
                  <a:gd name="connsiteX15" fmla="*/ 688121 w 735301"/>
                  <a:gd name="connsiteY15" fmla="*/ 22348 h 87298"/>
                  <a:gd name="connsiteX16" fmla="*/ 677946 w 735301"/>
                  <a:gd name="connsiteY16" fmla="*/ 22348 h 87298"/>
                  <a:gd name="connsiteX17" fmla="*/ 665298 w 735301"/>
                  <a:gd name="connsiteY17" fmla="*/ 60196 h 87298"/>
                  <a:gd name="connsiteX18" fmla="*/ 653411 w 735301"/>
                  <a:gd name="connsiteY18" fmla="*/ 22348 h 87298"/>
                  <a:gd name="connsiteX19" fmla="*/ 642665 w 735301"/>
                  <a:gd name="connsiteY19" fmla="*/ 22348 h 87298"/>
                  <a:gd name="connsiteX20" fmla="*/ 659402 w 735301"/>
                  <a:gd name="connsiteY20" fmla="*/ 70086 h 87298"/>
                  <a:gd name="connsiteX21" fmla="*/ 604531 w 735301"/>
                  <a:gd name="connsiteY21" fmla="*/ 42128 h 87298"/>
                  <a:gd name="connsiteX22" fmla="*/ 616988 w 735301"/>
                  <a:gd name="connsiteY22" fmla="*/ 30241 h 87298"/>
                  <a:gd name="connsiteX23" fmla="*/ 627830 w 735301"/>
                  <a:gd name="connsiteY23" fmla="*/ 42128 h 87298"/>
                  <a:gd name="connsiteX24" fmla="*/ 604531 w 735301"/>
                  <a:gd name="connsiteY24" fmla="*/ 42128 h 87298"/>
                  <a:gd name="connsiteX25" fmla="*/ 619556 w 735301"/>
                  <a:gd name="connsiteY25" fmla="*/ 70942 h 87298"/>
                  <a:gd name="connsiteX26" fmla="*/ 636293 w 735301"/>
                  <a:gd name="connsiteY26" fmla="*/ 65807 h 87298"/>
                  <a:gd name="connsiteX27" fmla="*/ 636293 w 735301"/>
                  <a:gd name="connsiteY27" fmla="*/ 56488 h 87298"/>
                  <a:gd name="connsiteX28" fmla="*/ 620412 w 735301"/>
                  <a:gd name="connsiteY28" fmla="*/ 62384 h 87298"/>
                  <a:gd name="connsiteX29" fmla="*/ 604436 w 735301"/>
                  <a:gd name="connsiteY29" fmla="*/ 50306 h 87298"/>
                  <a:gd name="connsiteX30" fmla="*/ 638100 w 735301"/>
                  <a:gd name="connsiteY30" fmla="*/ 50306 h 87298"/>
                  <a:gd name="connsiteX31" fmla="*/ 616798 w 735301"/>
                  <a:gd name="connsiteY31" fmla="*/ 21777 h 87298"/>
                  <a:gd name="connsiteX32" fmla="*/ 594260 w 735301"/>
                  <a:gd name="connsiteY32" fmla="*/ 46502 h 87298"/>
                  <a:gd name="connsiteX33" fmla="*/ 619556 w 735301"/>
                  <a:gd name="connsiteY33" fmla="*/ 70942 h 87298"/>
                  <a:gd name="connsiteX34" fmla="*/ 582278 w 735301"/>
                  <a:gd name="connsiteY34" fmla="*/ 59340 h 87298"/>
                  <a:gd name="connsiteX35" fmla="*/ 582278 w 735301"/>
                  <a:gd name="connsiteY35" fmla="*/ 6657 h 87298"/>
                  <a:gd name="connsiteX36" fmla="*/ 572388 w 735301"/>
                  <a:gd name="connsiteY36" fmla="*/ 6657 h 87298"/>
                  <a:gd name="connsiteX37" fmla="*/ 572388 w 735301"/>
                  <a:gd name="connsiteY37" fmla="*/ 60101 h 87298"/>
                  <a:gd name="connsiteX38" fmla="*/ 582183 w 735301"/>
                  <a:gd name="connsiteY38" fmla="*/ 70942 h 87298"/>
                  <a:gd name="connsiteX39" fmla="*/ 587223 w 735301"/>
                  <a:gd name="connsiteY39" fmla="*/ 69706 h 87298"/>
                  <a:gd name="connsiteX40" fmla="*/ 587223 w 735301"/>
                  <a:gd name="connsiteY40" fmla="*/ 62288 h 87298"/>
                  <a:gd name="connsiteX41" fmla="*/ 585131 w 735301"/>
                  <a:gd name="connsiteY41" fmla="*/ 62669 h 87298"/>
                  <a:gd name="connsiteX42" fmla="*/ 582278 w 735301"/>
                  <a:gd name="connsiteY42" fmla="*/ 59340 h 87298"/>
                  <a:gd name="connsiteX43" fmla="*/ 520941 w 735301"/>
                  <a:gd name="connsiteY43" fmla="*/ 8464 h 87298"/>
                  <a:gd name="connsiteX44" fmla="*/ 524840 w 735301"/>
                  <a:gd name="connsiteY44" fmla="*/ 4660 h 87298"/>
                  <a:gd name="connsiteX45" fmla="*/ 528548 w 735301"/>
                  <a:gd name="connsiteY45" fmla="*/ 8464 h 87298"/>
                  <a:gd name="connsiteX46" fmla="*/ 524840 w 735301"/>
                  <a:gd name="connsiteY46" fmla="*/ 12363 h 87298"/>
                  <a:gd name="connsiteX47" fmla="*/ 520941 w 735301"/>
                  <a:gd name="connsiteY47" fmla="*/ 8464 h 87298"/>
                  <a:gd name="connsiteX48" fmla="*/ 516186 w 735301"/>
                  <a:gd name="connsiteY48" fmla="*/ 8559 h 87298"/>
                  <a:gd name="connsiteX49" fmla="*/ 524745 w 735301"/>
                  <a:gd name="connsiteY49" fmla="*/ 17117 h 87298"/>
                  <a:gd name="connsiteX50" fmla="*/ 533303 w 735301"/>
                  <a:gd name="connsiteY50" fmla="*/ 8559 h 87298"/>
                  <a:gd name="connsiteX51" fmla="*/ 524745 w 735301"/>
                  <a:gd name="connsiteY51" fmla="*/ 0 h 87298"/>
                  <a:gd name="connsiteX52" fmla="*/ 516186 w 735301"/>
                  <a:gd name="connsiteY52" fmla="*/ 8559 h 87298"/>
                  <a:gd name="connsiteX53" fmla="*/ 504964 w 735301"/>
                  <a:gd name="connsiteY53" fmla="*/ 56963 h 87298"/>
                  <a:gd name="connsiteX54" fmla="*/ 520180 w 735301"/>
                  <a:gd name="connsiteY54" fmla="*/ 70942 h 87298"/>
                  <a:gd name="connsiteX55" fmla="*/ 534825 w 735301"/>
                  <a:gd name="connsiteY55" fmla="*/ 64856 h 87298"/>
                  <a:gd name="connsiteX56" fmla="*/ 542147 w 735301"/>
                  <a:gd name="connsiteY56" fmla="*/ 70847 h 87298"/>
                  <a:gd name="connsiteX57" fmla="*/ 547187 w 735301"/>
                  <a:gd name="connsiteY57" fmla="*/ 69231 h 87298"/>
                  <a:gd name="connsiteX58" fmla="*/ 547187 w 735301"/>
                  <a:gd name="connsiteY58" fmla="*/ 62574 h 87298"/>
                  <a:gd name="connsiteX59" fmla="*/ 545951 w 735301"/>
                  <a:gd name="connsiteY59" fmla="*/ 62859 h 87298"/>
                  <a:gd name="connsiteX60" fmla="*/ 543574 w 735301"/>
                  <a:gd name="connsiteY60" fmla="*/ 60291 h 87298"/>
                  <a:gd name="connsiteX61" fmla="*/ 543574 w 735301"/>
                  <a:gd name="connsiteY61" fmla="*/ 39846 h 87298"/>
                  <a:gd name="connsiteX62" fmla="*/ 523889 w 735301"/>
                  <a:gd name="connsiteY62" fmla="*/ 21682 h 87298"/>
                  <a:gd name="connsiteX63" fmla="*/ 509054 w 735301"/>
                  <a:gd name="connsiteY63" fmla="*/ 25581 h 87298"/>
                  <a:gd name="connsiteX64" fmla="*/ 509054 w 735301"/>
                  <a:gd name="connsiteY64" fmla="*/ 34996 h 87298"/>
                  <a:gd name="connsiteX65" fmla="*/ 522652 w 735301"/>
                  <a:gd name="connsiteY65" fmla="*/ 30336 h 87298"/>
                  <a:gd name="connsiteX66" fmla="*/ 533589 w 735301"/>
                  <a:gd name="connsiteY66" fmla="*/ 39465 h 87298"/>
                  <a:gd name="connsiteX67" fmla="*/ 504964 w 735301"/>
                  <a:gd name="connsiteY67" fmla="*/ 56963 h 87298"/>
                  <a:gd name="connsiteX68" fmla="*/ 515045 w 735301"/>
                  <a:gd name="connsiteY68" fmla="*/ 56012 h 87298"/>
                  <a:gd name="connsiteX69" fmla="*/ 533779 w 735301"/>
                  <a:gd name="connsiteY69" fmla="*/ 47168 h 87298"/>
                  <a:gd name="connsiteX70" fmla="*/ 533779 w 735301"/>
                  <a:gd name="connsiteY70" fmla="*/ 57534 h 87298"/>
                  <a:gd name="connsiteX71" fmla="*/ 522462 w 735301"/>
                  <a:gd name="connsiteY71" fmla="*/ 62574 h 87298"/>
                  <a:gd name="connsiteX72" fmla="*/ 515045 w 735301"/>
                  <a:gd name="connsiteY72" fmla="*/ 56012 h 87298"/>
                  <a:gd name="connsiteX73" fmla="*/ 445814 w 735301"/>
                  <a:gd name="connsiteY73" fmla="*/ 46312 h 87298"/>
                  <a:gd name="connsiteX74" fmla="*/ 459508 w 735301"/>
                  <a:gd name="connsiteY74" fmla="*/ 30241 h 87298"/>
                  <a:gd name="connsiteX75" fmla="*/ 469683 w 735301"/>
                  <a:gd name="connsiteY75" fmla="*/ 34330 h 87298"/>
                  <a:gd name="connsiteX76" fmla="*/ 469683 w 735301"/>
                  <a:gd name="connsiteY76" fmla="*/ 58104 h 87298"/>
                  <a:gd name="connsiteX77" fmla="*/ 459223 w 735301"/>
                  <a:gd name="connsiteY77" fmla="*/ 62288 h 87298"/>
                  <a:gd name="connsiteX78" fmla="*/ 445814 w 735301"/>
                  <a:gd name="connsiteY78" fmla="*/ 46312 h 87298"/>
                  <a:gd name="connsiteX79" fmla="*/ 470730 w 735301"/>
                  <a:gd name="connsiteY79" fmla="*/ 66092 h 87298"/>
                  <a:gd name="connsiteX80" fmla="*/ 471205 w 735301"/>
                  <a:gd name="connsiteY80" fmla="*/ 70181 h 87298"/>
                  <a:gd name="connsiteX81" fmla="*/ 479574 w 735301"/>
                  <a:gd name="connsiteY81" fmla="*/ 70181 h 87298"/>
                  <a:gd name="connsiteX82" fmla="*/ 479574 w 735301"/>
                  <a:gd name="connsiteY82" fmla="*/ 6657 h 87298"/>
                  <a:gd name="connsiteX83" fmla="*/ 469683 w 735301"/>
                  <a:gd name="connsiteY83" fmla="*/ 6657 h 87298"/>
                  <a:gd name="connsiteX84" fmla="*/ 469683 w 735301"/>
                  <a:gd name="connsiteY84" fmla="*/ 25581 h 87298"/>
                  <a:gd name="connsiteX85" fmla="*/ 457796 w 735301"/>
                  <a:gd name="connsiteY85" fmla="*/ 21682 h 87298"/>
                  <a:gd name="connsiteX86" fmla="*/ 435639 w 735301"/>
                  <a:gd name="connsiteY86" fmla="*/ 46312 h 87298"/>
                  <a:gd name="connsiteX87" fmla="*/ 457796 w 735301"/>
                  <a:gd name="connsiteY87" fmla="*/ 70847 h 87298"/>
                  <a:gd name="connsiteX88" fmla="*/ 470730 w 735301"/>
                  <a:gd name="connsiteY88" fmla="*/ 66092 h 87298"/>
                  <a:gd name="connsiteX89" fmla="*/ 394937 w 735301"/>
                  <a:gd name="connsiteY89" fmla="*/ 42128 h 87298"/>
                  <a:gd name="connsiteX90" fmla="*/ 407395 w 735301"/>
                  <a:gd name="connsiteY90" fmla="*/ 30241 h 87298"/>
                  <a:gd name="connsiteX91" fmla="*/ 418236 w 735301"/>
                  <a:gd name="connsiteY91" fmla="*/ 42128 h 87298"/>
                  <a:gd name="connsiteX92" fmla="*/ 394937 w 735301"/>
                  <a:gd name="connsiteY92" fmla="*/ 42128 h 87298"/>
                  <a:gd name="connsiteX93" fmla="*/ 409868 w 735301"/>
                  <a:gd name="connsiteY93" fmla="*/ 70942 h 87298"/>
                  <a:gd name="connsiteX94" fmla="*/ 426605 w 735301"/>
                  <a:gd name="connsiteY94" fmla="*/ 65807 h 87298"/>
                  <a:gd name="connsiteX95" fmla="*/ 426605 w 735301"/>
                  <a:gd name="connsiteY95" fmla="*/ 56488 h 87298"/>
                  <a:gd name="connsiteX96" fmla="*/ 410723 w 735301"/>
                  <a:gd name="connsiteY96" fmla="*/ 62384 h 87298"/>
                  <a:gd name="connsiteX97" fmla="*/ 394747 w 735301"/>
                  <a:gd name="connsiteY97" fmla="*/ 50306 h 87298"/>
                  <a:gd name="connsiteX98" fmla="*/ 428411 w 735301"/>
                  <a:gd name="connsiteY98" fmla="*/ 50306 h 87298"/>
                  <a:gd name="connsiteX99" fmla="*/ 407110 w 735301"/>
                  <a:gd name="connsiteY99" fmla="*/ 21777 h 87298"/>
                  <a:gd name="connsiteX100" fmla="*/ 384572 w 735301"/>
                  <a:gd name="connsiteY100" fmla="*/ 46502 h 87298"/>
                  <a:gd name="connsiteX101" fmla="*/ 409868 w 735301"/>
                  <a:gd name="connsiteY101" fmla="*/ 70942 h 87298"/>
                  <a:gd name="connsiteX102" fmla="*/ 349576 w 735301"/>
                  <a:gd name="connsiteY102" fmla="*/ 26057 h 87298"/>
                  <a:gd name="connsiteX103" fmla="*/ 349576 w 735301"/>
                  <a:gd name="connsiteY103" fmla="*/ 31002 h 87298"/>
                  <a:gd name="connsiteX104" fmla="*/ 356043 w 735301"/>
                  <a:gd name="connsiteY104" fmla="*/ 31002 h 87298"/>
                  <a:gd name="connsiteX105" fmla="*/ 356043 w 735301"/>
                  <a:gd name="connsiteY105" fmla="*/ 55061 h 87298"/>
                  <a:gd name="connsiteX106" fmla="*/ 371448 w 735301"/>
                  <a:gd name="connsiteY106" fmla="*/ 70942 h 87298"/>
                  <a:gd name="connsiteX107" fmla="*/ 380387 w 735301"/>
                  <a:gd name="connsiteY107" fmla="*/ 68565 h 87298"/>
                  <a:gd name="connsiteX108" fmla="*/ 380387 w 735301"/>
                  <a:gd name="connsiteY108" fmla="*/ 60862 h 87298"/>
                  <a:gd name="connsiteX109" fmla="*/ 373731 w 735301"/>
                  <a:gd name="connsiteY109" fmla="*/ 62098 h 87298"/>
                  <a:gd name="connsiteX110" fmla="*/ 365838 w 735301"/>
                  <a:gd name="connsiteY110" fmla="*/ 54300 h 87298"/>
                  <a:gd name="connsiteX111" fmla="*/ 365838 w 735301"/>
                  <a:gd name="connsiteY111" fmla="*/ 31002 h 87298"/>
                  <a:gd name="connsiteX112" fmla="*/ 378676 w 735301"/>
                  <a:gd name="connsiteY112" fmla="*/ 31002 h 87298"/>
                  <a:gd name="connsiteX113" fmla="*/ 378676 w 735301"/>
                  <a:gd name="connsiteY113" fmla="*/ 22348 h 87298"/>
                  <a:gd name="connsiteX114" fmla="*/ 365838 w 735301"/>
                  <a:gd name="connsiteY114" fmla="*/ 22348 h 87298"/>
                  <a:gd name="connsiteX115" fmla="*/ 365838 w 735301"/>
                  <a:gd name="connsiteY115" fmla="*/ 13599 h 87298"/>
                  <a:gd name="connsiteX116" fmla="*/ 360322 w 735301"/>
                  <a:gd name="connsiteY116" fmla="*/ 13599 h 87298"/>
                  <a:gd name="connsiteX117" fmla="*/ 360132 w 735301"/>
                  <a:gd name="connsiteY117" fmla="*/ 14265 h 87298"/>
                  <a:gd name="connsiteX118" fmla="*/ 349576 w 735301"/>
                  <a:gd name="connsiteY118" fmla="*/ 26057 h 87298"/>
                  <a:gd name="connsiteX119" fmla="*/ 328084 w 735301"/>
                  <a:gd name="connsiteY119" fmla="*/ 21682 h 87298"/>
                  <a:gd name="connsiteX120" fmla="*/ 341778 w 735301"/>
                  <a:gd name="connsiteY120" fmla="*/ 24440 h 87298"/>
                  <a:gd name="connsiteX121" fmla="*/ 341683 w 735301"/>
                  <a:gd name="connsiteY121" fmla="*/ 33950 h 87298"/>
                  <a:gd name="connsiteX122" fmla="*/ 328655 w 735301"/>
                  <a:gd name="connsiteY122" fmla="*/ 30336 h 87298"/>
                  <a:gd name="connsiteX123" fmla="*/ 320572 w 735301"/>
                  <a:gd name="connsiteY123" fmla="*/ 34901 h 87298"/>
                  <a:gd name="connsiteX124" fmla="*/ 329511 w 735301"/>
                  <a:gd name="connsiteY124" fmla="*/ 41177 h 87298"/>
                  <a:gd name="connsiteX125" fmla="*/ 345107 w 735301"/>
                  <a:gd name="connsiteY125" fmla="*/ 56297 h 87298"/>
                  <a:gd name="connsiteX126" fmla="*/ 325897 w 735301"/>
                  <a:gd name="connsiteY126" fmla="*/ 70942 h 87298"/>
                  <a:gd name="connsiteX127" fmla="*/ 310111 w 735301"/>
                  <a:gd name="connsiteY127" fmla="*/ 67804 h 87298"/>
                  <a:gd name="connsiteX128" fmla="*/ 310111 w 735301"/>
                  <a:gd name="connsiteY128" fmla="*/ 57534 h 87298"/>
                  <a:gd name="connsiteX129" fmla="*/ 325517 w 735301"/>
                  <a:gd name="connsiteY129" fmla="*/ 62384 h 87298"/>
                  <a:gd name="connsiteX130" fmla="*/ 334931 w 735301"/>
                  <a:gd name="connsiteY130" fmla="*/ 57058 h 87298"/>
                  <a:gd name="connsiteX131" fmla="*/ 323995 w 735301"/>
                  <a:gd name="connsiteY131" fmla="*/ 49926 h 87298"/>
                  <a:gd name="connsiteX132" fmla="*/ 310586 w 735301"/>
                  <a:gd name="connsiteY132" fmla="*/ 35852 h 87298"/>
                  <a:gd name="connsiteX133" fmla="*/ 328084 w 735301"/>
                  <a:gd name="connsiteY133" fmla="*/ 21682 h 87298"/>
                  <a:gd name="connsiteX134" fmla="*/ 256191 w 735301"/>
                  <a:gd name="connsiteY134" fmla="*/ 26057 h 87298"/>
                  <a:gd name="connsiteX135" fmla="*/ 256191 w 735301"/>
                  <a:gd name="connsiteY135" fmla="*/ 31002 h 87298"/>
                  <a:gd name="connsiteX136" fmla="*/ 262658 w 735301"/>
                  <a:gd name="connsiteY136" fmla="*/ 31002 h 87298"/>
                  <a:gd name="connsiteX137" fmla="*/ 262658 w 735301"/>
                  <a:gd name="connsiteY137" fmla="*/ 55061 h 87298"/>
                  <a:gd name="connsiteX138" fmla="*/ 278063 w 735301"/>
                  <a:gd name="connsiteY138" fmla="*/ 70942 h 87298"/>
                  <a:gd name="connsiteX139" fmla="*/ 287002 w 735301"/>
                  <a:gd name="connsiteY139" fmla="*/ 68565 h 87298"/>
                  <a:gd name="connsiteX140" fmla="*/ 287002 w 735301"/>
                  <a:gd name="connsiteY140" fmla="*/ 60862 h 87298"/>
                  <a:gd name="connsiteX141" fmla="*/ 280346 w 735301"/>
                  <a:gd name="connsiteY141" fmla="*/ 62098 h 87298"/>
                  <a:gd name="connsiteX142" fmla="*/ 272453 w 735301"/>
                  <a:gd name="connsiteY142" fmla="*/ 54300 h 87298"/>
                  <a:gd name="connsiteX143" fmla="*/ 272453 w 735301"/>
                  <a:gd name="connsiteY143" fmla="*/ 31002 h 87298"/>
                  <a:gd name="connsiteX144" fmla="*/ 285291 w 735301"/>
                  <a:gd name="connsiteY144" fmla="*/ 31002 h 87298"/>
                  <a:gd name="connsiteX145" fmla="*/ 285291 w 735301"/>
                  <a:gd name="connsiteY145" fmla="*/ 22348 h 87298"/>
                  <a:gd name="connsiteX146" fmla="*/ 272453 w 735301"/>
                  <a:gd name="connsiteY146" fmla="*/ 22348 h 87298"/>
                  <a:gd name="connsiteX147" fmla="*/ 272453 w 735301"/>
                  <a:gd name="connsiteY147" fmla="*/ 13599 h 87298"/>
                  <a:gd name="connsiteX148" fmla="*/ 266937 w 735301"/>
                  <a:gd name="connsiteY148" fmla="*/ 13599 h 87298"/>
                  <a:gd name="connsiteX149" fmla="*/ 266747 w 735301"/>
                  <a:gd name="connsiteY149" fmla="*/ 14265 h 87298"/>
                  <a:gd name="connsiteX150" fmla="*/ 256191 w 735301"/>
                  <a:gd name="connsiteY150" fmla="*/ 26057 h 87298"/>
                  <a:gd name="connsiteX151" fmla="*/ 215109 w 735301"/>
                  <a:gd name="connsiteY151" fmla="*/ 46312 h 87298"/>
                  <a:gd name="connsiteX152" fmla="*/ 228803 w 735301"/>
                  <a:gd name="connsiteY152" fmla="*/ 30241 h 87298"/>
                  <a:gd name="connsiteX153" fmla="*/ 238978 w 735301"/>
                  <a:gd name="connsiteY153" fmla="*/ 34330 h 87298"/>
                  <a:gd name="connsiteX154" fmla="*/ 238978 w 735301"/>
                  <a:gd name="connsiteY154" fmla="*/ 58104 h 87298"/>
                  <a:gd name="connsiteX155" fmla="*/ 228518 w 735301"/>
                  <a:gd name="connsiteY155" fmla="*/ 62288 h 87298"/>
                  <a:gd name="connsiteX156" fmla="*/ 215109 w 735301"/>
                  <a:gd name="connsiteY156" fmla="*/ 46312 h 87298"/>
                  <a:gd name="connsiteX157" fmla="*/ 240024 w 735301"/>
                  <a:gd name="connsiteY157" fmla="*/ 66092 h 87298"/>
                  <a:gd name="connsiteX158" fmla="*/ 240500 w 735301"/>
                  <a:gd name="connsiteY158" fmla="*/ 70181 h 87298"/>
                  <a:gd name="connsiteX159" fmla="*/ 248868 w 735301"/>
                  <a:gd name="connsiteY159" fmla="*/ 70181 h 87298"/>
                  <a:gd name="connsiteX160" fmla="*/ 248868 w 735301"/>
                  <a:gd name="connsiteY160" fmla="*/ 6657 h 87298"/>
                  <a:gd name="connsiteX161" fmla="*/ 238978 w 735301"/>
                  <a:gd name="connsiteY161" fmla="*/ 6657 h 87298"/>
                  <a:gd name="connsiteX162" fmla="*/ 238978 w 735301"/>
                  <a:gd name="connsiteY162" fmla="*/ 25581 h 87298"/>
                  <a:gd name="connsiteX163" fmla="*/ 227091 w 735301"/>
                  <a:gd name="connsiteY163" fmla="*/ 21682 h 87298"/>
                  <a:gd name="connsiteX164" fmla="*/ 204934 w 735301"/>
                  <a:gd name="connsiteY164" fmla="*/ 46312 h 87298"/>
                  <a:gd name="connsiteX165" fmla="*/ 227091 w 735301"/>
                  <a:gd name="connsiteY165" fmla="*/ 70847 h 87298"/>
                  <a:gd name="connsiteX166" fmla="*/ 240024 w 735301"/>
                  <a:gd name="connsiteY166" fmla="*/ 66092 h 87298"/>
                  <a:gd name="connsiteX167" fmla="*/ 161950 w 735301"/>
                  <a:gd name="connsiteY167" fmla="*/ 46312 h 87298"/>
                  <a:gd name="connsiteX168" fmla="*/ 174788 w 735301"/>
                  <a:gd name="connsiteY168" fmla="*/ 30336 h 87298"/>
                  <a:gd name="connsiteX169" fmla="*/ 187816 w 735301"/>
                  <a:gd name="connsiteY169" fmla="*/ 46312 h 87298"/>
                  <a:gd name="connsiteX170" fmla="*/ 175073 w 735301"/>
                  <a:gd name="connsiteY170" fmla="*/ 62384 h 87298"/>
                  <a:gd name="connsiteX171" fmla="*/ 161950 w 735301"/>
                  <a:gd name="connsiteY171" fmla="*/ 46312 h 87298"/>
                  <a:gd name="connsiteX172" fmla="*/ 197897 w 735301"/>
                  <a:gd name="connsiteY172" fmla="*/ 46312 h 87298"/>
                  <a:gd name="connsiteX173" fmla="*/ 174883 w 735301"/>
                  <a:gd name="connsiteY173" fmla="*/ 21777 h 87298"/>
                  <a:gd name="connsiteX174" fmla="*/ 151965 w 735301"/>
                  <a:gd name="connsiteY174" fmla="*/ 46312 h 87298"/>
                  <a:gd name="connsiteX175" fmla="*/ 174978 w 735301"/>
                  <a:gd name="connsiteY175" fmla="*/ 70942 h 87298"/>
                  <a:gd name="connsiteX176" fmla="*/ 197897 w 735301"/>
                  <a:gd name="connsiteY176" fmla="*/ 46312 h 87298"/>
                  <a:gd name="connsiteX177" fmla="*/ 114592 w 735301"/>
                  <a:gd name="connsiteY177" fmla="*/ 37183 h 87298"/>
                  <a:gd name="connsiteX178" fmla="*/ 122770 w 735301"/>
                  <a:gd name="connsiteY178" fmla="*/ 29765 h 87298"/>
                  <a:gd name="connsiteX179" fmla="*/ 131234 w 735301"/>
                  <a:gd name="connsiteY179" fmla="*/ 37183 h 87298"/>
                  <a:gd name="connsiteX180" fmla="*/ 123055 w 735301"/>
                  <a:gd name="connsiteY180" fmla="*/ 44600 h 87298"/>
                  <a:gd name="connsiteX181" fmla="*/ 114592 w 735301"/>
                  <a:gd name="connsiteY181" fmla="*/ 37183 h 87298"/>
                  <a:gd name="connsiteX182" fmla="*/ 123341 w 735301"/>
                  <a:gd name="connsiteY182" fmla="*/ 87299 h 87298"/>
                  <a:gd name="connsiteX183" fmla="*/ 146639 w 735301"/>
                  <a:gd name="connsiteY183" fmla="*/ 72369 h 87298"/>
                  <a:gd name="connsiteX184" fmla="*/ 129427 w 735301"/>
                  <a:gd name="connsiteY184" fmla="*/ 59816 h 87298"/>
                  <a:gd name="connsiteX185" fmla="*/ 119822 w 735301"/>
                  <a:gd name="connsiteY185" fmla="*/ 59150 h 87298"/>
                  <a:gd name="connsiteX186" fmla="*/ 113355 w 735301"/>
                  <a:gd name="connsiteY186" fmla="*/ 55156 h 87298"/>
                  <a:gd name="connsiteX187" fmla="*/ 115923 w 735301"/>
                  <a:gd name="connsiteY187" fmla="*/ 51828 h 87298"/>
                  <a:gd name="connsiteX188" fmla="*/ 122960 w 735301"/>
                  <a:gd name="connsiteY188" fmla="*/ 52779 h 87298"/>
                  <a:gd name="connsiteX189" fmla="*/ 141124 w 735301"/>
                  <a:gd name="connsiteY189" fmla="*/ 37373 h 87298"/>
                  <a:gd name="connsiteX190" fmla="*/ 138271 w 735301"/>
                  <a:gd name="connsiteY190" fmla="*/ 29765 h 87298"/>
                  <a:gd name="connsiteX191" fmla="*/ 146354 w 735301"/>
                  <a:gd name="connsiteY191" fmla="*/ 29765 h 87298"/>
                  <a:gd name="connsiteX192" fmla="*/ 146354 w 735301"/>
                  <a:gd name="connsiteY192" fmla="*/ 21777 h 87298"/>
                  <a:gd name="connsiteX193" fmla="*/ 122960 w 735301"/>
                  <a:gd name="connsiteY193" fmla="*/ 21777 h 87298"/>
                  <a:gd name="connsiteX194" fmla="*/ 104797 w 735301"/>
                  <a:gd name="connsiteY194" fmla="*/ 37563 h 87298"/>
                  <a:gd name="connsiteX195" fmla="*/ 110978 w 735301"/>
                  <a:gd name="connsiteY195" fmla="*/ 49641 h 87298"/>
                  <a:gd name="connsiteX196" fmla="*/ 104702 w 735301"/>
                  <a:gd name="connsiteY196" fmla="*/ 57914 h 87298"/>
                  <a:gd name="connsiteX197" fmla="*/ 118776 w 735301"/>
                  <a:gd name="connsiteY197" fmla="*/ 67994 h 87298"/>
                  <a:gd name="connsiteX198" fmla="*/ 127810 w 735301"/>
                  <a:gd name="connsiteY198" fmla="*/ 68565 h 87298"/>
                  <a:gd name="connsiteX199" fmla="*/ 136654 w 735301"/>
                  <a:gd name="connsiteY199" fmla="*/ 73320 h 87298"/>
                  <a:gd name="connsiteX200" fmla="*/ 123531 w 735301"/>
                  <a:gd name="connsiteY200" fmla="*/ 79121 h 87298"/>
                  <a:gd name="connsiteX201" fmla="*/ 111454 w 735301"/>
                  <a:gd name="connsiteY201" fmla="*/ 74080 h 87298"/>
                  <a:gd name="connsiteX202" fmla="*/ 113165 w 735301"/>
                  <a:gd name="connsiteY202" fmla="*/ 70752 h 87298"/>
                  <a:gd name="connsiteX203" fmla="*/ 105367 w 735301"/>
                  <a:gd name="connsiteY203" fmla="*/ 70752 h 87298"/>
                  <a:gd name="connsiteX204" fmla="*/ 101754 w 735301"/>
                  <a:gd name="connsiteY204" fmla="*/ 76363 h 87298"/>
                  <a:gd name="connsiteX205" fmla="*/ 123341 w 735301"/>
                  <a:gd name="connsiteY205" fmla="*/ 87299 h 87298"/>
                  <a:gd name="connsiteX206" fmla="*/ 49641 w 735301"/>
                  <a:gd name="connsiteY206" fmla="*/ 26057 h 87298"/>
                  <a:gd name="connsiteX207" fmla="*/ 49641 w 735301"/>
                  <a:gd name="connsiteY207" fmla="*/ 31002 h 87298"/>
                  <a:gd name="connsiteX208" fmla="*/ 56107 w 735301"/>
                  <a:gd name="connsiteY208" fmla="*/ 31002 h 87298"/>
                  <a:gd name="connsiteX209" fmla="*/ 56107 w 735301"/>
                  <a:gd name="connsiteY209" fmla="*/ 55061 h 87298"/>
                  <a:gd name="connsiteX210" fmla="*/ 71513 w 735301"/>
                  <a:gd name="connsiteY210" fmla="*/ 70942 h 87298"/>
                  <a:gd name="connsiteX211" fmla="*/ 80452 w 735301"/>
                  <a:gd name="connsiteY211" fmla="*/ 68565 h 87298"/>
                  <a:gd name="connsiteX212" fmla="*/ 80452 w 735301"/>
                  <a:gd name="connsiteY212" fmla="*/ 60862 h 87298"/>
                  <a:gd name="connsiteX213" fmla="*/ 73795 w 735301"/>
                  <a:gd name="connsiteY213" fmla="*/ 62098 h 87298"/>
                  <a:gd name="connsiteX214" fmla="*/ 65902 w 735301"/>
                  <a:gd name="connsiteY214" fmla="*/ 54300 h 87298"/>
                  <a:gd name="connsiteX215" fmla="*/ 65902 w 735301"/>
                  <a:gd name="connsiteY215" fmla="*/ 31002 h 87298"/>
                  <a:gd name="connsiteX216" fmla="*/ 78740 w 735301"/>
                  <a:gd name="connsiteY216" fmla="*/ 31002 h 87298"/>
                  <a:gd name="connsiteX217" fmla="*/ 78740 w 735301"/>
                  <a:gd name="connsiteY217" fmla="*/ 22348 h 87298"/>
                  <a:gd name="connsiteX218" fmla="*/ 65902 w 735301"/>
                  <a:gd name="connsiteY218" fmla="*/ 22348 h 87298"/>
                  <a:gd name="connsiteX219" fmla="*/ 65902 w 735301"/>
                  <a:gd name="connsiteY219" fmla="*/ 13599 h 87298"/>
                  <a:gd name="connsiteX220" fmla="*/ 60387 w 735301"/>
                  <a:gd name="connsiteY220" fmla="*/ 13599 h 87298"/>
                  <a:gd name="connsiteX221" fmla="*/ 60196 w 735301"/>
                  <a:gd name="connsiteY221" fmla="*/ 14265 h 87298"/>
                  <a:gd name="connsiteX222" fmla="*/ 49641 w 735301"/>
                  <a:gd name="connsiteY222" fmla="*/ 26057 h 87298"/>
                  <a:gd name="connsiteX223" fmla="*/ 10270 w 735301"/>
                  <a:gd name="connsiteY223" fmla="*/ 42128 h 87298"/>
                  <a:gd name="connsiteX224" fmla="*/ 22728 w 735301"/>
                  <a:gd name="connsiteY224" fmla="*/ 30241 h 87298"/>
                  <a:gd name="connsiteX225" fmla="*/ 33569 w 735301"/>
                  <a:gd name="connsiteY225" fmla="*/ 42128 h 87298"/>
                  <a:gd name="connsiteX226" fmla="*/ 10270 w 735301"/>
                  <a:gd name="connsiteY226" fmla="*/ 42128 h 87298"/>
                  <a:gd name="connsiteX227" fmla="*/ 25201 w 735301"/>
                  <a:gd name="connsiteY227" fmla="*/ 70942 h 87298"/>
                  <a:gd name="connsiteX228" fmla="*/ 41938 w 735301"/>
                  <a:gd name="connsiteY228" fmla="*/ 65807 h 87298"/>
                  <a:gd name="connsiteX229" fmla="*/ 41938 w 735301"/>
                  <a:gd name="connsiteY229" fmla="*/ 56488 h 87298"/>
                  <a:gd name="connsiteX230" fmla="*/ 26057 w 735301"/>
                  <a:gd name="connsiteY230" fmla="*/ 62384 h 87298"/>
                  <a:gd name="connsiteX231" fmla="*/ 10080 w 735301"/>
                  <a:gd name="connsiteY231" fmla="*/ 50306 h 87298"/>
                  <a:gd name="connsiteX232" fmla="*/ 43745 w 735301"/>
                  <a:gd name="connsiteY232" fmla="*/ 50306 h 87298"/>
                  <a:gd name="connsiteX233" fmla="*/ 22443 w 735301"/>
                  <a:gd name="connsiteY233" fmla="*/ 21777 h 87298"/>
                  <a:gd name="connsiteX234" fmla="*/ 0 w 735301"/>
                  <a:gd name="connsiteY234" fmla="*/ 46502 h 87298"/>
                  <a:gd name="connsiteX235" fmla="*/ 25201 w 735301"/>
                  <a:gd name="connsiteY235" fmla="*/ 70942 h 872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</a:cxnLst>
                <a:rect l="l" t="t" r="r" b="b"/>
                <a:pathLst>
                  <a:path w="735301" h="87298">
                    <a:moveTo>
                      <a:pt x="701625" y="42128"/>
                    </a:moveTo>
                    <a:cubicBezTo>
                      <a:pt x="702766" y="34710"/>
                      <a:pt x="707331" y="30241"/>
                      <a:pt x="714082" y="30241"/>
                    </a:cubicBezTo>
                    <a:cubicBezTo>
                      <a:pt x="720169" y="30241"/>
                      <a:pt x="724163" y="34901"/>
                      <a:pt x="724923" y="42128"/>
                    </a:cubicBezTo>
                    <a:lnTo>
                      <a:pt x="701625" y="42128"/>
                    </a:lnTo>
                    <a:close/>
                    <a:moveTo>
                      <a:pt x="716650" y="70942"/>
                    </a:moveTo>
                    <a:cubicBezTo>
                      <a:pt x="722926" y="70942"/>
                      <a:pt x="729869" y="68755"/>
                      <a:pt x="733387" y="65807"/>
                    </a:cubicBezTo>
                    <a:lnTo>
                      <a:pt x="733387" y="56488"/>
                    </a:lnTo>
                    <a:cubicBezTo>
                      <a:pt x="729393" y="60006"/>
                      <a:pt x="723307" y="62384"/>
                      <a:pt x="717506" y="62384"/>
                    </a:cubicBezTo>
                    <a:cubicBezTo>
                      <a:pt x="708091" y="62384"/>
                      <a:pt x="702766" y="58389"/>
                      <a:pt x="701530" y="50306"/>
                    </a:cubicBezTo>
                    <a:lnTo>
                      <a:pt x="735194" y="50306"/>
                    </a:lnTo>
                    <a:cubicBezTo>
                      <a:pt x="736335" y="32523"/>
                      <a:pt x="728347" y="21777"/>
                      <a:pt x="713892" y="21777"/>
                    </a:cubicBezTo>
                    <a:cubicBezTo>
                      <a:pt x="700103" y="21777"/>
                      <a:pt x="691354" y="31382"/>
                      <a:pt x="691354" y="46502"/>
                    </a:cubicBezTo>
                    <a:cubicBezTo>
                      <a:pt x="691354" y="62193"/>
                      <a:pt x="700484" y="70942"/>
                      <a:pt x="716650" y="70942"/>
                    </a:cubicBezTo>
                    <a:moveTo>
                      <a:pt x="659402" y="70086"/>
                    </a:moveTo>
                    <a:lnTo>
                      <a:pt x="670338" y="70086"/>
                    </a:lnTo>
                    <a:cubicBezTo>
                      <a:pt x="676900" y="55917"/>
                      <a:pt x="682796" y="40131"/>
                      <a:pt x="688121" y="22348"/>
                    </a:cubicBezTo>
                    <a:lnTo>
                      <a:pt x="677946" y="22348"/>
                    </a:lnTo>
                    <a:cubicBezTo>
                      <a:pt x="673952" y="37373"/>
                      <a:pt x="669577" y="49926"/>
                      <a:pt x="665298" y="60196"/>
                    </a:cubicBezTo>
                    <a:cubicBezTo>
                      <a:pt x="660923" y="49736"/>
                      <a:pt x="656263" y="35471"/>
                      <a:pt x="653411" y="22348"/>
                    </a:cubicBezTo>
                    <a:lnTo>
                      <a:pt x="642665" y="22348"/>
                    </a:lnTo>
                    <a:cubicBezTo>
                      <a:pt x="646564" y="37753"/>
                      <a:pt x="652650" y="55156"/>
                      <a:pt x="659402" y="70086"/>
                    </a:cubicBezTo>
                    <a:moveTo>
                      <a:pt x="604531" y="42128"/>
                    </a:moveTo>
                    <a:cubicBezTo>
                      <a:pt x="605672" y="34710"/>
                      <a:pt x="610237" y="30241"/>
                      <a:pt x="616988" y="30241"/>
                    </a:cubicBezTo>
                    <a:cubicBezTo>
                      <a:pt x="623075" y="30241"/>
                      <a:pt x="627069" y="34901"/>
                      <a:pt x="627830" y="42128"/>
                    </a:cubicBezTo>
                    <a:lnTo>
                      <a:pt x="604531" y="42128"/>
                    </a:lnTo>
                    <a:close/>
                    <a:moveTo>
                      <a:pt x="619556" y="70942"/>
                    </a:moveTo>
                    <a:cubicBezTo>
                      <a:pt x="625833" y="70942"/>
                      <a:pt x="632775" y="68755"/>
                      <a:pt x="636293" y="65807"/>
                    </a:cubicBezTo>
                    <a:lnTo>
                      <a:pt x="636293" y="56488"/>
                    </a:lnTo>
                    <a:cubicBezTo>
                      <a:pt x="632299" y="60006"/>
                      <a:pt x="626213" y="62384"/>
                      <a:pt x="620412" y="62384"/>
                    </a:cubicBezTo>
                    <a:cubicBezTo>
                      <a:pt x="610997" y="62384"/>
                      <a:pt x="605672" y="58389"/>
                      <a:pt x="604436" y="50306"/>
                    </a:cubicBezTo>
                    <a:lnTo>
                      <a:pt x="638100" y="50306"/>
                    </a:lnTo>
                    <a:cubicBezTo>
                      <a:pt x="639241" y="32523"/>
                      <a:pt x="631253" y="21777"/>
                      <a:pt x="616798" y="21777"/>
                    </a:cubicBezTo>
                    <a:cubicBezTo>
                      <a:pt x="603009" y="21777"/>
                      <a:pt x="594260" y="31382"/>
                      <a:pt x="594260" y="46502"/>
                    </a:cubicBezTo>
                    <a:cubicBezTo>
                      <a:pt x="594355" y="62193"/>
                      <a:pt x="603390" y="70942"/>
                      <a:pt x="619556" y="70942"/>
                    </a:cubicBezTo>
                    <a:moveTo>
                      <a:pt x="582278" y="59340"/>
                    </a:moveTo>
                    <a:lnTo>
                      <a:pt x="582278" y="6657"/>
                    </a:lnTo>
                    <a:lnTo>
                      <a:pt x="572388" y="6657"/>
                    </a:lnTo>
                    <a:lnTo>
                      <a:pt x="572388" y="60101"/>
                    </a:lnTo>
                    <a:cubicBezTo>
                      <a:pt x="572388" y="66948"/>
                      <a:pt x="576002" y="70942"/>
                      <a:pt x="582183" y="70942"/>
                    </a:cubicBezTo>
                    <a:cubicBezTo>
                      <a:pt x="584085" y="70942"/>
                      <a:pt x="585987" y="70372"/>
                      <a:pt x="587223" y="69706"/>
                    </a:cubicBezTo>
                    <a:lnTo>
                      <a:pt x="587223" y="62288"/>
                    </a:lnTo>
                    <a:cubicBezTo>
                      <a:pt x="586558" y="62574"/>
                      <a:pt x="585892" y="62669"/>
                      <a:pt x="585131" y="62669"/>
                    </a:cubicBezTo>
                    <a:cubicBezTo>
                      <a:pt x="583134" y="62574"/>
                      <a:pt x="582278" y="61528"/>
                      <a:pt x="582278" y="59340"/>
                    </a:cubicBezTo>
                    <a:moveTo>
                      <a:pt x="520941" y="8464"/>
                    </a:moveTo>
                    <a:cubicBezTo>
                      <a:pt x="520941" y="6371"/>
                      <a:pt x="522652" y="4660"/>
                      <a:pt x="524840" y="4660"/>
                    </a:cubicBezTo>
                    <a:cubicBezTo>
                      <a:pt x="526932" y="4660"/>
                      <a:pt x="528548" y="6371"/>
                      <a:pt x="528548" y="8464"/>
                    </a:cubicBezTo>
                    <a:cubicBezTo>
                      <a:pt x="528548" y="10746"/>
                      <a:pt x="526932" y="12363"/>
                      <a:pt x="524840" y="12363"/>
                    </a:cubicBezTo>
                    <a:cubicBezTo>
                      <a:pt x="522652" y="12363"/>
                      <a:pt x="520941" y="10651"/>
                      <a:pt x="520941" y="8464"/>
                    </a:cubicBezTo>
                    <a:moveTo>
                      <a:pt x="516186" y="8559"/>
                    </a:moveTo>
                    <a:cubicBezTo>
                      <a:pt x="516186" y="13314"/>
                      <a:pt x="519990" y="17117"/>
                      <a:pt x="524745" y="17117"/>
                    </a:cubicBezTo>
                    <a:cubicBezTo>
                      <a:pt x="529499" y="17117"/>
                      <a:pt x="533303" y="13314"/>
                      <a:pt x="533303" y="8559"/>
                    </a:cubicBezTo>
                    <a:cubicBezTo>
                      <a:pt x="533303" y="3804"/>
                      <a:pt x="529499" y="0"/>
                      <a:pt x="524745" y="0"/>
                    </a:cubicBezTo>
                    <a:cubicBezTo>
                      <a:pt x="519990" y="0"/>
                      <a:pt x="516186" y="3709"/>
                      <a:pt x="516186" y="8559"/>
                    </a:cubicBezTo>
                    <a:moveTo>
                      <a:pt x="504964" y="56963"/>
                    </a:moveTo>
                    <a:cubicBezTo>
                      <a:pt x="504964" y="65141"/>
                      <a:pt x="511241" y="70942"/>
                      <a:pt x="520180" y="70942"/>
                    </a:cubicBezTo>
                    <a:cubicBezTo>
                      <a:pt x="526171" y="70942"/>
                      <a:pt x="531496" y="68565"/>
                      <a:pt x="534825" y="64856"/>
                    </a:cubicBezTo>
                    <a:cubicBezTo>
                      <a:pt x="535776" y="68755"/>
                      <a:pt x="538248" y="70847"/>
                      <a:pt x="542147" y="70847"/>
                    </a:cubicBezTo>
                    <a:cubicBezTo>
                      <a:pt x="544239" y="70847"/>
                      <a:pt x="546236" y="70181"/>
                      <a:pt x="547187" y="69231"/>
                    </a:cubicBezTo>
                    <a:lnTo>
                      <a:pt x="547187" y="62574"/>
                    </a:lnTo>
                    <a:cubicBezTo>
                      <a:pt x="546617" y="62764"/>
                      <a:pt x="546236" y="62859"/>
                      <a:pt x="545951" y="62859"/>
                    </a:cubicBezTo>
                    <a:cubicBezTo>
                      <a:pt x="544334" y="62859"/>
                      <a:pt x="543574" y="62003"/>
                      <a:pt x="543574" y="60291"/>
                    </a:cubicBezTo>
                    <a:lnTo>
                      <a:pt x="543574" y="39846"/>
                    </a:lnTo>
                    <a:cubicBezTo>
                      <a:pt x="543574" y="28054"/>
                      <a:pt x="536727" y="21682"/>
                      <a:pt x="523889" y="21682"/>
                    </a:cubicBezTo>
                    <a:cubicBezTo>
                      <a:pt x="518468" y="21682"/>
                      <a:pt x="513048" y="23109"/>
                      <a:pt x="509054" y="25581"/>
                    </a:cubicBezTo>
                    <a:lnTo>
                      <a:pt x="509054" y="34996"/>
                    </a:lnTo>
                    <a:cubicBezTo>
                      <a:pt x="513428" y="31857"/>
                      <a:pt x="517707" y="30336"/>
                      <a:pt x="522652" y="30336"/>
                    </a:cubicBezTo>
                    <a:cubicBezTo>
                      <a:pt x="529499" y="30336"/>
                      <a:pt x="533493" y="33664"/>
                      <a:pt x="533589" y="39465"/>
                    </a:cubicBezTo>
                    <a:cubicBezTo>
                      <a:pt x="513904" y="40416"/>
                      <a:pt x="504964" y="45837"/>
                      <a:pt x="504964" y="56963"/>
                    </a:cubicBezTo>
                    <a:moveTo>
                      <a:pt x="515045" y="56012"/>
                    </a:moveTo>
                    <a:cubicBezTo>
                      <a:pt x="515045" y="50211"/>
                      <a:pt x="520275" y="47644"/>
                      <a:pt x="533779" y="47168"/>
                    </a:cubicBezTo>
                    <a:lnTo>
                      <a:pt x="533779" y="57534"/>
                    </a:lnTo>
                    <a:cubicBezTo>
                      <a:pt x="530831" y="60767"/>
                      <a:pt x="527027" y="62574"/>
                      <a:pt x="522462" y="62574"/>
                    </a:cubicBezTo>
                    <a:cubicBezTo>
                      <a:pt x="517802" y="62479"/>
                      <a:pt x="515045" y="60101"/>
                      <a:pt x="515045" y="56012"/>
                    </a:cubicBezTo>
                    <a:moveTo>
                      <a:pt x="445814" y="46312"/>
                    </a:moveTo>
                    <a:cubicBezTo>
                      <a:pt x="445814" y="36612"/>
                      <a:pt x="451520" y="30241"/>
                      <a:pt x="459508" y="30241"/>
                    </a:cubicBezTo>
                    <a:cubicBezTo>
                      <a:pt x="464263" y="30241"/>
                      <a:pt x="467591" y="32143"/>
                      <a:pt x="469683" y="34330"/>
                    </a:cubicBezTo>
                    <a:lnTo>
                      <a:pt x="469683" y="58104"/>
                    </a:lnTo>
                    <a:cubicBezTo>
                      <a:pt x="467306" y="60767"/>
                      <a:pt x="463692" y="62288"/>
                      <a:pt x="459223" y="62288"/>
                    </a:cubicBezTo>
                    <a:cubicBezTo>
                      <a:pt x="451140" y="62288"/>
                      <a:pt x="445814" y="55727"/>
                      <a:pt x="445814" y="46312"/>
                    </a:cubicBezTo>
                    <a:moveTo>
                      <a:pt x="470730" y="66092"/>
                    </a:moveTo>
                    <a:lnTo>
                      <a:pt x="471205" y="70181"/>
                    </a:lnTo>
                    <a:lnTo>
                      <a:pt x="479574" y="70181"/>
                    </a:lnTo>
                    <a:lnTo>
                      <a:pt x="479574" y="6657"/>
                    </a:lnTo>
                    <a:lnTo>
                      <a:pt x="469683" y="6657"/>
                    </a:lnTo>
                    <a:lnTo>
                      <a:pt x="469683" y="25581"/>
                    </a:lnTo>
                    <a:cubicBezTo>
                      <a:pt x="466735" y="23109"/>
                      <a:pt x="463027" y="21682"/>
                      <a:pt x="457796" y="21682"/>
                    </a:cubicBezTo>
                    <a:cubicBezTo>
                      <a:pt x="444958" y="21682"/>
                      <a:pt x="435639" y="31192"/>
                      <a:pt x="435639" y="46312"/>
                    </a:cubicBezTo>
                    <a:cubicBezTo>
                      <a:pt x="435639" y="61147"/>
                      <a:pt x="444958" y="70847"/>
                      <a:pt x="457796" y="70847"/>
                    </a:cubicBezTo>
                    <a:cubicBezTo>
                      <a:pt x="463122" y="70942"/>
                      <a:pt x="467591" y="68945"/>
                      <a:pt x="470730" y="66092"/>
                    </a:cubicBezTo>
                    <a:moveTo>
                      <a:pt x="394937" y="42128"/>
                    </a:moveTo>
                    <a:cubicBezTo>
                      <a:pt x="396078" y="34710"/>
                      <a:pt x="400643" y="30241"/>
                      <a:pt x="407395" y="30241"/>
                    </a:cubicBezTo>
                    <a:cubicBezTo>
                      <a:pt x="413481" y="30241"/>
                      <a:pt x="417475" y="34901"/>
                      <a:pt x="418236" y="42128"/>
                    </a:cubicBezTo>
                    <a:lnTo>
                      <a:pt x="394937" y="42128"/>
                    </a:lnTo>
                    <a:close/>
                    <a:moveTo>
                      <a:pt x="409868" y="70942"/>
                    </a:moveTo>
                    <a:cubicBezTo>
                      <a:pt x="416144" y="70942"/>
                      <a:pt x="423086" y="68755"/>
                      <a:pt x="426605" y="65807"/>
                    </a:cubicBezTo>
                    <a:lnTo>
                      <a:pt x="426605" y="56488"/>
                    </a:lnTo>
                    <a:cubicBezTo>
                      <a:pt x="422610" y="60006"/>
                      <a:pt x="416524" y="62384"/>
                      <a:pt x="410723" y="62384"/>
                    </a:cubicBezTo>
                    <a:cubicBezTo>
                      <a:pt x="401309" y="62384"/>
                      <a:pt x="395983" y="58389"/>
                      <a:pt x="394747" y="50306"/>
                    </a:cubicBezTo>
                    <a:lnTo>
                      <a:pt x="428411" y="50306"/>
                    </a:lnTo>
                    <a:cubicBezTo>
                      <a:pt x="429553" y="32523"/>
                      <a:pt x="421564" y="21777"/>
                      <a:pt x="407110" y="21777"/>
                    </a:cubicBezTo>
                    <a:cubicBezTo>
                      <a:pt x="393321" y="21777"/>
                      <a:pt x="384572" y="31382"/>
                      <a:pt x="384572" y="46502"/>
                    </a:cubicBezTo>
                    <a:cubicBezTo>
                      <a:pt x="384667" y="62193"/>
                      <a:pt x="393701" y="70942"/>
                      <a:pt x="409868" y="70942"/>
                    </a:cubicBezTo>
                    <a:moveTo>
                      <a:pt x="349576" y="26057"/>
                    </a:moveTo>
                    <a:lnTo>
                      <a:pt x="349576" y="31002"/>
                    </a:lnTo>
                    <a:lnTo>
                      <a:pt x="356043" y="31002"/>
                    </a:lnTo>
                    <a:lnTo>
                      <a:pt x="356043" y="55061"/>
                    </a:lnTo>
                    <a:cubicBezTo>
                      <a:pt x="356043" y="65332"/>
                      <a:pt x="361368" y="70942"/>
                      <a:pt x="371448" y="70942"/>
                    </a:cubicBezTo>
                    <a:cubicBezTo>
                      <a:pt x="375062" y="70942"/>
                      <a:pt x="378866" y="69896"/>
                      <a:pt x="380387" y="68565"/>
                    </a:cubicBezTo>
                    <a:lnTo>
                      <a:pt x="380387" y="60862"/>
                    </a:lnTo>
                    <a:cubicBezTo>
                      <a:pt x="378771" y="61623"/>
                      <a:pt x="375918" y="62098"/>
                      <a:pt x="373731" y="62098"/>
                    </a:cubicBezTo>
                    <a:cubicBezTo>
                      <a:pt x="368025" y="62098"/>
                      <a:pt x="365838" y="59911"/>
                      <a:pt x="365838" y="54300"/>
                    </a:cubicBezTo>
                    <a:lnTo>
                      <a:pt x="365838" y="31002"/>
                    </a:lnTo>
                    <a:lnTo>
                      <a:pt x="378676" y="31002"/>
                    </a:lnTo>
                    <a:lnTo>
                      <a:pt x="378676" y="22348"/>
                    </a:lnTo>
                    <a:lnTo>
                      <a:pt x="365838" y="22348"/>
                    </a:lnTo>
                    <a:lnTo>
                      <a:pt x="365838" y="13599"/>
                    </a:lnTo>
                    <a:lnTo>
                      <a:pt x="360322" y="13599"/>
                    </a:lnTo>
                    <a:lnTo>
                      <a:pt x="360132" y="14265"/>
                    </a:lnTo>
                    <a:cubicBezTo>
                      <a:pt x="358230" y="20161"/>
                      <a:pt x="355092" y="23584"/>
                      <a:pt x="349576" y="26057"/>
                    </a:cubicBezTo>
                    <a:moveTo>
                      <a:pt x="328084" y="21682"/>
                    </a:moveTo>
                    <a:cubicBezTo>
                      <a:pt x="333600" y="21682"/>
                      <a:pt x="338830" y="22633"/>
                      <a:pt x="341778" y="24440"/>
                    </a:cubicBezTo>
                    <a:lnTo>
                      <a:pt x="341683" y="33950"/>
                    </a:lnTo>
                    <a:cubicBezTo>
                      <a:pt x="338164" y="31572"/>
                      <a:pt x="333410" y="30336"/>
                      <a:pt x="328655" y="30336"/>
                    </a:cubicBezTo>
                    <a:cubicBezTo>
                      <a:pt x="323424" y="30336"/>
                      <a:pt x="320572" y="31857"/>
                      <a:pt x="320572" y="34901"/>
                    </a:cubicBezTo>
                    <a:cubicBezTo>
                      <a:pt x="320476" y="37658"/>
                      <a:pt x="322854" y="39275"/>
                      <a:pt x="329511" y="41177"/>
                    </a:cubicBezTo>
                    <a:cubicBezTo>
                      <a:pt x="341112" y="44505"/>
                      <a:pt x="345107" y="48309"/>
                      <a:pt x="345107" y="56297"/>
                    </a:cubicBezTo>
                    <a:cubicBezTo>
                      <a:pt x="345107" y="65046"/>
                      <a:pt x="337404" y="70942"/>
                      <a:pt x="325897" y="70942"/>
                    </a:cubicBezTo>
                    <a:cubicBezTo>
                      <a:pt x="319335" y="70942"/>
                      <a:pt x="314105" y="69896"/>
                      <a:pt x="310111" y="67804"/>
                    </a:cubicBezTo>
                    <a:lnTo>
                      <a:pt x="310111" y="57534"/>
                    </a:lnTo>
                    <a:cubicBezTo>
                      <a:pt x="314580" y="60482"/>
                      <a:pt x="320381" y="62384"/>
                      <a:pt x="325517" y="62384"/>
                    </a:cubicBezTo>
                    <a:cubicBezTo>
                      <a:pt x="331222" y="62384"/>
                      <a:pt x="334931" y="60291"/>
                      <a:pt x="334931" y="57058"/>
                    </a:cubicBezTo>
                    <a:cubicBezTo>
                      <a:pt x="334931" y="53349"/>
                      <a:pt x="331508" y="52208"/>
                      <a:pt x="323995" y="49926"/>
                    </a:cubicBezTo>
                    <a:cubicBezTo>
                      <a:pt x="314676" y="47073"/>
                      <a:pt x="310586" y="42889"/>
                      <a:pt x="310586" y="35852"/>
                    </a:cubicBezTo>
                    <a:cubicBezTo>
                      <a:pt x="310586" y="27008"/>
                      <a:pt x="317243" y="21682"/>
                      <a:pt x="328084" y="21682"/>
                    </a:cubicBezTo>
                    <a:moveTo>
                      <a:pt x="256191" y="26057"/>
                    </a:moveTo>
                    <a:lnTo>
                      <a:pt x="256191" y="31002"/>
                    </a:lnTo>
                    <a:lnTo>
                      <a:pt x="262658" y="31002"/>
                    </a:lnTo>
                    <a:lnTo>
                      <a:pt x="262658" y="55061"/>
                    </a:lnTo>
                    <a:cubicBezTo>
                      <a:pt x="262658" y="65332"/>
                      <a:pt x="267983" y="70942"/>
                      <a:pt x="278063" y="70942"/>
                    </a:cubicBezTo>
                    <a:cubicBezTo>
                      <a:pt x="281677" y="70942"/>
                      <a:pt x="285481" y="69896"/>
                      <a:pt x="287002" y="68565"/>
                    </a:cubicBezTo>
                    <a:lnTo>
                      <a:pt x="287002" y="60862"/>
                    </a:lnTo>
                    <a:cubicBezTo>
                      <a:pt x="285386" y="61623"/>
                      <a:pt x="282533" y="62098"/>
                      <a:pt x="280346" y="62098"/>
                    </a:cubicBezTo>
                    <a:cubicBezTo>
                      <a:pt x="274640" y="62098"/>
                      <a:pt x="272453" y="59911"/>
                      <a:pt x="272453" y="54300"/>
                    </a:cubicBezTo>
                    <a:lnTo>
                      <a:pt x="272453" y="31002"/>
                    </a:lnTo>
                    <a:lnTo>
                      <a:pt x="285291" y="31002"/>
                    </a:lnTo>
                    <a:lnTo>
                      <a:pt x="285291" y="22348"/>
                    </a:lnTo>
                    <a:lnTo>
                      <a:pt x="272453" y="22348"/>
                    </a:lnTo>
                    <a:lnTo>
                      <a:pt x="272453" y="13599"/>
                    </a:lnTo>
                    <a:lnTo>
                      <a:pt x="266937" y="13599"/>
                    </a:lnTo>
                    <a:lnTo>
                      <a:pt x="266747" y="14265"/>
                    </a:lnTo>
                    <a:cubicBezTo>
                      <a:pt x="264940" y="20161"/>
                      <a:pt x="261707" y="23584"/>
                      <a:pt x="256191" y="26057"/>
                    </a:cubicBezTo>
                    <a:moveTo>
                      <a:pt x="215109" y="46312"/>
                    </a:moveTo>
                    <a:cubicBezTo>
                      <a:pt x="215109" y="36612"/>
                      <a:pt x="220815" y="30241"/>
                      <a:pt x="228803" y="30241"/>
                    </a:cubicBezTo>
                    <a:cubicBezTo>
                      <a:pt x="233558" y="30241"/>
                      <a:pt x="236886" y="32143"/>
                      <a:pt x="238978" y="34330"/>
                    </a:cubicBezTo>
                    <a:lnTo>
                      <a:pt x="238978" y="58104"/>
                    </a:lnTo>
                    <a:cubicBezTo>
                      <a:pt x="236601" y="60767"/>
                      <a:pt x="232987" y="62288"/>
                      <a:pt x="228518" y="62288"/>
                    </a:cubicBezTo>
                    <a:cubicBezTo>
                      <a:pt x="220435" y="62288"/>
                      <a:pt x="215109" y="55727"/>
                      <a:pt x="215109" y="46312"/>
                    </a:cubicBezTo>
                    <a:moveTo>
                      <a:pt x="240024" y="66092"/>
                    </a:moveTo>
                    <a:lnTo>
                      <a:pt x="240500" y="70181"/>
                    </a:lnTo>
                    <a:lnTo>
                      <a:pt x="248868" y="70181"/>
                    </a:lnTo>
                    <a:lnTo>
                      <a:pt x="248868" y="6657"/>
                    </a:lnTo>
                    <a:lnTo>
                      <a:pt x="238978" y="6657"/>
                    </a:lnTo>
                    <a:lnTo>
                      <a:pt x="238978" y="25581"/>
                    </a:lnTo>
                    <a:cubicBezTo>
                      <a:pt x="236030" y="23109"/>
                      <a:pt x="232322" y="21682"/>
                      <a:pt x="227091" y="21682"/>
                    </a:cubicBezTo>
                    <a:cubicBezTo>
                      <a:pt x="214253" y="21682"/>
                      <a:pt x="204934" y="31192"/>
                      <a:pt x="204934" y="46312"/>
                    </a:cubicBezTo>
                    <a:cubicBezTo>
                      <a:pt x="204934" y="61147"/>
                      <a:pt x="214253" y="70847"/>
                      <a:pt x="227091" y="70847"/>
                    </a:cubicBezTo>
                    <a:cubicBezTo>
                      <a:pt x="232417" y="70942"/>
                      <a:pt x="236886" y="68945"/>
                      <a:pt x="240024" y="66092"/>
                    </a:cubicBezTo>
                    <a:moveTo>
                      <a:pt x="161950" y="46312"/>
                    </a:moveTo>
                    <a:cubicBezTo>
                      <a:pt x="161950" y="36422"/>
                      <a:pt x="166895" y="30336"/>
                      <a:pt x="174788" y="30336"/>
                    </a:cubicBezTo>
                    <a:cubicBezTo>
                      <a:pt x="182776" y="30336"/>
                      <a:pt x="187816" y="36422"/>
                      <a:pt x="187816" y="46312"/>
                    </a:cubicBezTo>
                    <a:cubicBezTo>
                      <a:pt x="187816" y="56202"/>
                      <a:pt x="182776" y="62384"/>
                      <a:pt x="175073" y="62384"/>
                    </a:cubicBezTo>
                    <a:cubicBezTo>
                      <a:pt x="166895" y="62288"/>
                      <a:pt x="161950" y="56202"/>
                      <a:pt x="161950" y="46312"/>
                    </a:cubicBezTo>
                    <a:moveTo>
                      <a:pt x="197897" y="46312"/>
                    </a:moveTo>
                    <a:cubicBezTo>
                      <a:pt x="197897" y="32048"/>
                      <a:pt x="189908" y="21777"/>
                      <a:pt x="174883" y="21777"/>
                    </a:cubicBezTo>
                    <a:cubicBezTo>
                      <a:pt x="159953" y="21777"/>
                      <a:pt x="151965" y="32238"/>
                      <a:pt x="151965" y="46312"/>
                    </a:cubicBezTo>
                    <a:cubicBezTo>
                      <a:pt x="151965" y="60577"/>
                      <a:pt x="159858" y="70942"/>
                      <a:pt x="174978" y="70942"/>
                    </a:cubicBezTo>
                    <a:cubicBezTo>
                      <a:pt x="189813" y="70942"/>
                      <a:pt x="197897" y="60387"/>
                      <a:pt x="197897" y="46312"/>
                    </a:cubicBezTo>
                    <a:moveTo>
                      <a:pt x="114592" y="37183"/>
                    </a:moveTo>
                    <a:cubicBezTo>
                      <a:pt x="114592" y="32618"/>
                      <a:pt x="117920" y="29765"/>
                      <a:pt x="122770" y="29765"/>
                    </a:cubicBezTo>
                    <a:cubicBezTo>
                      <a:pt x="127810" y="29765"/>
                      <a:pt x="131234" y="32713"/>
                      <a:pt x="131234" y="37183"/>
                    </a:cubicBezTo>
                    <a:cubicBezTo>
                      <a:pt x="131234" y="41652"/>
                      <a:pt x="128000" y="44600"/>
                      <a:pt x="123055" y="44600"/>
                    </a:cubicBezTo>
                    <a:cubicBezTo>
                      <a:pt x="117825" y="44600"/>
                      <a:pt x="114592" y="41748"/>
                      <a:pt x="114592" y="37183"/>
                    </a:cubicBezTo>
                    <a:moveTo>
                      <a:pt x="123341" y="87299"/>
                    </a:moveTo>
                    <a:cubicBezTo>
                      <a:pt x="137130" y="87299"/>
                      <a:pt x="146639" y="81213"/>
                      <a:pt x="146639" y="72369"/>
                    </a:cubicBezTo>
                    <a:cubicBezTo>
                      <a:pt x="146639" y="65141"/>
                      <a:pt x="141409" y="60577"/>
                      <a:pt x="129427" y="59816"/>
                    </a:cubicBezTo>
                    <a:lnTo>
                      <a:pt x="119822" y="59150"/>
                    </a:lnTo>
                    <a:cubicBezTo>
                      <a:pt x="115257" y="58865"/>
                      <a:pt x="113355" y="57534"/>
                      <a:pt x="113355" y="55156"/>
                    </a:cubicBezTo>
                    <a:cubicBezTo>
                      <a:pt x="113355" y="53730"/>
                      <a:pt x="114211" y="52493"/>
                      <a:pt x="115923" y="51828"/>
                    </a:cubicBezTo>
                    <a:cubicBezTo>
                      <a:pt x="118015" y="52398"/>
                      <a:pt x="120393" y="52779"/>
                      <a:pt x="122960" y="52779"/>
                    </a:cubicBezTo>
                    <a:cubicBezTo>
                      <a:pt x="133896" y="52779"/>
                      <a:pt x="141124" y="46597"/>
                      <a:pt x="141124" y="37373"/>
                    </a:cubicBezTo>
                    <a:cubicBezTo>
                      <a:pt x="141124" y="34425"/>
                      <a:pt x="140078" y="31762"/>
                      <a:pt x="138271" y="29765"/>
                    </a:cubicBezTo>
                    <a:cubicBezTo>
                      <a:pt x="141409" y="30241"/>
                      <a:pt x="143977" y="30241"/>
                      <a:pt x="146354" y="29765"/>
                    </a:cubicBezTo>
                    <a:lnTo>
                      <a:pt x="146354" y="21777"/>
                    </a:lnTo>
                    <a:cubicBezTo>
                      <a:pt x="138366" y="23109"/>
                      <a:pt x="130378" y="21777"/>
                      <a:pt x="122960" y="21777"/>
                    </a:cubicBezTo>
                    <a:cubicBezTo>
                      <a:pt x="111834" y="21777"/>
                      <a:pt x="104797" y="27958"/>
                      <a:pt x="104797" y="37563"/>
                    </a:cubicBezTo>
                    <a:cubicBezTo>
                      <a:pt x="104797" y="42794"/>
                      <a:pt x="107079" y="46883"/>
                      <a:pt x="110978" y="49641"/>
                    </a:cubicBezTo>
                    <a:cubicBezTo>
                      <a:pt x="106889" y="51352"/>
                      <a:pt x="104702" y="54300"/>
                      <a:pt x="104702" y="57914"/>
                    </a:cubicBezTo>
                    <a:cubicBezTo>
                      <a:pt x="104702" y="63905"/>
                      <a:pt x="109552" y="67424"/>
                      <a:pt x="118776" y="67994"/>
                    </a:cubicBezTo>
                    <a:lnTo>
                      <a:pt x="127810" y="68565"/>
                    </a:lnTo>
                    <a:cubicBezTo>
                      <a:pt x="134562" y="69040"/>
                      <a:pt x="136654" y="70467"/>
                      <a:pt x="136654" y="73320"/>
                    </a:cubicBezTo>
                    <a:cubicBezTo>
                      <a:pt x="136654" y="76743"/>
                      <a:pt x="131234" y="79121"/>
                      <a:pt x="123531" y="79121"/>
                    </a:cubicBezTo>
                    <a:cubicBezTo>
                      <a:pt x="115733" y="79121"/>
                      <a:pt x="111454" y="77409"/>
                      <a:pt x="111454" y="74080"/>
                    </a:cubicBezTo>
                    <a:cubicBezTo>
                      <a:pt x="111454" y="72939"/>
                      <a:pt x="112119" y="71703"/>
                      <a:pt x="113165" y="70752"/>
                    </a:cubicBezTo>
                    <a:lnTo>
                      <a:pt x="105367" y="70752"/>
                    </a:lnTo>
                    <a:cubicBezTo>
                      <a:pt x="103180" y="71798"/>
                      <a:pt x="101754" y="73985"/>
                      <a:pt x="101754" y="76363"/>
                    </a:cubicBezTo>
                    <a:cubicBezTo>
                      <a:pt x="101754" y="82734"/>
                      <a:pt x="110122" y="87299"/>
                      <a:pt x="123341" y="87299"/>
                    </a:cubicBezTo>
                    <a:moveTo>
                      <a:pt x="49641" y="26057"/>
                    </a:moveTo>
                    <a:lnTo>
                      <a:pt x="49641" y="31002"/>
                    </a:lnTo>
                    <a:lnTo>
                      <a:pt x="56107" y="31002"/>
                    </a:lnTo>
                    <a:lnTo>
                      <a:pt x="56107" y="55061"/>
                    </a:lnTo>
                    <a:cubicBezTo>
                      <a:pt x="56107" y="65332"/>
                      <a:pt x="61433" y="70942"/>
                      <a:pt x="71513" y="70942"/>
                    </a:cubicBezTo>
                    <a:cubicBezTo>
                      <a:pt x="75127" y="70942"/>
                      <a:pt x="78930" y="69896"/>
                      <a:pt x="80452" y="68565"/>
                    </a:cubicBezTo>
                    <a:lnTo>
                      <a:pt x="80452" y="60862"/>
                    </a:lnTo>
                    <a:cubicBezTo>
                      <a:pt x="78835" y="61623"/>
                      <a:pt x="75982" y="62098"/>
                      <a:pt x="73795" y="62098"/>
                    </a:cubicBezTo>
                    <a:cubicBezTo>
                      <a:pt x="68089" y="62098"/>
                      <a:pt x="65902" y="59911"/>
                      <a:pt x="65902" y="54300"/>
                    </a:cubicBezTo>
                    <a:lnTo>
                      <a:pt x="65902" y="31002"/>
                    </a:lnTo>
                    <a:lnTo>
                      <a:pt x="78740" y="31002"/>
                    </a:lnTo>
                    <a:lnTo>
                      <a:pt x="78740" y="22348"/>
                    </a:lnTo>
                    <a:lnTo>
                      <a:pt x="65902" y="22348"/>
                    </a:lnTo>
                    <a:lnTo>
                      <a:pt x="65902" y="13599"/>
                    </a:lnTo>
                    <a:lnTo>
                      <a:pt x="60387" y="13599"/>
                    </a:lnTo>
                    <a:lnTo>
                      <a:pt x="60196" y="14265"/>
                    </a:lnTo>
                    <a:cubicBezTo>
                      <a:pt x="58294" y="20161"/>
                      <a:pt x="55156" y="23584"/>
                      <a:pt x="49641" y="26057"/>
                    </a:cubicBezTo>
                    <a:moveTo>
                      <a:pt x="10270" y="42128"/>
                    </a:moveTo>
                    <a:cubicBezTo>
                      <a:pt x="11412" y="34710"/>
                      <a:pt x="15976" y="30241"/>
                      <a:pt x="22728" y="30241"/>
                    </a:cubicBezTo>
                    <a:cubicBezTo>
                      <a:pt x="28814" y="30241"/>
                      <a:pt x="32808" y="34901"/>
                      <a:pt x="33569" y="42128"/>
                    </a:cubicBezTo>
                    <a:lnTo>
                      <a:pt x="10270" y="42128"/>
                    </a:lnTo>
                    <a:close/>
                    <a:moveTo>
                      <a:pt x="25201" y="70942"/>
                    </a:moveTo>
                    <a:cubicBezTo>
                      <a:pt x="31477" y="70942"/>
                      <a:pt x="38419" y="68755"/>
                      <a:pt x="41938" y="65807"/>
                    </a:cubicBezTo>
                    <a:lnTo>
                      <a:pt x="41938" y="56488"/>
                    </a:lnTo>
                    <a:cubicBezTo>
                      <a:pt x="37944" y="60006"/>
                      <a:pt x="31857" y="62384"/>
                      <a:pt x="26057" y="62384"/>
                    </a:cubicBezTo>
                    <a:cubicBezTo>
                      <a:pt x="16642" y="62384"/>
                      <a:pt x="11317" y="58389"/>
                      <a:pt x="10080" y="50306"/>
                    </a:cubicBezTo>
                    <a:lnTo>
                      <a:pt x="43745" y="50306"/>
                    </a:lnTo>
                    <a:cubicBezTo>
                      <a:pt x="44886" y="32523"/>
                      <a:pt x="36898" y="21777"/>
                      <a:pt x="22443" y="21777"/>
                    </a:cubicBezTo>
                    <a:cubicBezTo>
                      <a:pt x="8654" y="21777"/>
                      <a:pt x="0" y="31382"/>
                      <a:pt x="0" y="46502"/>
                    </a:cubicBezTo>
                    <a:cubicBezTo>
                      <a:pt x="0" y="62193"/>
                      <a:pt x="9034" y="70942"/>
                      <a:pt x="25201" y="70942"/>
                    </a:cubicBezTo>
                  </a:path>
                </a:pathLst>
              </a:custGeom>
              <a:solidFill>
                <a:srgbClr val="000000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</p:grpSp>
        <p:sp>
          <p:nvSpPr>
            <p:cNvPr id="200" name="Frihåndsform: figur 199">
              <a:extLst>
                <a:ext uri="{FF2B5EF4-FFF2-40B4-BE49-F238E27FC236}">
                  <a16:creationId xmlns:a16="http://schemas.microsoft.com/office/drawing/2014/main" id="{490C5218-2EE2-418A-BF96-7CBDFF30187F}"/>
                </a:ext>
              </a:extLst>
            </p:cNvPr>
            <p:cNvSpPr/>
            <p:nvPr/>
          </p:nvSpPr>
          <p:spPr>
            <a:xfrm>
              <a:off x="10422185" y="1044448"/>
              <a:ext cx="36327" cy="9414"/>
            </a:xfrm>
            <a:custGeom>
              <a:avLst/>
              <a:gdLst>
                <a:gd name="connsiteX0" fmla="*/ 0 w 36327"/>
                <a:gd name="connsiteY0" fmla="*/ 0 h 9414"/>
                <a:gd name="connsiteX1" fmla="*/ 36327 w 36327"/>
                <a:gd name="connsiteY1" fmla="*/ 0 h 9414"/>
                <a:gd name="connsiteX2" fmla="*/ 36327 w 36327"/>
                <a:gd name="connsiteY2" fmla="*/ 9415 h 9414"/>
                <a:gd name="connsiteX3" fmla="*/ 0 w 36327"/>
                <a:gd name="connsiteY3" fmla="*/ 9415 h 9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327" h="9414">
                  <a:moveTo>
                    <a:pt x="0" y="0"/>
                  </a:moveTo>
                  <a:lnTo>
                    <a:pt x="36327" y="0"/>
                  </a:lnTo>
                  <a:lnTo>
                    <a:pt x="36327" y="9415"/>
                  </a:lnTo>
                  <a:lnTo>
                    <a:pt x="0" y="9415"/>
                  </a:lnTo>
                  <a:close/>
                </a:path>
              </a:pathLst>
            </a:custGeom>
            <a:solidFill>
              <a:srgbClr val="000000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</p:grpSp>
      <p:sp>
        <p:nvSpPr>
          <p:cNvPr id="418" name="Plassholder for tekst 6">
            <a:extLst>
              <a:ext uri="{FF2B5EF4-FFF2-40B4-BE49-F238E27FC236}">
                <a16:creationId xmlns:a16="http://schemas.microsoft.com/office/drawing/2014/main" id="{6E98A0A3-3DCA-4C11-97C2-1E370EA4882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818689" y="144014"/>
            <a:ext cx="1179545" cy="469900"/>
          </a:xfrm>
          <a:prstGeom prst="rect">
            <a:avLst/>
          </a:prstGeom>
          <a:blipFill dpi="0" rotWithShape="1"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rgbClr val="000000"/>
                </a:solidFill>
                <a:latin typeface="+mn-lt"/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/>
              <a:t> </a:t>
            </a:r>
          </a:p>
        </p:txBody>
      </p:sp>
      <p:sp>
        <p:nvSpPr>
          <p:cNvPr id="419" name="Title 1">
            <a:extLst>
              <a:ext uri="{FF2B5EF4-FFF2-40B4-BE49-F238E27FC236}">
                <a16:creationId xmlns:a16="http://schemas.microsoft.com/office/drawing/2014/main" id="{651FA9BE-7903-4485-A34C-67AF40B277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9482" y="1990165"/>
            <a:ext cx="8533262" cy="1519798"/>
          </a:xfrm>
          <a:solidFill>
            <a:srgbClr val="010000">
              <a:alpha val="0"/>
            </a:srgbClr>
          </a:solidFill>
        </p:spPr>
        <p:txBody>
          <a:bodyPr anchor="b">
            <a:normAutofit/>
          </a:bodyPr>
          <a:lstStyle>
            <a:lvl1pPr algn="r">
              <a:defRPr sz="4400">
                <a:solidFill>
                  <a:schemeClr val="accent6"/>
                </a:solidFill>
                <a:latin typeface="Drammen" pitchFamily="2" charset="77"/>
                <a:ea typeface="Drammen" pitchFamily="2" charset="77"/>
              </a:defRPr>
            </a:lvl1pPr>
          </a:lstStyle>
          <a:p>
            <a:r>
              <a:rPr lang="en-US"/>
              <a:t>Click to edit Master title style</a:t>
            </a:r>
            <a:endParaRPr lang="nb-NO" dirty="0"/>
          </a:p>
        </p:txBody>
      </p:sp>
      <p:sp>
        <p:nvSpPr>
          <p:cNvPr id="420" name="Subtitle 2">
            <a:extLst>
              <a:ext uri="{FF2B5EF4-FFF2-40B4-BE49-F238E27FC236}">
                <a16:creationId xmlns:a16="http://schemas.microsoft.com/office/drawing/2014/main" id="{58387AAA-C97F-4920-8458-716F4C8811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9482" y="3602039"/>
            <a:ext cx="8533263" cy="553583"/>
          </a:xfrm>
          <a:solidFill>
            <a:srgbClr val="020000">
              <a:alpha val="0"/>
            </a:srgbClr>
          </a:solidFill>
        </p:spPr>
        <p:txBody>
          <a:bodyPr anchor="b"/>
          <a:lstStyle>
            <a:lvl1pPr marL="0" indent="0" algn="r">
              <a:buNone/>
              <a:defRPr sz="2000">
                <a:solidFill>
                  <a:schemeClr val="accent6"/>
                </a:solidFill>
                <a:latin typeface="Drammen Medium" pitchFamily="2" charset="0"/>
                <a:ea typeface="Drammen" pitchFamily="50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3544506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Hovedoverskrif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6292D814-CF33-4DBD-8902-37BB6D0E12E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2000" cy="6858000"/>
          </a:xfrm>
          <a:solidFill>
            <a:srgbClr val="DEEDE7">
              <a:alpha val="60000"/>
            </a:srgbClr>
          </a:solidFill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nb-NO" dirty="0"/>
              <a:t>Sett inn bilde via «Sett inn» -&gt; «Bilde»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8632EAF8-EFEB-4C1A-8A60-2BF8F71CDCC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-14670" y="1882588"/>
            <a:ext cx="8972550" cy="2431598"/>
          </a:xfrm>
          <a:blipFill dpi="0" rotWithShape="1"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200">
                <a:latin typeface="+mn-lt"/>
              </a:defRPr>
            </a:lvl1pPr>
          </a:lstStyle>
          <a:p>
            <a:pPr lvl="0"/>
            <a:r>
              <a:rPr lang="en-US" dirty="0"/>
              <a:t>    </a:t>
            </a:r>
            <a:endParaRPr lang="nb-NO" dirty="0"/>
          </a:p>
        </p:txBody>
      </p:sp>
      <p:sp>
        <p:nvSpPr>
          <p:cNvPr id="155" name="Text Placeholder 12">
            <a:extLst>
              <a:ext uri="{FF2B5EF4-FFF2-40B4-BE49-F238E27FC236}">
                <a16:creationId xmlns:a16="http://schemas.microsoft.com/office/drawing/2014/main" id="{38E9DA59-FF79-4099-91D5-6D679761573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92118" y="1329"/>
            <a:ext cx="1561628" cy="696569"/>
          </a:xfrm>
          <a:blipFill dpi="0" rotWithShape="1"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latin typeface="+mn-lt"/>
              </a:defRPr>
            </a:lvl1pPr>
          </a:lstStyle>
          <a:p>
            <a:pPr lvl="0"/>
            <a:r>
              <a:rPr lang="en-US" dirty="0"/>
              <a:t>    </a:t>
            </a:r>
            <a:endParaRPr lang="nb-NO" dirty="0"/>
          </a:p>
        </p:txBody>
      </p:sp>
      <p:grpSp>
        <p:nvGrpSpPr>
          <p:cNvPr id="156" name="dasdasda">
            <a:extLst>
              <a:ext uri="{FF2B5EF4-FFF2-40B4-BE49-F238E27FC236}">
                <a16:creationId xmlns:a16="http://schemas.microsoft.com/office/drawing/2014/main" id="{BC2C6BEF-13D9-4338-98A7-C250FCE1A960}"/>
              </a:ext>
            </a:extLst>
          </p:cNvPr>
          <p:cNvGrpSpPr/>
          <p:nvPr userDrawn="1"/>
        </p:nvGrpSpPr>
        <p:grpSpPr>
          <a:xfrm>
            <a:off x="10819799" y="142943"/>
            <a:ext cx="1179545" cy="469900"/>
            <a:chOff x="10053875" y="625546"/>
            <a:chExt cx="1163332" cy="470539"/>
          </a:xfrm>
        </p:grpSpPr>
        <p:grpSp>
          <p:nvGrpSpPr>
            <p:cNvPr id="157" name="dasdasda">
              <a:extLst>
                <a:ext uri="{FF2B5EF4-FFF2-40B4-BE49-F238E27FC236}">
                  <a16:creationId xmlns:a16="http://schemas.microsoft.com/office/drawing/2014/main" id="{5F034C5B-3E35-41F3-971A-F13D8767C146}"/>
                </a:ext>
              </a:extLst>
            </p:cNvPr>
            <p:cNvGrpSpPr/>
            <p:nvPr/>
          </p:nvGrpSpPr>
          <p:grpSpPr>
            <a:xfrm>
              <a:off x="10421710" y="740423"/>
              <a:ext cx="601392" cy="108410"/>
              <a:chOff x="10421710" y="740423"/>
              <a:chExt cx="601392" cy="108410"/>
            </a:xfrm>
            <a:solidFill>
              <a:srgbClr val="12110C"/>
            </a:solidFill>
          </p:grpSpPr>
          <p:sp>
            <p:nvSpPr>
              <p:cNvPr id="281" name="Frihåndsform: figur 280">
                <a:extLst>
                  <a:ext uri="{FF2B5EF4-FFF2-40B4-BE49-F238E27FC236}">
                    <a16:creationId xmlns:a16="http://schemas.microsoft.com/office/drawing/2014/main" id="{668EFD68-05E2-400E-BF63-4E2EEF56A580}"/>
                  </a:ext>
                </a:extLst>
              </p:cNvPr>
              <p:cNvSpPr/>
              <p:nvPr/>
            </p:nvSpPr>
            <p:spPr>
              <a:xfrm>
                <a:off x="10421710" y="740423"/>
                <a:ext cx="97189" cy="108315"/>
              </a:xfrm>
              <a:custGeom>
                <a:avLst/>
                <a:gdLst>
                  <a:gd name="connsiteX0" fmla="*/ 40416 w 97189"/>
                  <a:gd name="connsiteY0" fmla="*/ 88060 h 108315"/>
                  <a:gd name="connsiteX1" fmla="*/ 57439 w 97189"/>
                  <a:gd name="connsiteY1" fmla="*/ 83780 h 108315"/>
                  <a:gd name="connsiteX2" fmla="*/ 69326 w 97189"/>
                  <a:gd name="connsiteY2" fmla="*/ 71798 h 108315"/>
                  <a:gd name="connsiteX3" fmla="*/ 73700 w 97189"/>
                  <a:gd name="connsiteY3" fmla="*/ 54586 h 108315"/>
                  <a:gd name="connsiteX4" fmla="*/ 69421 w 97189"/>
                  <a:gd name="connsiteY4" fmla="*/ 36612 h 108315"/>
                  <a:gd name="connsiteX5" fmla="*/ 57629 w 97189"/>
                  <a:gd name="connsiteY5" fmla="*/ 24630 h 108315"/>
                  <a:gd name="connsiteX6" fmla="*/ 40321 w 97189"/>
                  <a:gd name="connsiteY6" fmla="*/ 20351 h 108315"/>
                  <a:gd name="connsiteX7" fmla="*/ 23109 w 97189"/>
                  <a:gd name="connsiteY7" fmla="*/ 20351 h 108315"/>
                  <a:gd name="connsiteX8" fmla="*/ 23109 w 97189"/>
                  <a:gd name="connsiteY8" fmla="*/ 88155 h 108315"/>
                  <a:gd name="connsiteX9" fmla="*/ 40416 w 97189"/>
                  <a:gd name="connsiteY9" fmla="*/ 88155 h 108315"/>
                  <a:gd name="connsiteX10" fmla="*/ 0 w 97189"/>
                  <a:gd name="connsiteY10" fmla="*/ 0 h 108315"/>
                  <a:gd name="connsiteX11" fmla="*/ 39275 w 97189"/>
                  <a:gd name="connsiteY11" fmla="*/ 0 h 108315"/>
                  <a:gd name="connsiteX12" fmla="*/ 81783 w 97189"/>
                  <a:gd name="connsiteY12" fmla="*/ 13979 h 108315"/>
                  <a:gd name="connsiteX13" fmla="*/ 97189 w 97189"/>
                  <a:gd name="connsiteY13" fmla="*/ 54205 h 108315"/>
                  <a:gd name="connsiteX14" fmla="*/ 89676 w 97189"/>
                  <a:gd name="connsiteY14" fmla="*/ 82734 h 108315"/>
                  <a:gd name="connsiteX15" fmla="*/ 68945 w 97189"/>
                  <a:gd name="connsiteY15" fmla="*/ 101659 h 108315"/>
                  <a:gd name="connsiteX16" fmla="*/ 39275 w 97189"/>
                  <a:gd name="connsiteY16" fmla="*/ 108315 h 108315"/>
                  <a:gd name="connsiteX17" fmla="*/ 0 w 97189"/>
                  <a:gd name="connsiteY17" fmla="*/ 108315 h 108315"/>
                  <a:gd name="connsiteX18" fmla="*/ 0 w 97189"/>
                  <a:gd name="connsiteY18" fmla="*/ 0 h 1083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97189" h="108315">
                    <a:moveTo>
                      <a:pt x="40416" y="88060"/>
                    </a:moveTo>
                    <a:cubicBezTo>
                      <a:pt x="46693" y="88060"/>
                      <a:pt x="52398" y="86633"/>
                      <a:pt x="57439" y="83780"/>
                    </a:cubicBezTo>
                    <a:cubicBezTo>
                      <a:pt x="62479" y="80927"/>
                      <a:pt x="66473" y="76838"/>
                      <a:pt x="69326" y="71798"/>
                    </a:cubicBezTo>
                    <a:cubicBezTo>
                      <a:pt x="72179" y="66663"/>
                      <a:pt x="73700" y="60957"/>
                      <a:pt x="73700" y="54586"/>
                    </a:cubicBezTo>
                    <a:cubicBezTo>
                      <a:pt x="73700" y="47739"/>
                      <a:pt x="72274" y="41843"/>
                      <a:pt x="69421" y="36612"/>
                    </a:cubicBezTo>
                    <a:cubicBezTo>
                      <a:pt x="66568" y="31477"/>
                      <a:pt x="62669" y="27483"/>
                      <a:pt x="57629" y="24630"/>
                    </a:cubicBezTo>
                    <a:cubicBezTo>
                      <a:pt x="52589" y="21777"/>
                      <a:pt x="46883" y="20351"/>
                      <a:pt x="40321" y="20351"/>
                    </a:cubicBezTo>
                    <a:lnTo>
                      <a:pt x="23109" y="20351"/>
                    </a:lnTo>
                    <a:lnTo>
                      <a:pt x="23109" y="88155"/>
                    </a:lnTo>
                    <a:lnTo>
                      <a:pt x="40416" y="88155"/>
                    </a:lnTo>
                    <a:close/>
                    <a:moveTo>
                      <a:pt x="0" y="0"/>
                    </a:moveTo>
                    <a:lnTo>
                      <a:pt x="39275" y="0"/>
                    </a:lnTo>
                    <a:cubicBezTo>
                      <a:pt x="57343" y="0"/>
                      <a:pt x="71513" y="4660"/>
                      <a:pt x="81783" y="13979"/>
                    </a:cubicBezTo>
                    <a:cubicBezTo>
                      <a:pt x="92054" y="23299"/>
                      <a:pt x="97189" y="36707"/>
                      <a:pt x="97189" y="54205"/>
                    </a:cubicBezTo>
                    <a:cubicBezTo>
                      <a:pt x="97189" y="65046"/>
                      <a:pt x="94716" y="74556"/>
                      <a:pt x="89676" y="82734"/>
                    </a:cubicBezTo>
                    <a:cubicBezTo>
                      <a:pt x="84636" y="90913"/>
                      <a:pt x="77789" y="97284"/>
                      <a:pt x="68945" y="101659"/>
                    </a:cubicBezTo>
                    <a:cubicBezTo>
                      <a:pt x="60101" y="106128"/>
                      <a:pt x="50211" y="108315"/>
                      <a:pt x="39275" y="108315"/>
                    </a:cubicBezTo>
                    <a:lnTo>
                      <a:pt x="0" y="10831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2110C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82" name="Frihåndsform: figur 281">
                <a:extLst>
                  <a:ext uri="{FF2B5EF4-FFF2-40B4-BE49-F238E27FC236}">
                    <a16:creationId xmlns:a16="http://schemas.microsoft.com/office/drawing/2014/main" id="{63109723-667A-4D9D-BEB3-5EA9AF76C3C5}"/>
                  </a:ext>
                </a:extLst>
              </p:cNvPr>
              <p:cNvSpPr/>
              <p:nvPr/>
            </p:nvSpPr>
            <p:spPr>
              <a:xfrm>
                <a:off x="10530976" y="740423"/>
                <a:ext cx="86538" cy="108410"/>
              </a:xfrm>
              <a:custGeom>
                <a:avLst/>
                <a:gdLst>
                  <a:gd name="connsiteX0" fmla="*/ 44030 w 86538"/>
                  <a:gd name="connsiteY0" fmla="*/ 45647 h 108410"/>
                  <a:gd name="connsiteX1" fmla="*/ 54966 w 86538"/>
                  <a:gd name="connsiteY1" fmla="*/ 42033 h 108410"/>
                  <a:gd name="connsiteX2" fmla="*/ 59245 w 86538"/>
                  <a:gd name="connsiteY2" fmla="*/ 32523 h 108410"/>
                  <a:gd name="connsiteX3" fmla="*/ 55346 w 86538"/>
                  <a:gd name="connsiteY3" fmla="*/ 23489 h 108410"/>
                  <a:gd name="connsiteX4" fmla="*/ 44030 w 86538"/>
                  <a:gd name="connsiteY4" fmla="*/ 20351 h 108410"/>
                  <a:gd name="connsiteX5" fmla="*/ 23299 w 86538"/>
                  <a:gd name="connsiteY5" fmla="*/ 20351 h 108410"/>
                  <a:gd name="connsiteX6" fmla="*/ 23299 w 86538"/>
                  <a:gd name="connsiteY6" fmla="*/ 45742 h 108410"/>
                  <a:gd name="connsiteX7" fmla="*/ 44030 w 86538"/>
                  <a:gd name="connsiteY7" fmla="*/ 45742 h 108410"/>
                  <a:gd name="connsiteX8" fmla="*/ 0 w 86538"/>
                  <a:gd name="connsiteY8" fmla="*/ 0 h 108410"/>
                  <a:gd name="connsiteX9" fmla="*/ 42698 w 86538"/>
                  <a:gd name="connsiteY9" fmla="*/ 0 h 108410"/>
                  <a:gd name="connsiteX10" fmla="*/ 72844 w 86538"/>
                  <a:gd name="connsiteY10" fmla="*/ 8178 h 108410"/>
                  <a:gd name="connsiteX11" fmla="*/ 83020 w 86538"/>
                  <a:gd name="connsiteY11" fmla="*/ 32523 h 108410"/>
                  <a:gd name="connsiteX12" fmla="*/ 76458 w 86538"/>
                  <a:gd name="connsiteY12" fmla="*/ 51828 h 108410"/>
                  <a:gd name="connsiteX13" fmla="*/ 59055 w 86538"/>
                  <a:gd name="connsiteY13" fmla="*/ 62574 h 108410"/>
                  <a:gd name="connsiteX14" fmla="*/ 74271 w 86538"/>
                  <a:gd name="connsiteY14" fmla="*/ 85112 h 108410"/>
                  <a:gd name="connsiteX15" fmla="*/ 86538 w 86538"/>
                  <a:gd name="connsiteY15" fmla="*/ 108410 h 108410"/>
                  <a:gd name="connsiteX16" fmla="*/ 58675 w 86538"/>
                  <a:gd name="connsiteY16" fmla="*/ 108410 h 108410"/>
                  <a:gd name="connsiteX17" fmla="*/ 47073 w 86538"/>
                  <a:gd name="connsiteY17" fmla="*/ 84826 h 108410"/>
                  <a:gd name="connsiteX18" fmla="*/ 35186 w 86538"/>
                  <a:gd name="connsiteY18" fmla="*/ 66092 h 108410"/>
                  <a:gd name="connsiteX19" fmla="*/ 23299 w 86538"/>
                  <a:gd name="connsiteY19" fmla="*/ 66092 h 108410"/>
                  <a:gd name="connsiteX20" fmla="*/ 23299 w 86538"/>
                  <a:gd name="connsiteY20" fmla="*/ 108315 h 108410"/>
                  <a:gd name="connsiteX21" fmla="*/ 95 w 86538"/>
                  <a:gd name="connsiteY21" fmla="*/ 108315 h 108410"/>
                  <a:gd name="connsiteX22" fmla="*/ 95 w 86538"/>
                  <a:gd name="connsiteY22" fmla="*/ 0 h 1084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86538" h="108410">
                    <a:moveTo>
                      <a:pt x="44030" y="45647"/>
                    </a:moveTo>
                    <a:cubicBezTo>
                      <a:pt x="48499" y="45647"/>
                      <a:pt x="52113" y="44410"/>
                      <a:pt x="54966" y="42033"/>
                    </a:cubicBezTo>
                    <a:cubicBezTo>
                      <a:pt x="57819" y="39655"/>
                      <a:pt x="59245" y="36422"/>
                      <a:pt x="59245" y="32523"/>
                    </a:cubicBezTo>
                    <a:cubicBezTo>
                      <a:pt x="59245" y="28624"/>
                      <a:pt x="57914" y="25581"/>
                      <a:pt x="55346" y="23489"/>
                    </a:cubicBezTo>
                    <a:cubicBezTo>
                      <a:pt x="52779" y="21397"/>
                      <a:pt x="48975" y="20351"/>
                      <a:pt x="44030" y="20351"/>
                    </a:cubicBezTo>
                    <a:lnTo>
                      <a:pt x="23299" y="20351"/>
                    </a:lnTo>
                    <a:lnTo>
                      <a:pt x="23299" y="45742"/>
                    </a:lnTo>
                    <a:lnTo>
                      <a:pt x="44030" y="45742"/>
                    </a:lnTo>
                    <a:close/>
                    <a:moveTo>
                      <a:pt x="0" y="0"/>
                    </a:moveTo>
                    <a:lnTo>
                      <a:pt x="42698" y="0"/>
                    </a:lnTo>
                    <a:cubicBezTo>
                      <a:pt x="56012" y="0"/>
                      <a:pt x="66092" y="2758"/>
                      <a:pt x="72844" y="8178"/>
                    </a:cubicBezTo>
                    <a:cubicBezTo>
                      <a:pt x="79596" y="13599"/>
                      <a:pt x="83020" y="21777"/>
                      <a:pt x="83020" y="32523"/>
                    </a:cubicBezTo>
                    <a:cubicBezTo>
                      <a:pt x="83020" y="39941"/>
                      <a:pt x="80832" y="46407"/>
                      <a:pt x="76458" y="51828"/>
                    </a:cubicBezTo>
                    <a:cubicBezTo>
                      <a:pt x="72083" y="57248"/>
                      <a:pt x="66282" y="60862"/>
                      <a:pt x="59055" y="62574"/>
                    </a:cubicBezTo>
                    <a:cubicBezTo>
                      <a:pt x="63810" y="68660"/>
                      <a:pt x="68850" y="76173"/>
                      <a:pt x="74271" y="85112"/>
                    </a:cubicBezTo>
                    <a:cubicBezTo>
                      <a:pt x="79596" y="94051"/>
                      <a:pt x="83685" y="101849"/>
                      <a:pt x="86538" y="108410"/>
                    </a:cubicBezTo>
                    <a:lnTo>
                      <a:pt x="58675" y="108410"/>
                    </a:lnTo>
                    <a:cubicBezTo>
                      <a:pt x="54681" y="99471"/>
                      <a:pt x="50782" y="91578"/>
                      <a:pt x="47073" y="84826"/>
                    </a:cubicBezTo>
                    <a:cubicBezTo>
                      <a:pt x="43364" y="78170"/>
                      <a:pt x="39370" y="71893"/>
                      <a:pt x="35186" y="66092"/>
                    </a:cubicBezTo>
                    <a:lnTo>
                      <a:pt x="23299" y="66092"/>
                    </a:lnTo>
                    <a:lnTo>
                      <a:pt x="23299" y="108315"/>
                    </a:lnTo>
                    <a:lnTo>
                      <a:pt x="95" y="108315"/>
                    </a:lnTo>
                    <a:lnTo>
                      <a:pt x="95" y="0"/>
                    </a:lnTo>
                    <a:close/>
                  </a:path>
                </a:pathLst>
              </a:custGeom>
              <a:solidFill>
                <a:srgbClr val="12110C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83" name="Frihåndsform: figur 282">
                <a:extLst>
                  <a:ext uri="{FF2B5EF4-FFF2-40B4-BE49-F238E27FC236}">
                    <a16:creationId xmlns:a16="http://schemas.microsoft.com/office/drawing/2014/main" id="{BB8A01CC-3A62-4C7C-BEAB-2A87081B2A9D}"/>
                  </a:ext>
                </a:extLst>
              </p:cNvPr>
              <p:cNvSpPr/>
              <p:nvPr/>
            </p:nvSpPr>
            <p:spPr>
              <a:xfrm>
                <a:off x="10626548" y="740423"/>
                <a:ext cx="101848" cy="108410"/>
              </a:xfrm>
              <a:custGeom>
                <a:avLst/>
                <a:gdLst>
                  <a:gd name="connsiteX0" fmla="*/ 63430 w 101848"/>
                  <a:gd name="connsiteY0" fmla="*/ 62384 h 108410"/>
                  <a:gd name="connsiteX1" fmla="*/ 49926 w 101848"/>
                  <a:gd name="connsiteY1" fmla="*/ 19685 h 108410"/>
                  <a:gd name="connsiteX2" fmla="*/ 35661 w 101848"/>
                  <a:gd name="connsiteY2" fmla="*/ 62384 h 108410"/>
                  <a:gd name="connsiteX3" fmla="*/ 63430 w 101848"/>
                  <a:gd name="connsiteY3" fmla="*/ 62384 h 108410"/>
                  <a:gd name="connsiteX4" fmla="*/ 0 w 101848"/>
                  <a:gd name="connsiteY4" fmla="*/ 108410 h 108410"/>
                  <a:gd name="connsiteX5" fmla="*/ 14360 w 101848"/>
                  <a:gd name="connsiteY5" fmla="*/ 56392 h 108410"/>
                  <a:gd name="connsiteX6" fmla="*/ 36232 w 101848"/>
                  <a:gd name="connsiteY6" fmla="*/ 0 h 108410"/>
                  <a:gd name="connsiteX7" fmla="*/ 64666 w 101848"/>
                  <a:gd name="connsiteY7" fmla="*/ 0 h 108410"/>
                  <a:gd name="connsiteX8" fmla="*/ 85587 w 101848"/>
                  <a:gd name="connsiteY8" fmla="*/ 54300 h 108410"/>
                  <a:gd name="connsiteX9" fmla="*/ 101849 w 101848"/>
                  <a:gd name="connsiteY9" fmla="*/ 108315 h 108410"/>
                  <a:gd name="connsiteX10" fmla="*/ 76268 w 101848"/>
                  <a:gd name="connsiteY10" fmla="*/ 108315 h 108410"/>
                  <a:gd name="connsiteX11" fmla="*/ 69326 w 101848"/>
                  <a:gd name="connsiteY11" fmla="*/ 82734 h 108410"/>
                  <a:gd name="connsiteX12" fmla="*/ 30146 w 101848"/>
                  <a:gd name="connsiteY12" fmla="*/ 82734 h 108410"/>
                  <a:gd name="connsiteX13" fmla="*/ 24535 w 101848"/>
                  <a:gd name="connsiteY13" fmla="*/ 108315 h 108410"/>
                  <a:gd name="connsiteX14" fmla="*/ 0 w 101848"/>
                  <a:gd name="connsiteY14" fmla="*/ 108315 h 1084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01848" h="108410">
                    <a:moveTo>
                      <a:pt x="63430" y="62384"/>
                    </a:moveTo>
                    <a:cubicBezTo>
                      <a:pt x="58199" y="44220"/>
                      <a:pt x="53635" y="29956"/>
                      <a:pt x="49926" y="19685"/>
                    </a:cubicBezTo>
                    <a:cubicBezTo>
                      <a:pt x="44981" y="33379"/>
                      <a:pt x="40226" y="47644"/>
                      <a:pt x="35661" y="62384"/>
                    </a:cubicBezTo>
                    <a:lnTo>
                      <a:pt x="63430" y="62384"/>
                    </a:lnTo>
                    <a:close/>
                    <a:moveTo>
                      <a:pt x="0" y="108410"/>
                    </a:moveTo>
                    <a:cubicBezTo>
                      <a:pt x="2568" y="94526"/>
                      <a:pt x="7322" y="77124"/>
                      <a:pt x="14360" y="56392"/>
                    </a:cubicBezTo>
                    <a:cubicBezTo>
                      <a:pt x="21302" y="35661"/>
                      <a:pt x="28624" y="16832"/>
                      <a:pt x="36232" y="0"/>
                    </a:cubicBezTo>
                    <a:lnTo>
                      <a:pt x="64666" y="0"/>
                    </a:lnTo>
                    <a:cubicBezTo>
                      <a:pt x="71798" y="16357"/>
                      <a:pt x="78740" y="34425"/>
                      <a:pt x="85587" y="54300"/>
                    </a:cubicBezTo>
                    <a:cubicBezTo>
                      <a:pt x="92434" y="74271"/>
                      <a:pt x="97855" y="92244"/>
                      <a:pt x="101849" y="108315"/>
                    </a:cubicBezTo>
                    <a:lnTo>
                      <a:pt x="76268" y="108315"/>
                    </a:lnTo>
                    <a:cubicBezTo>
                      <a:pt x="73985" y="99471"/>
                      <a:pt x="71703" y="90913"/>
                      <a:pt x="69326" y="82734"/>
                    </a:cubicBezTo>
                    <a:lnTo>
                      <a:pt x="30146" y="82734"/>
                    </a:lnTo>
                    <a:cubicBezTo>
                      <a:pt x="27388" y="93575"/>
                      <a:pt x="25486" y="102039"/>
                      <a:pt x="24535" y="108315"/>
                    </a:cubicBezTo>
                    <a:lnTo>
                      <a:pt x="0" y="108315"/>
                    </a:lnTo>
                    <a:close/>
                  </a:path>
                </a:pathLst>
              </a:custGeom>
              <a:solidFill>
                <a:srgbClr val="12110C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84" name="Frihåndsform: figur 283">
                <a:extLst>
                  <a:ext uri="{FF2B5EF4-FFF2-40B4-BE49-F238E27FC236}">
                    <a16:creationId xmlns:a16="http://schemas.microsoft.com/office/drawing/2014/main" id="{C8C4F0BC-A61F-4BE7-BC5F-D24C08F9E716}"/>
                  </a:ext>
                </a:extLst>
              </p:cNvPr>
              <p:cNvSpPr/>
              <p:nvPr/>
            </p:nvSpPr>
            <p:spPr>
              <a:xfrm>
                <a:off x="10740094" y="740423"/>
                <a:ext cx="134466" cy="108315"/>
              </a:xfrm>
              <a:custGeom>
                <a:avLst/>
                <a:gdLst>
                  <a:gd name="connsiteX0" fmla="*/ 32048 w 134466"/>
                  <a:gd name="connsiteY0" fmla="*/ 24155 h 108315"/>
                  <a:gd name="connsiteX1" fmla="*/ 25676 w 134466"/>
                  <a:gd name="connsiteY1" fmla="*/ 108315 h 108315"/>
                  <a:gd name="connsiteX2" fmla="*/ 0 w 134466"/>
                  <a:gd name="connsiteY2" fmla="*/ 108315 h 108315"/>
                  <a:gd name="connsiteX3" fmla="*/ 5706 w 134466"/>
                  <a:gd name="connsiteY3" fmla="*/ 49070 h 108315"/>
                  <a:gd name="connsiteX4" fmla="*/ 12933 w 134466"/>
                  <a:gd name="connsiteY4" fmla="*/ 0 h 108315"/>
                  <a:gd name="connsiteX5" fmla="*/ 46883 w 134466"/>
                  <a:gd name="connsiteY5" fmla="*/ 0 h 108315"/>
                  <a:gd name="connsiteX6" fmla="*/ 67329 w 134466"/>
                  <a:gd name="connsiteY6" fmla="*/ 73415 h 108315"/>
                  <a:gd name="connsiteX7" fmla="*/ 87109 w 134466"/>
                  <a:gd name="connsiteY7" fmla="*/ 0 h 108315"/>
                  <a:gd name="connsiteX8" fmla="*/ 120963 w 134466"/>
                  <a:gd name="connsiteY8" fmla="*/ 0 h 108315"/>
                  <a:gd name="connsiteX9" fmla="*/ 128191 w 134466"/>
                  <a:gd name="connsiteY9" fmla="*/ 49926 h 108315"/>
                  <a:gd name="connsiteX10" fmla="*/ 134467 w 134466"/>
                  <a:gd name="connsiteY10" fmla="*/ 108315 h 108315"/>
                  <a:gd name="connsiteX11" fmla="*/ 108410 w 134466"/>
                  <a:gd name="connsiteY11" fmla="*/ 108315 h 108315"/>
                  <a:gd name="connsiteX12" fmla="*/ 104987 w 134466"/>
                  <a:gd name="connsiteY12" fmla="*/ 64095 h 108315"/>
                  <a:gd name="connsiteX13" fmla="*/ 100517 w 134466"/>
                  <a:gd name="connsiteY13" fmla="*/ 24440 h 108315"/>
                  <a:gd name="connsiteX14" fmla="*/ 79881 w 134466"/>
                  <a:gd name="connsiteY14" fmla="*/ 98425 h 108315"/>
                  <a:gd name="connsiteX15" fmla="*/ 53920 w 134466"/>
                  <a:gd name="connsiteY15" fmla="*/ 98425 h 108315"/>
                  <a:gd name="connsiteX16" fmla="*/ 32048 w 134466"/>
                  <a:gd name="connsiteY16" fmla="*/ 24155 h 1083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34466" h="108315">
                    <a:moveTo>
                      <a:pt x="32048" y="24155"/>
                    </a:moveTo>
                    <a:cubicBezTo>
                      <a:pt x="28719" y="55346"/>
                      <a:pt x="26627" y="83400"/>
                      <a:pt x="25676" y="108315"/>
                    </a:cubicBezTo>
                    <a:lnTo>
                      <a:pt x="0" y="108315"/>
                    </a:lnTo>
                    <a:cubicBezTo>
                      <a:pt x="1141" y="90437"/>
                      <a:pt x="3043" y="70752"/>
                      <a:pt x="5706" y="49070"/>
                    </a:cubicBezTo>
                    <a:cubicBezTo>
                      <a:pt x="8368" y="27388"/>
                      <a:pt x="10746" y="11031"/>
                      <a:pt x="12933" y="0"/>
                    </a:cubicBezTo>
                    <a:lnTo>
                      <a:pt x="46883" y="0"/>
                    </a:lnTo>
                    <a:lnTo>
                      <a:pt x="67329" y="73415"/>
                    </a:lnTo>
                    <a:lnTo>
                      <a:pt x="87109" y="0"/>
                    </a:lnTo>
                    <a:lnTo>
                      <a:pt x="120963" y="0"/>
                    </a:lnTo>
                    <a:cubicBezTo>
                      <a:pt x="123246" y="12648"/>
                      <a:pt x="125623" y="29290"/>
                      <a:pt x="128191" y="49926"/>
                    </a:cubicBezTo>
                    <a:cubicBezTo>
                      <a:pt x="130663" y="70467"/>
                      <a:pt x="132850" y="89962"/>
                      <a:pt x="134467" y="108315"/>
                    </a:cubicBezTo>
                    <a:lnTo>
                      <a:pt x="108410" y="108315"/>
                    </a:lnTo>
                    <a:cubicBezTo>
                      <a:pt x="107269" y="91673"/>
                      <a:pt x="106128" y="76933"/>
                      <a:pt x="104987" y="64095"/>
                    </a:cubicBezTo>
                    <a:cubicBezTo>
                      <a:pt x="103846" y="51257"/>
                      <a:pt x="102324" y="38039"/>
                      <a:pt x="100517" y="24440"/>
                    </a:cubicBezTo>
                    <a:lnTo>
                      <a:pt x="79881" y="98425"/>
                    </a:lnTo>
                    <a:lnTo>
                      <a:pt x="53920" y="98425"/>
                    </a:lnTo>
                    <a:lnTo>
                      <a:pt x="32048" y="24155"/>
                    </a:lnTo>
                    <a:close/>
                  </a:path>
                </a:pathLst>
              </a:custGeom>
              <a:solidFill>
                <a:srgbClr val="12110C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85" name="Frihåndsform: figur 284">
                <a:extLst>
                  <a:ext uri="{FF2B5EF4-FFF2-40B4-BE49-F238E27FC236}">
                    <a16:creationId xmlns:a16="http://schemas.microsoft.com/office/drawing/2014/main" id="{5EB2347D-A2E0-48EC-A7D9-533FA298B3DE}"/>
                  </a:ext>
                </a:extLst>
              </p:cNvPr>
              <p:cNvSpPr/>
              <p:nvPr/>
            </p:nvSpPr>
            <p:spPr>
              <a:xfrm>
                <a:off x="10888731" y="740423"/>
                <a:ext cx="134371" cy="108315"/>
              </a:xfrm>
              <a:custGeom>
                <a:avLst/>
                <a:gdLst>
                  <a:gd name="connsiteX0" fmla="*/ 32048 w 134371"/>
                  <a:gd name="connsiteY0" fmla="*/ 24155 h 108315"/>
                  <a:gd name="connsiteX1" fmla="*/ 25676 w 134371"/>
                  <a:gd name="connsiteY1" fmla="*/ 108315 h 108315"/>
                  <a:gd name="connsiteX2" fmla="*/ 0 w 134371"/>
                  <a:gd name="connsiteY2" fmla="*/ 108315 h 108315"/>
                  <a:gd name="connsiteX3" fmla="*/ 5706 w 134371"/>
                  <a:gd name="connsiteY3" fmla="*/ 49070 h 108315"/>
                  <a:gd name="connsiteX4" fmla="*/ 12933 w 134371"/>
                  <a:gd name="connsiteY4" fmla="*/ 0 h 108315"/>
                  <a:gd name="connsiteX5" fmla="*/ 46788 w 134371"/>
                  <a:gd name="connsiteY5" fmla="*/ 0 h 108315"/>
                  <a:gd name="connsiteX6" fmla="*/ 67233 w 134371"/>
                  <a:gd name="connsiteY6" fmla="*/ 73415 h 108315"/>
                  <a:gd name="connsiteX7" fmla="*/ 87014 w 134371"/>
                  <a:gd name="connsiteY7" fmla="*/ 0 h 108315"/>
                  <a:gd name="connsiteX8" fmla="*/ 120868 w 134371"/>
                  <a:gd name="connsiteY8" fmla="*/ 0 h 108315"/>
                  <a:gd name="connsiteX9" fmla="*/ 128095 w 134371"/>
                  <a:gd name="connsiteY9" fmla="*/ 49926 h 108315"/>
                  <a:gd name="connsiteX10" fmla="*/ 134372 w 134371"/>
                  <a:gd name="connsiteY10" fmla="*/ 108315 h 108315"/>
                  <a:gd name="connsiteX11" fmla="*/ 108315 w 134371"/>
                  <a:gd name="connsiteY11" fmla="*/ 108315 h 108315"/>
                  <a:gd name="connsiteX12" fmla="*/ 104892 w 134371"/>
                  <a:gd name="connsiteY12" fmla="*/ 64095 h 108315"/>
                  <a:gd name="connsiteX13" fmla="*/ 100422 w 134371"/>
                  <a:gd name="connsiteY13" fmla="*/ 24440 h 108315"/>
                  <a:gd name="connsiteX14" fmla="*/ 79786 w 134371"/>
                  <a:gd name="connsiteY14" fmla="*/ 98425 h 108315"/>
                  <a:gd name="connsiteX15" fmla="*/ 53730 w 134371"/>
                  <a:gd name="connsiteY15" fmla="*/ 98425 h 108315"/>
                  <a:gd name="connsiteX16" fmla="*/ 32048 w 134371"/>
                  <a:gd name="connsiteY16" fmla="*/ 24155 h 1083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34371" h="108315">
                    <a:moveTo>
                      <a:pt x="32048" y="24155"/>
                    </a:moveTo>
                    <a:cubicBezTo>
                      <a:pt x="28719" y="55346"/>
                      <a:pt x="26627" y="83400"/>
                      <a:pt x="25676" y="108315"/>
                    </a:cubicBezTo>
                    <a:lnTo>
                      <a:pt x="0" y="108315"/>
                    </a:lnTo>
                    <a:cubicBezTo>
                      <a:pt x="1141" y="90437"/>
                      <a:pt x="3043" y="70752"/>
                      <a:pt x="5706" y="49070"/>
                    </a:cubicBezTo>
                    <a:cubicBezTo>
                      <a:pt x="8368" y="27388"/>
                      <a:pt x="10746" y="11031"/>
                      <a:pt x="12933" y="0"/>
                    </a:cubicBezTo>
                    <a:lnTo>
                      <a:pt x="46788" y="0"/>
                    </a:lnTo>
                    <a:lnTo>
                      <a:pt x="67233" y="73415"/>
                    </a:lnTo>
                    <a:lnTo>
                      <a:pt x="87014" y="0"/>
                    </a:lnTo>
                    <a:lnTo>
                      <a:pt x="120868" y="0"/>
                    </a:lnTo>
                    <a:cubicBezTo>
                      <a:pt x="123150" y="12648"/>
                      <a:pt x="125528" y="29290"/>
                      <a:pt x="128095" y="49926"/>
                    </a:cubicBezTo>
                    <a:cubicBezTo>
                      <a:pt x="130568" y="70467"/>
                      <a:pt x="132755" y="89962"/>
                      <a:pt x="134372" y="108315"/>
                    </a:cubicBezTo>
                    <a:lnTo>
                      <a:pt x="108315" y="108315"/>
                    </a:lnTo>
                    <a:cubicBezTo>
                      <a:pt x="107174" y="91673"/>
                      <a:pt x="106033" y="76933"/>
                      <a:pt x="104892" y="64095"/>
                    </a:cubicBezTo>
                    <a:cubicBezTo>
                      <a:pt x="103751" y="51257"/>
                      <a:pt x="102229" y="38039"/>
                      <a:pt x="100422" y="24440"/>
                    </a:cubicBezTo>
                    <a:lnTo>
                      <a:pt x="79786" y="98425"/>
                    </a:lnTo>
                    <a:lnTo>
                      <a:pt x="53730" y="98425"/>
                    </a:lnTo>
                    <a:lnTo>
                      <a:pt x="32048" y="24155"/>
                    </a:lnTo>
                    <a:close/>
                  </a:path>
                </a:pathLst>
              </a:custGeom>
              <a:solidFill>
                <a:srgbClr val="12110C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</p:grpSp>
        <p:sp>
          <p:nvSpPr>
            <p:cNvPr id="158" name="Frihåndsform: figur 157">
              <a:extLst>
                <a:ext uri="{FF2B5EF4-FFF2-40B4-BE49-F238E27FC236}">
                  <a16:creationId xmlns:a16="http://schemas.microsoft.com/office/drawing/2014/main" id="{5F8874F8-BA7F-4427-9FDF-6E9B5A960996}"/>
                </a:ext>
              </a:extLst>
            </p:cNvPr>
            <p:cNvSpPr/>
            <p:nvPr/>
          </p:nvSpPr>
          <p:spPr>
            <a:xfrm>
              <a:off x="11038698" y="740423"/>
              <a:ext cx="70942" cy="108410"/>
            </a:xfrm>
            <a:custGeom>
              <a:avLst/>
              <a:gdLst>
                <a:gd name="connsiteX0" fmla="*/ 0 w 70942"/>
                <a:gd name="connsiteY0" fmla="*/ 0 h 108410"/>
                <a:gd name="connsiteX1" fmla="*/ 70942 w 70942"/>
                <a:gd name="connsiteY1" fmla="*/ 0 h 108410"/>
                <a:gd name="connsiteX2" fmla="*/ 70942 w 70942"/>
                <a:gd name="connsiteY2" fmla="*/ 20256 h 108410"/>
                <a:gd name="connsiteX3" fmla="*/ 23299 w 70942"/>
                <a:gd name="connsiteY3" fmla="*/ 20256 h 108410"/>
                <a:gd name="connsiteX4" fmla="*/ 23299 w 70942"/>
                <a:gd name="connsiteY4" fmla="*/ 43174 h 108410"/>
                <a:gd name="connsiteX5" fmla="*/ 65046 w 70942"/>
                <a:gd name="connsiteY5" fmla="*/ 43174 h 108410"/>
                <a:gd name="connsiteX6" fmla="*/ 65046 w 70942"/>
                <a:gd name="connsiteY6" fmla="*/ 63620 h 108410"/>
                <a:gd name="connsiteX7" fmla="*/ 23299 w 70942"/>
                <a:gd name="connsiteY7" fmla="*/ 63620 h 108410"/>
                <a:gd name="connsiteX8" fmla="*/ 23299 w 70942"/>
                <a:gd name="connsiteY8" fmla="*/ 88060 h 108410"/>
                <a:gd name="connsiteX9" fmla="*/ 70942 w 70942"/>
                <a:gd name="connsiteY9" fmla="*/ 88060 h 108410"/>
                <a:gd name="connsiteX10" fmla="*/ 70942 w 70942"/>
                <a:gd name="connsiteY10" fmla="*/ 108410 h 108410"/>
                <a:gd name="connsiteX11" fmla="*/ 0 w 70942"/>
                <a:gd name="connsiteY11" fmla="*/ 108410 h 108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0942" h="108410">
                  <a:moveTo>
                    <a:pt x="0" y="0"/>
                  </a:moveTo>
                  <a:lnTo>
                    <a:pt x="70942" y="0"/>
                  </a:lnTo>
                  <a:lnTo>
                    <a:pt x="70942" y="20256"/>
                  </a:lnTo>
                  <a:lnTo>
                    <a:pt x="23299" y="20256"/>
                  </a:lnTo>
                  <a:lnTo>
                    <a:pt x="23299" y="43174"/>
                  </a:lnTo>
                  <a:lnTo>
                    <a:pt x="65046" y="43174"/>
                  </a:lnTo>
                  <a:lnTo>
                    <a:pt x="65046" y="63620"/>
                  </a:lnTo>
                  <a:lnTo>
                    <a:pt x="23299" y="63620"/>
                  </a:lnTo>
                  <a:lnTo>
                    <a:pt x="23299" y="88060"/>
                  </a:lnTo>
                  <a:lnTo>
                    <a:pt x="70942" y="88060"/>
                  </a:lnTo>
                  <a:lnTo>
                    <a:pt x="70942" y="108410"/>
                  </a:lnTo>
                  <a:lnTo>
                    <a:pt x="0" y="108410"/>
                  </a:lnTo>
                  <a:close/>
                </a:path>
              </a:pathLst>
            </a:custGeom>
            <a:solidFill>
              <a:srgbClr val="12110C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grpSp>
          <p:nvGrpSpPr>
            <p:cNvPr id="159" name="dasdasda">
              <a:extLst>
                <a:ext uri="{FF2B5EF4-FFF2-40B4-BE49-F238E27FC236}">
                  <a16:creationId xmlns:a16="http://schemas.microsoft.com/office/drawing/2014/main" id="{7C68F578-B8DC-4F34-8734-8BB982A9E82C}"/>
                </a:ext>
              </a:extLst>
            </p:cNvPr>
            <p:cNvGrpSpPr/>
            <p:nvPr/>
          </p:nvGrpSpPr>
          <p:grpSpPr>
            <a:xfrm>
              <a:off x="10421710" y="740423"/>
              <a:ext cx="794629" cy="252577"/>
              <a:chOff x="10421710" y="740423"/>
              <a:chExt cx="794629" cy="252577"/>
            </a:xfrm>
            <a:solidFill>
              <a:srgbClr val="12110C"/>
            </a:solidFill>
          </p:grpSpPr>
          <p:sp>
            <p:nvSpPr>
              <p:cNvPr id="274" name="Frihåndsform: figur 273">
                <a:extLst>
                  <a:ext uri="{FF2B5EF4-FFF2-40B4-BE49-F238E27FC236}">
                    <a16:creationId xmlns:a16="http://schemas.microsoft.com/office/drawing/2014/main" id="{894315D7-D8F4-4A8C-9E7D-AA470DC8F292}"/>
                  </a:ext>
                </a:extLst>
              </p:cNvPr>
              <p:cNvSpPr/>
              <p:nvPr/>
            </p:nvSpPr>
            <p:spPr>
              <a:xfrm>
                <a:off x="11123430" y="740423"/>
                <a:ext cx="92909" cy="108410"/>
              </a:xfrm>
              <a:custGeom>
                <a:avLst/>
                <a:gdLst>
                  <a:gd name="connsiteX0" fmla="*/ 69801 w 92909"/>
                  <a:gd name="connsiteY0" fmla="*/ 108410 h 108410"/>
                  <a:gd name="connsiteX1" fmla="*/ 21016 w 92909"/>
                  <a:gd name="connsiteY1" fmla="*/ 34901 h 108410"/>
                  <a:gd name="connsiteX2" fmla="*/ 21016 w 92909"/>
                  <a:gd name="connsiteY2" fmla="*/ 108410 h 108410"/>
                  <a:gd name="connsiteX3" fmla="*/ 0 w 92909"/>
                  <a:gd name="connsiteY3" fmla="*/ 108410 h 108410"/>
                  <a:gd name="connsiteX4" fmla="*/ 0 w 92909"/>
                  <a:gd name="connsiteY4" fmla="*/ 0 h 108410"/>
                  <a:gd name="connsiteX5" fmla="*/ 23869 w 92909"/>
                  <a:gd name="connsiteY5" fmla="*/ 0 h 108410"/>
                  <a:gd name="connsiteX6" fmla="*/ 52208 w 92909"/>
                  <a:gd name="connsiteY6" fmla="*/ 37088 h 108410"/>
                  <a:gd name="connsiteX7" fmla="*/ 71893 w 92909"/>
                  <a:gd name="connsiteY7" fmla="*/ 67994 h 108410"/>
                  <a:gd name="connsiteX8" fmla="*/ 71893 w 92909"/>
                  <a:gd name="connsiteY8" fmla="*/ 0 h 108410"/>
                  <a:gd name="connsiteX9" fmla="*/ 92910 w 92909"/>
                  <a:gd name="connsiteY9" fmla="*/ 0 h 108410"/>
                  <a:gd name="connsiteX10" fmla="*/ 92910 w 92909"/>
                  <a:gd name="connsiteY10" fmla="*/ 108410 h 108410"/>
                  <a:gd name="connsiteX11" fmla="*/ 69801 w 92909"/>
                  <a:gd name="connsiteY11" fmla="*/ 108410 h 1084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92909" h="108410">
                    <a:moveTo>
                      <a:pt x="69801" y="108410"/>
                    </a:moveTo>
                    <a:cubicBezTo>
                      <a:pt x="55251" y="82069"/>
                      <a:pt x="38990" y="57629"/>
                      <a:pt x="21016" y="34901"/>
                    </a:cubicBezTo>
                    <a:lnTo>
                      <a:pt x="21016" y="108410"/>
                    </a:lnTo>
                    <a:lnTo>
                      <a:pt x="0" y="108410"/>
                    </a:lnTo>
                    <a:lnTo>
                      <a:pt x="0" y="0"/>
                    </a:lnTo>
                    <a:lnTo>
                      <a:pt x="23869" y="0"/>
                    </a:lnTo>
                    <a:cubicBezTo>
                      <a:pt x="35091" y="13884"/>
                      <a:pt x="44600" y="26152"/>
                      <a:pt x="52208" y="37088"/>
                    </a:cubicBezTo>
                    <a:cubicBezTo>
                      <a:pt x="59816" y="48024"/>
                      <a:pt x="66378" y="58294"/>
                      <a:pt x="71893" y="67994"/>
                    </a:cubicBezTo>
                    <a:lnTo>
                      <a:pt x="71893" y="0"/>
                    </a:lnTo>
                    <a:lnTo>
                      <a:pt x="92910" y="0"/>
                    </a:lnTo>
                    <a:lnTo>
                      <a:pt x="92910" y="108410"/>
                    </a:lnTo>
                    <a:lnTo>
                      <a:pt x="69801" y="108410"/>
                    </a:lnTo>
                    <a:close/>
                  </a:path>
                </a:pathLst>
              </a:custGeom>
              <a:solidFill>
                <a:srgbClr val="12110C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75" name="Frihåndsform: figur 274">
                <a:extLst>
                  <a:ext uri="{FF2B5EF4-FFF2-40B4-BE49-F238E27FC236}">
                    <a16:creationId xmlns:a16="http://schemas.microsoft.com/office/drawing/2014/main" id="{7E00D5E9-0048-4F76-8F6F-9402124E58A3}"/>
                  </a:ext>
                </a:extLst>
              </p:cNvPr>
              <p:cNvSpPr/>
              <p:nvPr/>
            </p:nvSpPr>
            <p:spPr>
              <a:xfrm>
                <a:off x="10421710" y="882974"/>
                <a:ext cx="91673" cy="108410"/>
              </a:xfrm>
              <a:custGeom>
                <a:avLst/>
                <a:gdLst>
                  <a:gd name="connsiteX0" fmla="*/ 61908 w 91673"/>
                  <a:gd name="connsiteY0" fmla="*/ 108410 h 108410"/>
                  <a:gd name="connsiteX1" fmla="*/ 44600 w 91673"/>
                  <a:gd name="connsiteY1" fmla="*/ 81974 h 108410"/>
                  <a:gd name="connsiteX2" fmla="*/ 23204 w 91673"/>
                  <a:gd name="connsiteY2" fmla="*/ 59626 h 108410"/>
                  <a:gd name="connsiteX3" fmla="*/ 23204 w 91673"/>
                  <a:gd name="connsiteY3" fmla="*/ 108410 h 108410"/>
                  <a:gd name="connsiteX4" fmla="*/ 0 w 91673"/>
                  <a:gd name="connsiteY4" fmla="*/ 108410 h 108410"/>
                  <a:gd name="connsiteX5" fmla="*/ 0 w 91673"/>
                  <a:gd name="connsiteY5" fmla="*/ 0 h 108410"/>
                  <a:gd name="connsiteX6" fmla="*/ 23204 w 91673"/>
                  <a:gd name="connsiteY6" fmla="*/ 0 h 108410"/>
                  <a:gd name="connsiteX7" fmla="*/ 23204 w 91673"/>
                  <a:gd name="connsiteY7" fmla="*/ 45076 h 108410"/>
                  <a:gd name="connsiteX8" fmla="*/ 43935 w 91673"/>
                  <a:gd name="connsiteY8" fmla="*/ 24630 h 108410"/>
                  <a:gd name="connsiteX9" fmla="*/ 61147 w 91673"/>
                  <a:gd name="connsiteY9" fmla="*/ 0 h 108410"/>
                  <a:gd name="connsiteX10" fmla="*/ 88725 w 91673"/>
                  <a:gd name="connsiteY10" fmla="*/ 0 h 108410"/>
                  <a:gd name="connsiteX11" fmla="*/ 45551 w 91673"/>
                  <a:gd name="connsiteY11" fmla="*/ 51543 h 108410"/>
                  <a:gd name="connsiteX12" fmla="*/ 71893 w 91673"/>
                  <a:gd name="connsiteY12" fmla="*/ 78170 h 108410"/>
                  <a:gd name="connsiteX13" fmla="*/ 91673 w 91673"/>
                  <a:gd name="connsiteY13" fmla="*/ 108315 h 108410"/>
                  <a:gd name="connsiteX14" fmla="*/ 61908 w 91673"/>
                  <a:gd name="connsiteY14" fmla="*/ 108315 h 1084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91673" h="108410">
                    <a:moveTo>
                      <a:pt x="61908" y="108410"/>
                    </a:moveTo>
                    <a:cubicBezTo>
                      <a:pt x="57439" y="99757"/>
                      <a:pt x="51733" y="90913"/>
                      <a:pt x="44600" y="81974"/>
                    </a:cubicBezTo>
                    <a:cubicBezTo>
                      <a:pt x="37468" y="73034"/>
                      <a:pt x="30336" y="65617"/>
                      <a:pt x="23204" y="59626"/>
                    </a:cubicBezTo>
                    <a:lnTo>
                      <a:pt x="23204" y="108410"/>
                    </a:lnTo>
                    <a:lnTo>
                      <a:pt x="0" y="108410"/>
                    </a:lnTo>
                    <a:lnTo>
                      <a:pt x="0" y="0"/>
                    </a:lnTo>
                    <a:lnTo>
                      <a:pt x="23204" y="0"/>
                    </a:lnTo>
                    <a:lnTo>
                      <a:pt x="23204" y="45076"/>
                    </a:lnTo>
                    <a:cubicBezTo>
                      <a:pt x="30241" y="39465"/>
                      <a:pt x="37183" y="32713"/>
                      <a:pt x="43935" y="24630"/>
                    </a:cubicBezTo>
                    <a:cubicBezTo>
                      <a:pt x="50782" y="16547"/>
                      <a:pt x="56488" y="8369"/>
                      <a:pt x="61147" y="0"/>
                    </a:cubicBezTo>
                    <a:lnTo>
                      <a:pt x="88725" y="0"/>
                    </a:lnTo>
                    <a:cubicBezTo>
                      <a:pt x="76173" y="20161"/>
                      <a:pt x="61718" y="37278"/>
                      <a:pt x="45551" y="51543"/>
                    </a:cubicBezTo>
                    <a:cubicBezTo>
                      <a:pt x="54300" y="58485"/>
                      <a:pt x="63049" y="67329"/>
                      <a:pt x="71893" y="78170"/>
                    </a:cubicBezTo>
                    <a:cubicBezTo>
                      <a:pt x="80642" y="89011"/>
                      <a:pt x="87299" y="99091"/>
                      <a:pt x="91673" y="108315"/>
                    </a:cubicBezTo>
                    <a:lnTo>
                      <a:pt x="61908" y="108315"/>
                    </a:lnTo>
                    <a:close/>
                  </a:path>
                </a:pathLst>
              </a:custGeom>
              <a:solidFill>
                <a:srgbClr val="12110C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76" name="Frihåndsform: figur 275">
                <a:extLst>
                  <a:ext uri="{FF2B5EF4-FFF2-40B4-BE49-F238E27FC236}">
                    <a16:creationId xmlns:a16="http://schemas.microsoft.com/office/drawing/2014/main" id="{3BB6DE17-5E4E-4778-B8EF-1726DDD5E5B3}"/>
                  </a:ext>
                </a:extLst>
              </p:cNvPr>
              <p:cNvSpPr/>
              <p:nvPr/>
            </p:nvSpPr>
            <p:spPr>
              <a:xfrm>
                <a:off x="10511291" y="881547"/>
                <a:ext cx="109456" cy="111453"/>
              </a:xfrm>
              <a:custGeom>
                <a:avLst/>
                <a:gdLst>
                  <a:gd name="connsiteX0" fmla="*/ 32143 w 109456"/>
                  <a:gd name="connsiteY0" fmla="*/ 81213 h 111453"/>
                  <a:gd name="connsiteX1" fmla="*/ 54776 w 109456"/>
                  <a:gd name="connsiteY1" fmla="*/ 90532 h 111453"/>
                  <a:gd name="connsiteX2" fmla="*/ 77409 w 109456"/>
                  <a:gd name="connsiteY2" fmla="*/ 81213 h 111453"/>
                  <a:gd name="connsiteX3" fmla="*/ 85587 w 109456"/>
                  <a:gd name="connsiteY3" fmla="*/ 55727 h 111453"/>
                  <a:gd name="connsiteX4" fmla="*/ 77409 w 109456"/>
                  <a:gd name="connsiteY4" fmla="*/ 30241 h 111453"/>
                  <a:gd name="connsiteX5" fmla="*/ 54776 w 109456"/>
                  <a:gd name="connsiteY5" fmla="*/ 20921 h 111453"/>
                  <a:gd name="connsiteX6" fmla="*/ 32143 w 109456"/>
                  <a:gd name="connsiteY6" fmla="*/ 30241 h 111453"/>
                  <a:gd name="connsiteX7" fmla="*/ 23869 w 109456"/>
                  <a:gd name="connsiteY7" fmla="*/ 55822 h 111453"/>
                  <a:gd name="connsiteX8" fmla="*/ 32143 w 109456"/>
                  <a:gd name="connsiteY8" fmla="*/ 81213 h 111453"/>
                  <a:gd name="connsiteX9" fmla="*/ 6942 w 109456"/>
                  <a:gd name="connsiteY9" fmla="*/ 26912 h 111453"/>
                  <a:gd name="connsiteX10" fmla="*/ 26247 w 109456"/>
                  <a:gd name="connsiteY10" fmla="*/ 7132 h 111453"/>
                  <a:gd name="connsiteX11" fmla="*/ 54776 w 109456"/>
                  <a:gd name="connsiteY11" fmla="*/ 0 h 111453"/>
                  <a:gd name="connsiteX12" fmla="*/ 83305 w 109456"/>
                  <a:gd name="connsiteY12" fmla="*/ 7132 h 111453"/>
                  <a:gd name="connsiteX13" fmla="*/ 102610 w 109456"/>
                  <a:gd name="connsiteY13" fmla="*/ 26912 h 111453"/>
                  <a:gd name="connsiteX14" fmla="*/ 109457 w 109456"/>
                  <a:gd name="connsiteY14" fmla="*/ 55727 h 111453"/>
                  <a:gd name="connsiteX15" fmla="*/ 102610 w 109456"/>
                  <a:gd name="connsiteY15" fmla="*/ 84541 h 111453"/>
                  <a:gd name="connsiteX16" fmla="*/ 83305 w 109456"/>
                  <a:gd name="connsiteY16" fmla="*/ 104321 h 111453"/>
                  <a:gd name="connsiteX17" fmla="*/ 54776 w 109456"/>
                  <a:gd name="connsiteY17" fmla="*/ 111454 h 111453"/>
                  <a:gd name="connsiteX18" fmla="*/ 26247 w 109456"/>
                  <a:gd name="connsiteY18" fmla="*/ 104321 h 111453"/>
                  <a:gd name="connsiteX19" fmla="*/ 6942 w 109456"/>
                  <a:gd name="connsiteY19" fmla="*/ 84541 h 111453"/>
                  <a:gd name="connsiteX20" fmla="*/ 0 w 109456"/>
                  <a:gd name="connsiteY20" fmla="*/ 55727 h 111453"/>
                  <a:gd name="connsiteX21" fmla="*/ 6942 w 109456"/>
                  <a:gd name="connsiteY21" fmla="*/ 26912 h 1114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09456" h="111453">
                    <a:moveTo>
                      <a:pt x="32143" y="81213"/>
                    </a:moveTo>
                    <a:cubicBezTo>
                      <a:pt x="37658" y="87394"/>
                      <a:pt x="45266" y="90532"/>
                      <a:pt x="54776" y="90532"/>
                    </a:cubicBezTo>
                    <a:cubicBezTo>
                      <a:pt x="64286" y="90532"/>
                      <a:pt x="71893" y="87394"/>
                      <a:pt x="77409" y="81213"/>
                    </a:cubicBezTo>
                    <a:cubicBezTo>
                      <a:pt x="82924" y="74936"/>
                      <a:pt x="85587" y="66473"/>
                      <a:pt x="85587" y="55727"/>
                    </a:cubicBezTo>
                    <a:cubicBezTo>
                      <a:pt x="85587" y="44981"/>
                      <a:pt x="82829" y="36517"/>
                      <a:pt x="77409" y="30241"/>
                    </a:cubicBezTo>
                    <a:cubicBezTo>
                      <a:pt x="71893" y="23964"/>
                      <a:pt x="64381" y="20921"/>
                      <a:pt x="54776" y="20921"/>
                    </a:cubicBezTo>
                    <a:cubicBezTo>
                      <a:pt x="45171" y="20921"/>
                      <a:pt x="37658" y="24060"/>
                      <a:pt x="32143" y="30241"/>
                    </a:cubicBezTo>
                    <a:cubicBezTo>
                      <a:pt x="26627" y="36422"/>
                      <a:pt x="23869" y="44981"/>
                      <a:pt x="23869" y="55822"/>
                    </a:cubicBezTo>
                    <a:cubicBezTo>
                      <a:pt x="23869" y="66568"/>
                      <a:pt x="26627" y="75031"/>
                      <a:pt x="32143" y="81213"/>
                    </a:cubicBezTo>
                    <a:moveTo>
                      <a:pt x="6942" y="26912"/>
                    </a:moveTo>
                    <a:cubicBezTo>
                      <a:pt x="11507" y="18449"/>
                      <a:pt x="17973" y="11887"/>
                      <a:pt x="26247" y="7132"/>
                    </a:cubicBezTo>
                    <a:cubicBezTo>
                      <a:pt x="34520" y="2377"/>
                      <a:pt x="44030" y="0"/>
                      <a:pt x="54776" y="0"/>
                    </a:cubicBezTo>
                    <a:cubicBezTo>
                      <a:pt x="65522" y="0"/>
                      <a:pt x="75031" y="2377"/>
                      <a:pt x="83305" y="7132"/>
                    </a:cubicBezTo>
                    <a:cubicBezTo>
                      <a:pt x="91578" y="11887"/>
                      <a:pt x="98045" y="18449"/>
                      <a:pt x="102610" y="26912"/>
                    </a:cubicBezTo>
                    <a:cubicBezTo>
                      <a:pt x="107174" y="35376"/>
                      <a:pt x="109457" y="44981"/>
                      <a:pt x="109457" y="55727"/>
                    </a:cubicBezTo>
                    <a:cubicBezTo>
                      <a:pt x="109457" y="66473"/>
                      <a:pt x="107174" y="76078"/>
                      <a:pt x="102610" y="84541"/>
                    </a:cubicBezTo>
                    <a:cubicBezTo>
                      <a:pt x="98045" y="93005"/>
                      <a:pt x="91578" y="99566"/>
                      <a:pt x="83305" y="104321"/>
                    </a:cubicBezTo>
                    <a:cubicBezTo>
                      <a:pt x="75031" y="109076"/>
                      <a:pt x="65522" y="111454"/>
                      <a:pt x="54776" y="111454"/>
                    </a:cubicBezTo>
                    <a:cubicBezTo>
                      <a:pt x="44030" y="111454"/>
                      <a:pt x="34520" y="109076"/>
                      <a:pt x="26247" y="104321"/>
                    </a:cubicBezTo>
                    <a:cubicBezTo>
                      <a:pt x="17973" y="99566"/>
                      <a:pt x="11507" y="93005"/>
                      <a:pt x="6942" y="84541"/>
                    </a:cubicBezTo>
                    <a:cubicBezTo>
                      <a:pt x="2377" y="76078"/>
                      <a:pt x="0" y="66473"/>
                      <a:pt x="0" y="55727"/>
                    </a:cubicBezTo>
                    <a:cubicBezTo>
                      <a:pt x="0" y="44981"/>
                      <a:pt x="2377" y="35376"/>
                      <a:pt x="6942" y="26912"/>
                    </a:cubicBezTo>
                  </a:path>
                </a:pathLst>
              </a:custGeom>
              <a:solidFill>
                <a:srgbClr val="12110C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77" name="Frihåndsform: figur 276">
                <a:extLst>
                  <a:ext uri="{FF2B5EF4-FFF2-40B4-BE49-F238E27FC236}">
                    <a16:creationId xmlns:a16="http://schemas.microsoft.com/office/drawing/2014/main" id="{6348BB18-A793-4A7C-BCB6-89726F8285C7}"/>
                  </a:ext>
                </a:extLst>
              </p:cNvPr>
              <p:cNvSpPr/>
              <p:nvPr/>
            </p:nvSpPr>
            <p:spPr>
              <a:xfrm>
                <a:off x="10632540" y="883069"/>
                <a:ext cx="134276" cy="108410"/>
              </a:xfrm>
              <a:custGeom>
                <a:avLst/>
                <a:gdLst>
                  <a:gd name="connsiteX0" fmla="*/ 32048 w 134276"/>
                  <a:gd name="connsiteY0" fmla="*/ 24155 h 108410"/>
                  <a:gd name="connsiteX1" fmla="*/ 25676 w 134276"/>
                  <a:gd name="connsiteY1" fmla="*/ 108315 h 108410"/>
                  <a:gd name="connsiteX2" fmla="*/ 0 w 134276"/>
                  <a:gd name="connsiteY2" fmla="*/ 108315 h 108410"/>
                  <a:gd name="connsiteX3" fmla="*/ 5611 w 134276"/>
                  <a:gd name="connsiteY3" fmla="*/ 49070 h 108410"/>
                  <a:gd name="connsiteX4" fmla="*/ 12838 w 134276"/>
                  <a:gd name="connsiteY4" fmla="*/ 0 h 108410"/>
                  <a:gd name="connsiteX5" fmla="*/ 46693 w 134276"/>
                  <a:gd name="connsiteY5" fmla="*/ 0 h 108410"/>
                  <a:gd name="connsiteX6" fmla="*/ 67138 w 134276"/>
                  <a:gd name="connsiteY6" fmla="*/ 73415 h 108410"/>
                  <a:gd name="connsiteX7" fmla="*/ 86919 w 134276"/>
                  <a:gd name="connsiteY7" fmla="*/ 0 h 108410"/>
                  <a:gd name="connsiteX8" fmla="*/ 120773 w 134276"/>
                  <a:gd name="connsiteY8" fmla="*/ 0 h 108410"/>
                  <a:gd name="connsiteX9" fmla="*/ 128000 w 134276"/>
                  <a:gd name="connsiteY9" fmla="*/ 49926 h 108410"/>
                  <a:gd name="connsiteX10" fmla="*/ 134277 w 134276"/>
                  <a:gd name="connsiteY10" fmla="*/ 108410 h 108410"/>
                  <a:gd name="connsiteX11" fmla="*/ 108220 w 134276"/>
                  <a:gd name="connsiteY11" fmla="*/ 108410 h 108410"/>
                  <a:gd name="connsiteX12" fmla="*/ 104797 w 134276"/>
                  <a:gd name="connsiteY12" fmla="*/ 64190 h 108410"/>
                  <a:gd name="connsiteX13" fmla="*/ 100327 w 134276"/>
                  <a:gd name="connsiteY13" fmla="*/ 24535 h 108410"/>
                  <a:gd name="connsiteX14" fmla="*/ 79691 w 134276"/>
                  <a:gd name="connsiteY14" fmla="*/ 98520 h 108410"/>
                  <a:gd name="connsiteX15" fmla="*/ 53635 w 134276"/>
                  <a:gd name="connsiteY15" fmla="*/ 98520 h 108410"/>
                  <a:gd name="connsiteX16" fmla="*/ 32048 w 134276"/>
                  <a:gd name="connsiteY16" fmla="*/ 24155 h 1084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34276" h="108410">
                    <a:moveTo>
                      <a:pt x="32048" y="24155"/>
                    </a:moveTo>
                    <a:cubicBezTo>
                      <a:pt x="28719" y="55346"/>
                      <a:pt x="26627" y="83400"/>
                      <a:pt x="25676" y="108315"/>
                    </a:cubicBezTo>
                    <a:lnTo>
                      <a:pt x="0" y="108315"/>
                    </a:lnTo>
                    <a:cubicBezTo>
                      <a:pt x="1141" y="90437"/>
                      <a:pt x="3043" y="70752"/>
                      <a:pt x="5611" y="49070"/>
                    </a:cubicBezTo>
                    <a:cubicBezTo>
                      <a:pt x="8273" y="27388"/>
                      <a:pt x="10651" y="11031"/>
                      <a:pt x="12838" y="0"/>
                    </a:cubicBezTo>
                    <a:lnTo>
                      <a:pt x="46693" y="0"/>
                    </a:lnTo>
                    <a:lnTo>
                      <a:pt x="67138" y="73415"/>
                    </a:lnTo>
                    <a:lnTo>
                      <a:pt x="86919" y="0"/>
                    </a:lnTo>
                    <a:lnTo>
                      <a:pt x="120773" y="0"/>
                    </a:lnTo>
                    <a:cubicBezTo>
                      <a:pt x="123055" y="12743"/>
                      <a:pt x="125433" y="29385"/>
                      <a:pt x="128000" y="49926"/>
                    </a:cubicBezTo>
                    <a:cubicBezTo>
                      <a:pt x="130568" y="70562"/>
                      <a:pt x="132660" y="89962"/>
                      <a:pt x="134277" y="108410"/>
                    </a:cubicBezTo>
                    <a:lnTo>
                      <a:pt x="108220" y="108410"/>
                    </a:lnTo>
                    <a:cubicBezTo>
                      <a:pt x="107079" y="91769"/>
                      <a:pt x="105938" y="77028"/>
                      <a:pt x="104797" y="64190"/>
                    </a:cubicBezTo>
                    <a:cubicBezTo>
                      <a:pt x="103656" y="51352"/>
                      <a:pt x="102134" y="38134"/>
                      <a:pt x="100327" y="24535"/>
                    </a:cubicBezTo>
                    <a:lnTo>
                      <a:pt x="79691" y="98520"/>
                    </a:lnTo>
                    <a:lnTo>
                      <a:pt x="53635" y="98520"/>
                    </a:lnTo>
                    <a:lnTo>
                      <a:pt x="32048" y="24155"/>
                    </a:lnTo>
                    <a:close/>
                  </a:path>
                </a:pathLst>
              </a:custGeom>
              <a:solidFill>
                <a:srgbClr val="12110C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78" name="Frihåndsform: figur 277">
                <a:extLst>
                  <a:ext uri="{FF2B5EF4-FFF2-40B4-BE49-F238E27FC236}">
                    <a16:creationId xmlns:a16="http://schemas.microsoft.com/office/drawing/2014/main" id="{9C198DBE-192F-4A25-9179-49469EF5D9FF}"/>
                  </a:ext>
                </a:extLst>
              </p:cNvPr>
              <p:cNvSpPr/>
              <p:nvPr/>
            </p:nvSpPr>
            <p:spPr>
              <a:xfrm>
                <a:off x="10781176" y="883069"/>
                <a:ext cx="134371" cy="108410"/>
              </a:xfrm>
              <a:custGeom>
                <a:avLst/>
                <a:gdLst>
                  <a:gd name="connsiteX0" fmla="*/ 32048 w 134371"/>
                  <a:gd name="connsiteY0" fmla="*/ 24155 h 108410"/>
                  <a:gd name="connsiteX1" fmla="*/ 25676 w 134371"/>
                  <a:gd name="connsiteY1" fmla="*/ 108315 h 108410"/>
                  <a:gd name="connsiteX2" fmla="*/ 0 w 134371"/>
                  <a:gd name="connsiteY2" fmla="*/ 108315 h 108410"/>
                  <a:gd name="connsiteX3" fmla="*/ 5611 w 134371"/>
                  <a:gd name="connsiteY3" fmla="*/ 49070 h 108410"/>
                  <a:gd name="connsiteX4" fmla="*/ 12838 w 134371"/>
                  <a:gd name="connsiteY4" fmla="*/ 0 h 108410"/>
                  <a:gd name="connsiteX5" fmla="*/ 46788 w 134371"/>
                  <a:gd name="connsiteY5" fmla="*/ 0 h 108410"/>
                  <a:gd name="connsiteX6" fmla="*/ 67233 w 134371"/>
                  <a:gd name="connsiteY6" fmla="*/ 73415 h 108410"/>
                  <a:gd name="connsiteX7" fmla="*/ 87014 w 134371"/>
                  <a:gd name="connsiteY7" fmla="*/ 0 h 108410"/>
                  <a:gd name="connsiteX8" fmla="*/ 120868 w 134371"/>
                  <a:gd name="connsiteY8" fmla="*/ 0 h 108410"/>
                  <a:gd name="connsiteX9" fmla="*/ 128095 w 134371"/>
                  <a:gd name="connsiteY9" fmla="*/ 49926 h 108410"/>
                  <a:gd name="connsiteX10" fmla="*/ 134372 w 134371"/>
                  <a:gd name="connsiteY10" fmla="*/ 108410 h 108410"/>
                  <a:gd name="connsiteX11" fmla="*/ 108315 w 134371"/>
                  <a:gd name="connsiteY11" fmla="*/ 108410 h 108410"/>
                  <a:gd name="connsiteX12" fmla="*/ 104892 w 134371"/>
                  <a:gd name="connsiteY12" fmla="*/ 64190 h 108410"/>
                  <a:gd name="connsiteX13" fmla="*/ 100422 w 134371"/>
                  <a:gd name="connsiteY13" fmla="*/ 24535 h 108410"/>
                  <a:gd name="connsiteX14" fmla="*/ 79786 w 134371"/>
                  <a:gd name="connsiteY14" fmla="*/ 98520 h 108410"/>
                  <a:gd name="connsiteX15" fmla="*/ 53730 w 134371"/>
                  <a:gd name="connsiteY15" fmla="*/ 98520 h 108410"/>
                  <a:gd name="connsiteX16" fmla="*/ 32048 w 134371"/>
                  <a:gd name="connsiteY16" fmla="*/ 24155 h 1084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34371" h="108410">
                    <a:moveTo>
                      <a:pt x="32048" y="24155"/>
                    </a:moveTo>
                    <a:cubicBezTo>
                      <a:pt x="28719" y="55346"/>
                      <a:pt x="26627" y="83400"/>
                      <a:pt x="25676" y="108315"/>
                    </a:cubicBezTo>
                    <a:lnTo>
                      <a:pt x="0" y="108315"/>
                    </a:lnTo>
                    <a:cubicBezTo>
                      <a:pt x="1141" y="90437"/>
                      <a:pt x="3043" y="70752"/>
                      <a:pt x="5611" y="49070"/>
                    </a:cubicBezTo>
                    <a:cubicBezTo>
                      <a:pt x="8273" y="27388"/>
                      <a:pt x="10651" y="11031"/>
                      <a:pt x="12838" y="0"/>
                    </a:cubicBezTo>
                    <a:lnTo>
                      <a:pt x="46788" y="0"/>
                    </a:lnTo>
                    <a:lnTo>
                      <a:pt x="67233" y="73415"/>
                    </a:lnTo>
                    <a:lnTo>
                      <a:pt x="87014" y="0"/>
                    </a:lnTo>
                    <a:lnTo>
                      <a:pt x="120868" y="0"/>
                    </a:lnTo>
                    <a:cubicBezTo>
                      <a:pt x="123150" y="12743"/>
                      <a:pt x="125528" y="29385"/>
                      <a:pt x="128095" y="49926"/>
                    </a:cubicBezTo>
                    <a:cubicBezTo>
                      <a:pt x="130663" y="70562"/>
                      <a:pt x="132755" y="89962"/>
                      <a:pt x="134372" y="108410"/>
                    </a:cubicBezTo>
                    <a:lnTo>
                      <a:pt x="108315" y="108410"/>
                    </a:lnTo>
                    <a:cubicBezTo>
                      <a:pt x="107174" y="91769"/>
                      <a:pt x="106033" y="77028"/>
                      <a:pt x="104892" y="64190"/>
                    </a:cubicBezTo>
                    <a:cubicBezTo>
                      <a:pt x="103751" y="51352"/>
                      <a:pt x="102229" y="38134"/>
                      <a:pt x="100422" y="24535"/>
                    </a:cubicBezTo>
                    <a:lnTo>
                      <a:pt x="79786" y="98520"/>
                    </a:lnTo>
                    <a:lnTo>
                      <a:pt x="53730" y="98520"/>
                    </a:lnTo>
                    <a:lnTo>
                      <a:pt x="32048" y="24155"/>
                    </a:lnTo>
                    <a:close/>
                  </a:path>
                </a:pathLst>
              </a:custGeom>
              <a:solidFill>
                <a:srgbClr val="12110C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79" name="Frihåndsform: figur 278">
                <a:extLst>
                  <a:ext uri="{FF2B5EF4-FFF2-40B4-BE49-F238E27FC236}">
                    <a16:creationId xmlns:a16="http://schemas.microsoft.com/office/drawing/2014/main" id="{94D1F9ED-C8E3-4963-994B-59B8B8DBF8C1}"/>
                  </a:ext>
                </a:extLst>
              </p:cNvPr>
              <p:cNvSpPr/>
              <p:nvPr/>
            </p:nvSpPr>
            <p:spPr>
              <a:xfrm>
                <a:off x="10931144" y="883069"/>
                <a:ext cx="89200" cy="109932"/>
              </a:xfrm>
              <a:custGeom>
                <a:avLst/>
                <a:gdLst>
                  <a:gd name="connsiteX0" fmla="*/ 89201 w 89200"/>
                  <a:gd name="connsiteY0" fmla="*/ 0 h 109932"/>
                  <a:gd name="connsiteX1" fmla="*/ 89201 w 89200"/>
                  <a:gd name="connsiteY1" fmla="*/ 65997 h 109932"/>
                  <a:gd name="connsiteX2" fmla="*/ 83875 w 89200"/>
                  <a:gd name="connsiteY2" fmla="*/ 89201 h 109932"/>
                  <a:gd name="connsiteX3" fmla="*/ 68470 w 89200"/>
                  <a:gd name="connsiteY3" fmla="*/ 104511 h 109932"/>
                  <a:gd name="connsiteX4" fmla="*/ 44600 w 89200"/>
                  <a:gd name="connsiteY4" fmla="*/ 109932 h 109932"/>
                  <a:gd name="connsiteX5" fmla="*/ 20731 w 89200"/>
                  <a:gd name="connsiteY5" fmla="*/ 104511 h 109932"/>
                  <a:gd name="connsiteX6" fmla="*/ 5325 w 89200"/>
                  <a:gd name="connsiteY6" fmla="*/ 89201 h 109932"/>
                  <a:gd name="connsiteX7" fmla="*/ 0 w 89200"/>
                  <a:gd name="connsiteY7" fmla="*/ 65997 h 109932"/>
                  <a:gd name="connsiteX8" fmla="*/ 0 w 89200"/>
                  <a:gd name="connsiteY8" fmla="*/ 0 h 109932"/>
                  <a:gd name="connsiteX9" fmla="*/ 23204 w 89200"/>
                  <a:gd name="connsiteY9" fmla="*/ 0 h 109932"/>
                  <a:gd name="connsiteX10" fmla="*/ 23204 w 89200"/>
                  <a:gd name="connsiteY10" fmla="*/ 62954 h 109932"/>
                  <a:gd name="connsiteX11" fmla="*/ 28814 w 89200"/>
                  <a:gd name="connsiteY11" fmla="*/ 82259 h 109932"/>
                  <a:gd name="connsiteX12" fmla="*/ 45076 w 89200"/>
                  <a:gd name="connsiteY12" fmla="*/ 89011 h 109932"/>
                  <a:gd name="connsiteX13" fmla="*/ 61337 w 89200"/>
                  <a:gd name="connsiteY13" fmla="*/ 82259 h 109932"/>
                  <a:gd name="connsiteX14" fmla="*/ 66948 w 89200"/>
                  <a:gd name="connsiteY14" fmla="*/ 62954 h 109932"/>
                  <a:gd name="connsiteX15" fmla="*/ 66948 w 89200"/>
                  <a:gd name="connsiteY15" fmla="*/ 0 h 109932"/>
                  <a:gd name="connsiteX16" fmla="*/ 89201 w 89200"/>
                  <a:gd name="connsiteY16" fmla="*/ 0 h 1099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89200" h="109932">
                    <a:moveTo>
                      <a:pt x="89201" y="0"/>
                    </a:moveTo>
                    <a:lnTo>
                      <a:pt x="89201" y="65997"/>
                    </a:lnTo>
                    <a:cubicBezTo>
                      <a:pt x="89201" y="74841"/>
                      <a:pt x="87394" y="82639"/>
                      <a:pt x="83875" y="89201"/>
                    </a:cubicBezTo>
                    <a:cubicBezTo>
                      <a:pt x="80262" y="95763"/>
                      <a:pt x="75127" y="100898"/>
                      <a:pt x="68470" y="104511"/>
                    </a:cubicBezTo>
                    <a:cubicBezTo>
                      <a:pt x="61718" y="108125"/>
                      <a:pt x="53825" y="109932"/>
                      <a:pt x="44600" y="109932"/>
                    </a:cubicBezTo>
                    <a:cubicBezTo>
                      <a:pt x="35376" y="109932"/>
                      <a:pt x="27483" y="108125"/>
                      <a:pt x="20731" y="104511"/>
                    </a:cubicBezTo>
                    <a:cubicBezTo>
                      <a:pt x="14074" y="100898"/>
                      <a:pt x="8939" y="95763"/>
                      <a:pt x="5325" y="89201"/>
                    </a:cubicBezTo>
                    <a:cubicBezTo>
                      <a:pt x="1807" y="82639"/>
                      <a:pt x="0" y="74841"/>
                      <a:pt x="0" y="65997"/>
                    </a:cubicBezTo>
                    <a:lnTo>
                      <a:pt x="0" y="0"/>
                    </a:lnTo>
                    <a:lnTo>
                      <a:pt x="23204" y="0"/>
                    </a:lnTo>
                    <a:lnTo>
                      <a:pt x="23204" y="62954"/>
                    </a:lnTo>
                    <a:cubicBezTo>
                      <a:pt x="23204" y="71323"/>
                      <a:pt x="25010" y="77789"/>
                      <a:pt x="28814" y="82259"/>
                    </a:cubicBezTo>
                    <a:cubicBezTo>
                      <a:pt x="32523" y="86728"/>
                      <a:pt x="37944" y="89011"/>
                      <a:pt x="45076" y="89011"/>
                    </a:cubicBezTo>
                    <a:cubicBezTo>
                      <a:pt x="52208" y="89011"/>
                      <a:pt x="57629" y="86728"/>
                      <a:pt x="61337" y="82259"/>
                    </a:cubicBezTo>
                    <a:cubicBezTo>
                      <a:pt x="65046" y="77789"/>
                      <a:pt x="66948" y="71323"/>
                      <a:pt x="66948" y="62954"/>
                    </a:cubicBezTo>
                    <a:lnTo>
                      <a:pt x="66948" y="0"/>
                    </a:lnTo>
                    <a:lnTo>
                      <a:pt x="89201" y="0"/>
                    </a:lnTo>
                    <a:close/>
                  </a:path>
                </a:pathLst>
              </a:custGeom>
              <a:solidFill>
                <a:srgbClr val="12110C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80" name="Frihåndsform: figur 279">
                <a:extLst>
                  <a:ext uri="{FF2B5EF4-FFF2-40B4-BE49-F238E27FC236}">
                    <a16:creationId xmlns:a16="http://schemas.microsoft.com/office/drawing/2014/main" id="{9C82606F-49DB-4F39-81F2-1CF70089CEAB}"/>
                  </a:ext>
                </a:extLst>
              </p:cNvPr>
              <p:cNvSpPr/>
              <p:nvPr/>
            </p:nvSpPr>
            <p:spPr>
              <a:xfrm>
                <a:off x="11037082" y="882974"/>
                <a:ext cx="92909" cy="108410"/>
              </a:xfrm>
              <a:custGeom>
                <a:avLst/>
                <a:gdLst>
                  <a:gd name="connsiteX0" fmla="*/ 69801 w 92909"/>
                  <a:gd name="connsiteY0" fmla="*/ 108410 h 108410"/>
                  <a:gd name="connsiteX1" fmla="*/ 21016 w 92909"/>
                  <a:gd name="connsiteY1" fmla="*/ 34901 h 108410"/>
                  <a:gd name="connsiteX2" fmla="*/ 21016 w 92909"/>
                  <a:gd name="connsiteY2" fmla="*/ 108410 h 108410"/>
                  <a:gd name="connsiteX3" fmla="*/ 0 w 92909"/>
                  <a:gd name="connsiteY3" fmla="*/ 108410 h 108410"/>
                  <a:gd name="connsiteX4" fmla="*/ 0 w 92909"/>
                  <a:gd name="connsiteY4" fmla="*/ 0 h 108410"/>
                  <a:gd name="connsiteX5" fmla="*/ 23869 w 92909"/>
                  <a:gd name="connsiteY5" fmla="*/ 0 h 108410"/>
                  <a:gd name="connsiteX6" fmla="*/ 52208 w 92909"/>
                  <a:gd name="connsiteY6" fmla="*/ 37088 h 108410"/>
                  <a:gd name="connsiteX7" fmla="*/ 71893 w 92909"/>
                  <a:gd name="connsiteY7" fmla="*/ 67994 h 108410"/>
                  <a:gd name="connsiteX8" fmla="*/ 71893 w 92909"/>
                  <a:gd name="connsiteY8" fmla="*/ 0 h 108410"/>
                  <a:gd name="connsiteX9" fmla="*/ 92910 w 92909"/>
                  <a:gd name="connsiteY9" fmla="*/ 0 h 108410"/>
                  <a:gd name="connsiteX10" fmla="*/ 92910 w 92909"/>
                  <a:gd name="connsiteY10" fmla="*/ 108410 h 108410"/>
                  <a:gd name="connsiteX11" fmla="*/ 69801 w 92909"/>
                  <a:gd name="connsiteY11" fmla="*/ 108410 h 1084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92909" h="108410">
                    <a:moveTo>
                      <a:pt x="69801" y="108410"/>
                    </a:moveTo>
                    <a:cubicBezTo>
                      <a:pt x="55251" y="82069"/>
                      <a:pt x="38990" y="57534"/>
                      <a:pt x="21016" y="34901"/>
                    </a:cubicBezTo>
                    <a:lnTo>
                      <a:pt x="21016" y="108410"/>
                    </a:lnTo>
                    <a:lnTo>
                      <a:pt x="0" y="108410"/>
                    </a:lnTo>
                    <a:lnTo>
                      <a:pt x="0" y="0"/>
                    </a:lnTo>
                    <a:lnTo>
                      <a:pt x="23869" y="0"/>
                    </a:lnTo>
                    <a:cubicBezTo>
                      <a:pt x="35091" y="13884"/>
                      <a:pt x="44600" y="26152"/>
                      <a:pt x="52208" y="37088"/>
                    </a:cubicBezTo>
                    <a:cubicBezTo>
                      <a:pt x="59816" y="47929"/>
                      <a:pt x="66378" y="58294"/>
                      <a:pt x="71893" y="67994"/>
                    </a:cubicBezTo>
                    <a:lnTo>
                      <a:pt x="71893" y="0"/>
                    </a:lnTo>
                    <a:lnTo>
                      <a:pt x="92910" y="0"/>
                    </a:lnTo>
                    <a:lnTo>
                      <a:pt x="92910" y="108410"/>
                    </a:lnTo>
                    <a:lnTo>
                      <a:pt x="69801" y="108410"/>
                    </a:lnTo>
                    <a:close/>
                  </a:path>
                </a:pathLst>
              </a:custGeom>
              <a:solidFill>
                <a:srgbClr val="12110C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</p:grpSp>
        <p:sp>
          <p:nvSpPr>
            <p:cNvPr id="160" name="Frihåndsform: figur 159">
              <a:extLst>
                <a:ext uri="{FF2B5EF4-FFF2-40B4-BE49-F238E27FC236}">
                  <a16:creationId xmlns:a16="http://schemas.microsoft.com/office/drawing/2014/main" id="{C7449C5D-7658-45B7-98BC-4A6A6F045EF5}"/>
                </a:ext>
              </a:extLst>
            </p:cNvPr>
            <p:cNvSpPr/>
            <p:nvPr/>
          </p:nvSpPr>
          <p:spPr>
            <a:xfrm>
              <a:off x="11146348" y="883069"/>
              <a:ext cx="70847" cy="108315"/>
            </a:xfrm>
            <a:custGeom>
              <a:avLst/>
              <a:gdLst>
                <a:gd name="connsiteX0" fmla="*/ 0 w 70847"/>
                <a:gd name="connsiteY0" fmla="*/ 0 h 108315"/>
                <a:gd name="connsiteX1" fmla="*/ 0 w 70847"/>
                <a:gd name="connsiteY1" fmla="*/ 108315 h 108315"/>
                <a:gd name="connsiteX2" fmla="*/ 70847 w 70847"/>
                <a:gd name="connsiteY2" fmla="*/ 108315 h 108315"/>
                <a:gd name="connsiteX3" fmla="*/ 70847 w 70847"/>
                <a:gd name="connsiteY3" fmla="*/ 88060 h 108315"/>
                <a:gd name="connsiteX4" fmla="*/ 23204 w 70847"/>
                <a:gd name="connsiteY4" fmla="*/ 88060 h 108315"/>
                <a:gd name="connsiteX5" fmla="*/ 23204 w 70847"/>
                <a:gd name="connsiteY5" fmla="*/ 63620 h 108315"/>
                <a:gd name="connsiteX6" fmla="*/ 64951 w 70847"/>
                <a:gd name="connsiteY6" fmla="*/ 63620 h 108315"/>
                <a:gd name="connsiteX7" fmla="*/ 64951 w 70847"/>
                <a:gd name="connsiteY7" fmla="*/ 43174 h 108315"/>
                <a:gd name="connsiteX8" fmla="*/ 23204 w 70847"/>
                <a:gd name="connsiteY8" fmla="*/ 43174 h 108315"/>
                <a:gd name="connsiteX9" fmla="*/ 23204 w 70847"/>
                <a:gd name="connsiteY9" fmla="*/ 20256 h 108315"/>
                <a:gd name="connsiteX10" fmla="*/ 70847 w 70847"/>
                <a:gd name="connsiteY10" fmla="*/ 20256 h 108315"/>
                <a:gd name="connsiteX11" fmla="*/ 70847 w 70847"/>
                <a:gd name="connsiteY11" fmla="*/ 0 h 108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0847" h="108315">
                  <a:moveTo>
                    <a:pt x="0" y="0"/>
                  </a:moveTo>
                  <a:lnTo>
                    <a:pt x="0" y="108315"/>
                  </a:lnTo>
                  <a:lnTo>
                    <a:pt x="70847" y="108315"/>
                  </a:lnTo>
                  <a:lnTo>
                    <a:pt x="70847" y="88060"/>
                  </a:lnTo>
                  <a:lnTo>
                    <a:pt x="23204" y="88060"/>
                  </a:lnTo>
                  <a:lnTo>
                    <a:pt x="23204" y="63620"/>
                  </a:lnTo>
                  <a:lnTo>
                    <a:pt x="64951" y="63620"/>
                  </a:lnTo>
                  <a:lnTo>
                    <a:pt x="64951" y="43174"/>
                  </a:lnTo>
                  <a:lnTo>
                    <a:pt x="23204" y="43174"/>
                  </a:lnTo>
                  <a:lnTo>
                    <a:pt x="23204" y="20256"/>
                  </a:lnTo>
                  <a:lnTo>
                    <a:pt x="70847" y="20256"/>
                  </a:lnTo>
                  <a:lnTo>
                    <a:pt x="70847" y="0"/>
                  </a:lnTo>
                  <a:close/>
                </a:path>
              </a:pathLst>
            </a:custGeom>
            <a:solidFill>
              <a:srgbClr val="12110C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grpSp>
          <p:nvGrpSpPr>
            <p:cNvPr id="161" name="dasdasda">
              <a:extLst>
                <a:ext uri="{FF2B5EF4-FFF2-40B4-BE49-F238E27FC236}">
                  <a16:creationId xmlns:a16="http://schemas.microsoft.com/office/drawing/2014/main" id="{250A6723-8905-4CF3-8594-D77496B705ED}"/>
                </a:ext>
              </a:extLst>
            </p:cNvPr>
            <p:cNvGrpSpPr/>
            <p:nvPr/>
          </p:nvGrpSpPr>
          <p:grpSpPr>
            <a:xfrm>
              <a:off x="10053875" y="625546"/>
              <a:ext cx="302883" cy="440298"/>
              <a:chOff x="10053875" y="625546"/>
              <a:chExt cx="302883" cy="440298"/>
            </a:xfrm>
          </p:grpSpPr>
          <p:sp>
            <p:nvSpPr>
              <p:cNvPr id="268" name="Frihåndsform: figur 267">
                <a:extLst>
                  <a:ext uri="{FF2B5EF4-FFF2-40B4-BE49-F238E27FC236}">
                    <a16:creationId xmlns:a16="http://schemas.microsoft.com/office/drawing/2014/main" id="{702B5D34-638F-45C0-A5F4-6AD930DFF681}"/>
                  </a:ext>
                </a:extLst>
              </p:cNvPr>
              <p:cNvSpPr/>
              <p:nvPr/>
            </p:nvSpPr>
            <p:spPr>
              <a:xfrm>
                <a:off x="10053875" y="915687"/>
                <a:ext cx="302883" cy="150158"/>
              </a:xfrm>
              <a:custGeom>
                <a:avLst/>
                <a:gdLst>
                  <a:gd name="connsiteX0" fmla="*/ 151489 w 302883"/>
                  <a:gd name="connsiteY0" fmla="*/ 150158 h 150158"/>
                  <a:gd name="connsiteX1" fmla="*/ 224904 w 302883"/>
                  <a:gd name="connsiteY1" fmla="*/ 132375 h 150158"/>
                  <a:gd name="connsiteX2" fmla="*/ 268268 w 302883"/>
                  <a:gd name="connsiteY2" fmla="*/ 95858 h 150158"/>
                  <a:gd name="connsiteX3" fmla="*/ 302884 w 302883"/>
                  <a:gd name="connsiteY3" fmla="*/ 0 h 150158"/>
                  <a:gd name="connsiteX4" fmla="*/ 293944 w 302883"/>
                  <a:gd name="connsiteY4" fmla="*/ 0 h 150158"/>
                  <a:gd name="connsiteX5" fmla="*/ 293659 w 302883"/>
                  <a:gd name="connsiteY5" fmla="*/ 8844 h 150158"/>
                  <a:gd name="connsiteX6" fmla="*/ 287763 w 302883"/>
                  <a:gd name="connsiteY6" fmla="*/ 8939 h 150158"/>
                  <a:gd name="connsiteX7" fmla="*/ 288144 w 302883"/>
                  <a:gd name="connsiteY7" fmla="*/ 0 h 150158"/>
                  <a:gd name="connsiteX8" fmla="*/ 281011 w 302883"/>
                  <a:gd name="connsiteY8" fmla="*/ 0 h 150158"/>
                  <a:gd name="connsiteX9" fmla="*/ 251246 w 302883"/>
                  <a:gd name="connsiteY9" fmla="*/ 82164 h 150158"/>
                  <a:gd name="connsiteX10" fmla="*/ 151489 w 302883"/>
                  <a:gd name="connsiteY10" fmla="*/ 128286 h 150158"/>
                  <a:gd name="connsiteX11" fmla="*/ 51733 w 302883"/>
                  <a:gd name="connsiteY11" fmla="*/ 82164 h 150158"/>
                  <a:gd name="connsiteX12" fmla="*/ 21872 w 302883"/>
                  <a:gd name="connsiteY12" fmla="*/ 0 h 150158"/>
                  <a:gd name="connsiteX13" fmla="*/ 14835 w 302883"/>
                  <a:gd name="connsiteY13" fmla="*/ 0 h 150158"/>
                  <a:gd name="connsiteX14" fmla="*/ 15120 w 302883"/>
                  <a:gd name="connsiteY14" fmla="*/ 8939 h 150158"/>
                  <a:gd name="connsiteX15" fmla="*/ 9224 w 302883"/>
                  <a:gd name="connsiteY15" fmla="*/ 8844 h 150158"/>
                  <a:gd name="connsiteX16" fmla="*/ 8939 w 302883"/>
                  <a:gd name="connsiteY16" fmla="*/ 0 h 150158"/>
                  <a:gd name="connsiteX17" fmla="*/ 0 w 302883"/>
                  <a:gd name="connsiteY17" fmla="*/ 0 h 150158"/>
                  <a:gd name="connsiteX18" fmla="*/ 34615 w 302883"/>
                  <a:gd name="connsiteY18" fmla="*/ 95858 h 150158"/>
                  <a:gd name="connsiteX19" fmla="*/ 77884 w 302883"/>
                  <a:gd name="connsiteY19" fmla="*/ 132375 h 150158"/>
                  <a:gd name="connsiteX20" fmla="*/ 151489 w 302883"/>
                  <a:gd name="connsiteY20" fmla="*/ 150158 h 1501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302883" h="150158">
                    <a:moveTo>
                      <a:pt x="151489" y="150158"/>
                    </a:moveTo>
                    <a:cubicBezTo>
                      <a:pt x="178497" y="150158"/>
                      <a:pt x="203222" y="144167"/>
                      <a:pt x="224904" y="132375"/>
                    </a:cubicBezTo>
                    <a:cubicBezTo>
                      <a:pt x="241546" y="123246"/>
                      <a:pt x="256096" y="111073"/>
                      <a:pt x="268268" y="95858"/>
                    </a:cubicBezTo>
                    <a:cubicBezTo>
                      <a:pt x="289950" y="68755"/>
                      <a:pt x="302884" y="32904"/>
                      <a:pt x="302884" y="0"/>
                    </a:cubicBezTo>
                    <a:lnTo>
                      <a:pt x="293944" y="0"/>
                    </a:lnTo>
                    <a:cubicBezTo>
                      <a:pt x="293944" y="2948"/>
                      <a:pt x="293849" y="5896"/>
                      <a:pt x="293659" y="8844"/>
                    </a:cubicBezTo>
                    <a:lnTo>
                      <a:pt x="287763" y="8939"/>
                    </a:lnTo>
                    <a:cubicBezTo>
                      <a:pt x="287953" y="5991"/>
                      <a:pt x="288144" y="2948"/>
                      <a:pt x="288144" y="0"/>
                    </a:cubicBezTo>
                    <a:lnTo>
                      <a:pt x="281011" y="0"/>
                    </a:lnTo>
                    <a:cubicBezTo>
                      <a:pt x="281011" y="28054"/>
                      <a:pt x="269885" y="58770"/>
                      <a:pt x="251246" y="82164"/>
                    </a:cubicBezTo>
                    <a:cubicBezTo>
                      <a:pt x="234414" y="103180"/>
                      <a:pt x="203412" y="128286"/>
                      <a:pt x="151489" y="128286"/>
                    </a:cubicBezTo>
                    <a:cubicBezTo>
                      <a:pt x="99566" y="128286"/>
                      <a:pt x="68565" y="103180"/>
                      <a:pt x="51733" y="82164"/>
                    </a:cubicBezTo>
                    <a:cubicBezTo>
                      <a:pt x="33094" y="58865"/>
                      <a:pt x="21872" y="28149"/>
                      <a:pt x="21872" y="0"/>
                    </a:cubicBezTo>
                    <a:lnTo>
                      <a:pt x="14835" y="0"/>
                    </a:lnTo>
                    <a:cubicBezTo>
                      <a:pt x="14835" y="2948"/>
                      <a:pt x="14930" y="5896"/>
                      <a:pt x="15120" y="8939"/>
                    </a:cubicBezTo>
                    <a:lnTo>
                      <a:pt x="9224" y="8844"/>
                    </a:lnTo>
                    <a:cubicBezTo>
                      <a:pt x="9034" y="5896"/>
                      <a:pt x="8939" y="2948"/>
                      <a:pt x="8939" y="0"/>
                    </a:cubicBezTo>
                    <a:lnTo>
                      <a:pt x="0" y="0"/>
                    </a:lnTo>
                    <a:cubicBezTo>
                      <a:pt x="0" y="32904"/>
                      <a:pt x="12933" y="68755"/>
                      <a:pt x="34615" y="95858"/>
                    </a:cubicBezTo>
                    <a:cubicBezTo>
                      <a:pt x="46693" y="110978"/>
                      <a:pt x="61337" y="123246"/>
                      <a:pt x="77884" y="132375"/>
                    </a:cubicBezTo>
                    <a:cubicBezTo>
                      <a:pt x="99662" y="144072"/>
                      <a:pt x="124482" y="150158"/>
                      <a:pt x="151489" y="150158"/>
                    </a:cubicBezTo>
                  </a:path>
                </a:pathLst>
              </a:custGeom>
              <a:solidFill>
                <a:srgbClr val="0062AE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69" name="Frihåndsform: figur 268">
                <a:extLst>
                  <a:ext uri="{FF2B5EF4-FFF2-40B4-BE49-F238E27FC236}">
                    <a16:creationId xmlns:a16="http://schemas.microsoft.com/office/drawing/2014/main" id="{3BD4787D-8370-467C-9E9C-F4E7D34CB2BD}"/>
                  </a:ext>
                </a:extLst>
              </p:cNvPr>
              <p:cNvSpPr/>
              <p:nvPr/>
            </p:nvSpPr>
            <p:spPr>
              <a:xfrm>
                <a:off x="10086113" y="625546"/>
                <a:ext cx="237932" cy="408436"/>
              </a:xfrm>
              <a:custGeom>
                <a:avLst/>
                <a:gdLst>
                  <a:gd name="connsiteX0" fmla="*/ 209784 w 237932"/>
                  <a:gd name="connsiteY0" fmla="*/ 117350 h 408436"/>
                  <a:gd name="connsiteX1" fmla="*/ 237932 w 237932"/>
                  <a:gd name="connsiteY1" fmla="*/ 117350 h 408436"/>
                  <a:gd name="connsiteX2" fmla="*/ 237932 w 237932"/>
                  <a:gd name="connsiteY2" fmla="*/ 290426 h 408436"/>
                  <a:gd name="connsiteX3" fmla="*/ 190574 w 237932"/>
                  <a:gd name="connsiteY3" fmla="*/ 385428 h 408436"/>
                  <a:gd name="connsiteX4" fmla="*/ 46122 w 237932"/>
                  <a:gd name="connsiteY4" fmla="*/ 384477 h 408436"/>
                  <a:gd name="connsiteX5" fmla="*/ 0 w 237932"/>
                  <a:gd name="connsiteY5" fmla="*/ 290521 h 408436"/>
                  <a:gd name="connsiteX6" fmla="*/ 0 w 237932"/>
                  <a:gd name="connsiteY6" fmla="*/ 117445 h 408436"/>
                  <a:gd name="connsiteX7" fmla="*/ 27198 w 237932"/>
                  <a:gd name="connsiteY7" fmla="*/ 117445 h 408436"/>
                  <a:gd name="connsiteX8" fmla="*/ 24725 w 237932"/>
                  <a:gd name="connsiteY8" fmla="*/ 108696 h 408436"/>
                  <a:gd name="connsiteX9" fmla="*/ 24535 w 237932"/>
                  <a:gd name="connsiteY9" fmla="*/ 107840 h 408436"/>
                  <a:gd name="connsiteX10" fmla="*/ 24440 w 237932"/>
                  <a:gd name="connsiteY10" fmla="*/ 107650 h 408436"/>
                  <a:gd name="connsiteX11" fmla="*/ 25486 w 237932"/>
                  <a:gd name="connsiteY11" fmla="*/ 107079 h 408436"/>
                  <a:gd name="connsiteX12" fmla="*/ 25866 w 237932"/>
                  <a:gd name="connsiteY12" fmla="*/ 106889 h 408436"/>
                  <a:gd name="connsiteX13" fmla="*/ 28339 w 237932"/>
                  <a:gd name="connsiteY13" fmla="*/ 105653 h 408436"/>
                  <a:gd name="connsiteX14" fmla="*/ 26342 w 237932"/>
                  <a:gd name="connsiteY14" fmla="*/ 97569 h 408436"/>
                  <a:gd name="connsiteX15" fmla="*/ 26057 w 237932"/>
                  <a:gd name="connsiteY15" fmla="*/ 97760 h 408436"/>
                  <a:gd name="connsiteX16" fmla="*/ 23679 w 237932"/>
                  <a:gd name="connsiteY16" fmla="*/ 98901 h 408436"/>
                  <a:gd name="connsiteX17" fmla="*/ 22823 w 237932"/>
                  <a:gd name="connsiteY17" fmla="*/ 99281 h 408436"/>
                  <a:gd name="connsiteX18" fmla="*/ 22538 w 237932"/>
                  <a:gd name="connsiteY18" fmla="*/ 98425 h 408436"/>
                  <a:gd name="connsiteX19" fmla="*/ 19875 w 237932"/>
                  <a:gd name="connsiteY19" fmla="*/ 88630 h 408436"/>
                  <a:gd name="connsiteX20" fmla="*/ 19685 w 237932"/>
                  <a:gd name="connsiteY20" fmla="*/ 88060 h 408436"/>
                  <a:gd name="connsiteX21" fmla="*/ 20256 w 237932"/>
                  <a:gd name="connsiteY21" fmla="*/ 87774 h 408436"/>
                  <a:gd name="connsiteX22" fmla="*/ 23299 w 237932"/>
                  <a:gd name="connsiteY22" fmla="*/ 86253 h 408436"/>
                  <a:gd name="connsiteX23" fmla="*/ 6467 w 237932"/>
                  <a:gd name="connsiteY23" fmla="*/ 23394 h 408436"/>
                  <a:gd name="connsiteX24" fmla="*/ 6276 w 237932"/>
                  <a:gd name="connsiteY24" fmla="*/ 22728 h 408436"/>
                  <a:gd name="connsiteX25" fmla="*/ 6942 w 237932"/>
                  <a:gd name="connsiteY25" fmla="*/ 22443 h 408436"/>
                  <a:gd name="connsiteX26" fmla="*/ 11507 w 237932"/>
                  <a:gd name="connsiteY26" fmla="*/ 20541 h 408436"/>
                  <a:gd name="connsiteX27" fmla="*/ 15501 w 237932"/>
                  <a:gd name="connsiteY27" fmla="*/ 18924 h 408436"/>
                  <a:gd name="connsiteX28" fmla="*/ 16071 w 237932"/>
                  <a:gd name="connsiteY28" fmla="*/ 18639 h 408436"/>
                  <a:gd name="connsiteX29" fmla="*/ 16927 w 237932"/>
                  <a:gd name="connsiteY29" fmla="*/ 18354 h 408436"/>
                  <a:gd name="connsiteX30" fmla="*/ 17117 w 237932"/>
                  <a:gd name="connsiteY30" fmla="*/ 19210 h 408436"/>
                  <a:gd name="connsiteX31" fmla="*/ 19210 w 237932"/>
                  <a:gd name="connsiteY31" fmla="*/ 27768 h 408436"/>
                  <a:gd name="connsiteX32" fmla="*/ 22918 w 237932"/>
                  <a:gd name="connsiteY32" fmla="*/ 26342 h 408436"/>
                  <a:gd name="connsiteX33" fmla="*/ 25581 w 237932"/>
                  <a:gd name="connsiteY33" fmla="*/ 25391 h 408436"/>
                  <a:gd name="connsiteX34" fmla="*/ 26912 w 237932"/>
                  <a:gd name="connsiteY34" fmla="*/ 25010 h 408436"/>
                  <a:gd name="connsiteX35" fmla="*/ 25010 w 237932"/>
                  <a:gd name="connsiteY35" fmla="*/ 16262 h 408436"/>
                  <a:gd name="connsiteX36" fmla="*/ 24820 w 237932"/>
                  <a:gd name="connsiteY36" fmla="*/ 15596 h 408436"/>
                  <a:gd name="connsiteX37" fmla="*/ 25486 w 237932"/>
                  <a:gd name="connsiteY37" fmla="*/ 15406 h 408436"/>
                  <a:gd name="connsiteX38" fmla="*/ 30241 w 237932"/>
                  <a:gd name="connsiteY38" fmla="*/ 13789 h 408436"/>
                  <a:gd name="connsiteX39" fmla="*/ 35091 w 237932"/>
                  <a:gd name="connsiteY39" fmla="*/ 12267 h 408436"/>
                  <a:gd name="connsiteX40" fmla="*/ 35852 w 237932"/>
                  <a:gd name="connsiteY40" fmla="*/ 12077 h 408436"/>
                  <a:gd name="connsiteX41" fmla="*/ 35947 w 237932"/>
                  <a:gd name="connsiteY41" fmla="*/ 12838 h 408436"/>
                  <a:gd name="connsiteX42" fmla="*/ 37658 w 237932"/>
                  <a:gd name="connsiteY42" fmla="*/ 21397 h 408436"/>
                  <a:gd name="connsiteX43" fmla="*/ 38990 w 237932"/>
                  <a:gd name="connsiteY43" fmla="*/ 21016 h 408436"/>
                  <a:gd name="connsiteX44" fmla="*/ 41557 w 237932"/>
                  <a:gd name="connsiteY44" fmla="*/ 20256 h 408436"/>
                  <a:gd name="connsiteX45" fmla="*/ 43745 w 237932"/>
                  <a:gd name="connsiteY45" fmla="*/ 19590 h 408436"/>
                  <a:gd name="connsiteX46" fmla="*/ 45551 w 237932"/>
                  <a:gd name="connsiteY46" fmla="*/ 19114 h 408436"/>
                  <a:gd name="connsiteX47" fmla="*/ 44030 w 237932"/>
                  <a:gd name="connsiteY47" fmla="*/ 10366 h 408436"/>
                  <a:gd name="connsiteX48" fmla="*/ 43840 w 237932"/>
                  <a:gd name="connsiteY48" fmla="*/ 9700 h 408436"/>
                  <a:gd name="connsiteX49" fmla="*/ 44505 w 237932"/>
                  <a:gd name="connsiteY49" fmla="*/ 9510 h 408436"/>
                  <a:gd name="connsiteX50" fmla="*/ 49355 w 237932"/>
                  <a:gd name="connsiteY50" fmla="*/ 8178 h 408436"/>
                  <a:gd name="connsiteX51" fmla="*/ 51733 w 237932"/>
                  <a:gd name="connsiteY51" fmla="*/ 7608 h 408436"/>
                  <a:gd name="connsiteX52" fmla="*/ 54205 w 237932"/>
                  <a:gd name="connsiteY52" fmla="*/ 7037 h 408436"/>
                  <a:gd name="connsiteX53" fmla="*/ 54966 w 237932"/>
                  <a:gd name="connsiteY53" fmla="*/ 6847 h 408436"/>
                  <a:gd name="connsiteX54" fmla="*/ 55156 w 237932"/>
                  <a:gd name="connsiteY54" fmla="*/ 7703 h 408436"/>
                  <a:gd name="connsiteX55" fmla="*/ 59245 w 237932"/>
                  <a:gd name="connsiteY55" fmla="*/ 35471 h 408436"/>
                  <a:gd name="connsiteX56" fmla="*/ 94716 w 237932"/>
                  <a:gd name="connsiteY56" fmla="*/ 29385 h 408436"/>
                  <a:gd name="connsiteX57" fmla="*/ 93195 w 237932"/>
                  <a:gd name="connsiteY57" fmla="*/ 1997 h 408436"/>
                  <a:gd name="connsiteX58" fmla="*/ 93100 w 237932"/>
                  <a:gd name="connsiteY58" fmla="*/ 1236 h 408436"/>
                  <a:gd name="connsiteX59" fmla="*/ 93861 w 237932"/>
                  <a:gd name="connsiteY59" fmla="*/ 1141 h 408436"/>
                  <a:gd name="connsiteX60" fmla="*/ 103846 w 237932"/>
                  <a:gd name="connsiteY60" fmla="*/ 475 h 408436"/>
                  <a:gd name="connsiteX61" fmla="*/ 104607 w 237932"/>
                  <a:gd name="connsiteY61" fmla="*/ 380 h 408436"/>
                  <a:gd name="connsiteX62" fmla="*/ 104702 w 237932"/>
                  <a:gd name="connsiteY62" fmla="*/ 1141 h 408436"/>
                  <a:gd name="connsiteX63" fmla="*/ 105082 w 237932"/>
                  <a:gd name="connsiteY63" fmla="*/ 9890 h 408436"/>
                  <a:gd name="connsiteX64" fmla="*/ 106984 w 237932"/>
                  <a:gd name="connsiteY64" fmla="*/ 9795 h 408436"/>
                  <a:gd name="connsiteX65" fmla="*/ 113260 w 237932"/>
                  <a:gd name="connsiteY65" fmla="*/ 9605 h 408436"/>
                  <a:gd name="connsiteX66" fmla="*/ 113165 w 237932"/>
                  <a:gd name="connsiteY66" fmla="*/ 761 h 408436"/>
                  <a:gd name="connsiteX67" fmla="*/ 113165 w 237932"/>
                  <a:gd name="connsiteY67" fmla="*/ 95 h 408436"/>
                  <a:gd name="connsiteX68" fmla="*/ 116399 w 237932"/>
                  <a:gd name="connsiteY68" fmla="*/ 95 h 408436"/>
                  <a:gd name="connsiteX69" fmla="*/ 118871 w 237932"/>
                  <a:gd name="connsiteY69" fmla="*/ 0 h 408436"/>
                  <a:gd name="connsiteX70" fmla="*/ 121344 w 237932"/>
                  <a:gd name="connsiteY70" fmla="*/ 95 h 408436"/>
                  <a:gd name="connsiteX71" fmla="*/ 124577 w 237932"/>
                  <a:gd name="connsiteY71" fmla="*/ 95 h 408436"/>
                  <a:gd name="connsiteX72" fmla="*/ 124577 w 237932"/>
                  <a:gd name="connsiteY72" fmla="*/ 856 h 408436"/>
                  <a:gd name="connsiteX73" fmla="*/ 124482 w 237932"/>
                  <a:gd name="connsiteY73" fmla="*/ 9700 h 408436"/>
                  <a:gd name="connsiteX74" fmla="*/ 130663 w 237932"/>
                  <a:gd name="connsiteY74" fmla="*/ 9890 h 408436"/>
                  <a:gd name="connsiteX75" fmla="*/ 132755 w 237932"/>
                  <a:gd name="connsiteY75" fmla="*/ 9985 h 408436"/>
                  <a:gd name="connsiteX76" fmla="*/ 133041 w 237932"/>
                  <a:gd name="connsiteY76" fmla="*/ 1236 h 408436"/>
                  <a:gd name="connsiteX77" fmla="*/ 133136 w 237932"/>
                  <a:gd name="connsiteY77" fmla="*/ 475 h 408436"/>
                  <a:gd name="connsiteX78" fmla="*/ 133896 w 237932"/>
                  <a:gd name="connsiteY78" fmla="*/ 571 h 408436"/>
                  <a:gd name="connsiteX79" fmla="*/ 143882 w 237932"/>
                  <a:gd name="connsiteY79" fmla="*/ 1236 h 408436"/>
                  <a:gd name="connsiteX80" fmla="*/ 144642 w 237932"/>
                  <a:gd name="connsiteY80" fmla="*/ 1331 h 408436"/>
                  <a:gd name="connsiteX81" fmla="*/ 144547 w 237932"/>
                  <a:gd name="connsiteY81" fmla="*/ 2092 h 408436"/>
                  <a:gd name="connsiteX82" fmla="*/ 143026 w 237932"/>
                  <a:gd name="connsiteY82" fmla="*/ 29385 h 408436"/>
                  <a:gd name="connsiteX83" fmla="*/ 178021 w 237932"/>
                  <a:gd name="connsiteY83" fmla="*/ 35281 h 408436"/>
                  <a:gd name="connsiteX84" fmla="*/ 182111 w 237932"/>
                  <a:gd name="connsiteY84" fmla="*/ 7418 h 408436"/>
                  <a:gd name="connsiteX85" fmla="*/ 182301 w 237932"/>
                  <a:gd name="connsiteY85" fmla="*/ 6562 h 408436"/>
                  <a:gd name="connsiteX86" fmla="*/ 183061 w 237932"/>
                  <a:gd name="connsiteY86" fmla="*/ 6752 h 408436"/>
                  <a:gd name="connsiteX87" fmla="*/ 185534 w 237932"/>
                  <a:gd name="connsiteY87" fmla="*/ 7322 h 408436"/>
                  <a:gd name="connsiteX88" fmla="*/ 188007 w 237932"/>
                  <a:gd name="connsiteY88" fmla="*/ 7893 h 408436"/>
                  <a:gd name="connsiteX89" fmla="*/ 192856 w 237932"/>
                  <a:gd name="connsiteY89" fmla="*/ 9129 h 408436"/>
                  <a:gd name="connsiteX90" fmla="*/ 193522 w 237932"/>
                  <a:gd name="connsiteY90" fmla="*/ 9319 h 408436"/>
                  <a:gd name="connsiteX91" fmla="*/ 193332 w 237932"/>
                  <a:gd name="connsiteY91" fmla="*/ 9985 h 408436"/>
                  <a:gd name="connsiteX92" fmla="*/ 191810 w 237932"/>
                  <a:gd name="connsiteY92" fmla="*/ 18734 h 408436"/>
                  <a:gd name="connsiteX93" fmla="*/ 193617 w 237932"/>
                  <a:gd name="connsiteY93" fmla="*/ 19210 h 408436"/>
                  <a:gd name="connsiteX94" fmla="*/ 195804 w 237932"/>
                  <a:gd name="connsiteY94" fmla="*/ 19875 h 408436"/>
                  <a:gd name="connsiteX95" fmla="*/ 198372 w 237932"/>
                  <a:gd name="connsiteY95" fmla="*/ 20636 h 408436"/>
                  <a:gd name="connsiteX96" fmla="*/ 199608 w 237932"/>
                  <a:gd name="connsiteY96" fmla="*/ 21016 h 408436"/>
                  <a:gd name="connsiteX97" fmla="*/ 201320 w 237932"/>
                  <a:gd name="connsiteY97" fmla="*/ 12458 h 408436"/>
                  <a:gd name="connsiteX98" fmla="*/ 201510 w 237932"/>
                  <a:gd name="connsiteY98" fmla="*/ 11697 h 408436"/>
                  <a:gd name="connsiteX99" fmla="*/ 202271 w 237932"/>
                  <a:gd name="connsiteY99" fmla="*/ 11887 h 408436"/>
                  <a:gd name="connsiteX100" fmla="*/ 207121 w 237932"/>
                  <a:gd name="connsiteY100" fmla="*/ 13409 h 408436"/>
                  <a:gd name="connsiteX101" fmla="*/ 211876 w 237932"/>
                  <a:gd name="connsiteY101" fmla="*/ 15025 h 408436"/>
                  <a:gd name="connsiteX102" fmla="*/ 212542 w 237932"/>
                  <a:gd name="connsiteY102" fmla="*/ 15216 h 408436"/>
                  <a:gd name="connsiteX103" fmla="*/ 212351 w 237932"/>
                  <a:gd name="connsiteY103" fmla="*/ 15881 h 408436"/>
                  <a:gd name="connsiteX104" fmla="*/ 210449 w 237932"/>
                  <a:gd name="connsiteY104" fmla="*/ 24630 h 408436"/>
                  <a:gd name="connsiteX105" fmla="*/ 211781 w 237932"/>
                  <a:gd name="connsiteY105" fmla="*/ 25106 h 408436"/>
                  <a:gd name="connsiteX106" fmla="*/ 214443 w 237932"/>
                  <a:gd name="connsiteY106" fmla="*/ 26057 h 408436"/>
                  <a:gd name="connsiteX107" fmla="*/ 218152 w 237932"/>
                  <a:gd name="connsiteY107" fmla="*/ 27483 h 408436"/>
                  <a:gd name="connsiteX108" fmla="*/ 220244 w 237932"/>
                  <a:gd name="connsiteY108" fmla="*/ 18924 h 408436"/>
                  <a:gd name="connsiteX109" fmla="*/ 220435 w 237932"/>
                  <a:gd name="connsiteY109" fmla="*/ 18068 h 408436"/>
                  <a:gd name="connsiteX110" fmla="*/ 221290 w 237932"/>
                  <a:gd name="connsiteY110" fmla="*/ 18354 h 408436"/>
                  <a:gd name="connsiteX111" fmla="*/ 221861 w 237932"/>
                  <a:gd name="connsiteY111" fmla="*/ 18639 h 408436"/>
                  <a:gd name="connsiteX112" fmla="*/ 225855 w 237932"/>
                  <a:gd name="connsiteY112" fmla="*/ 20256 h 408436"/>
                  <a:gd name="connsiteX113" fmla="*/ 230420 w 237932"/>
                  <a:gd name="connsiteY113" fmla="*/ 22158 h 408436"/>
                  <a:gd name="connsiteX114" fmla="*/ 231085 w 237932"/>
                  <a:gd name="connsiteY114" fmla="*/ 22443 h 408436"/>
                  <a:gd name="connsiteX115" fmla="*/ 230895 w 237932"/>
                  <a:gd name="connsiteY115" fmla="*/ 23109 h 408436"/>
                  <a:gd name="connsiteX116" fmla="*/ 214158 w 237932"/>
                  <a:gd name="connsiteY116" fmla="*/ 85682 h 408436"/>
                  <a:gd name="connsiteX117" fmla="*/ 217962 w 237932"/>
                  <a:gd name="connsiteY117" fmla="*/ 87489 h 408436"/>
                  <a:gd name="connsiteX118" fmla="*/ 218533 w 237932"/>
                  <a:gd name="connsiteY118" fmla="*/ 87774 h 408436"/>
                  <a:gd name="connsiteX119" fmla="*/ 218342 w 237932"/>
                  <a:gd name="connsiteY119" fmla="*/ 88345 h 408436"/>
                  <a:gd name="connsiteX120" fmla="*/ 215394 w 237932"/>
                  <a:gd name="connsiteY120" fmla="*/ 99091 h 408436"/>
                  <a:gd name="connsiteX121" fmla="*/ 214539 w 237932"/>
                  <a:gd name="connsiteY121" fmla="*/ 98711 h 408436"/>
                  <a:gd name="connsiteX122" fmla="*/ 212161 w 237932"/>
                  <a:gd name="connsiteY122" fmla="*/ 97569 h 408436"/>
                  <a:gd name="connsiteX123" fmla="*/ 211305 w 237932"/>
                  <a:gd name="connsiteY123" fmla="*/ 97094 h 408436"/>
                  <a:gd name="connsiteX124" fmla="*/ 209118 w 237932"/>
                  <a:gd name="connsiteY124" fmla="*/ 105748 h 408436"/>
                  <a:gd name="connsiteX125" fmla="*/ 211400 w 237932"/>
                  <a:gd name="connsiteY125" fmla="*/ 106889 h 408436"/>
                  <a:gd name="connsiteX126" fmla="*/ 212446 w 237932"/>
                  <a:gd name="connsiteY126" fmla="*/ 107364 h 408436"/>
                  <a:gd name="connsiteX127" fmla="*/ 212161 w 237932"/>
                  <a:gd name="connsiteY127" fmla="*/ 108506 h 408436"/>
                  <a:gd name="connsiteX128" fmla="*/ 209784 w 237932"/>
                  <a:gd name="connsiteY128" fmla="*/ 117350 h 408436"/>
                  <a:gd name="connsiteX129" fmla="*/ 209784 w 237932"/>
                  <a:gd name="connsiteY129" fmla="*/ 117350 h 408436"/>
                  <a:gd name="connsiteX130" fmla="*/ 114877 w 237932"/>
                  <a:gd name="connsiteY130" fmla="*/ 64190 h 408436"/>
                  <a:gd name="connsiteX131" fmla="*/ 121914 w 237932"/>
                  <a:gd name="connsiteY131" fmla="*/ 64190 h 408436"/>
                  <a:gd name="connsiteX132" fmla="*/ 122199 w 237932"/>
                  <a:gd name="connsiteY132" fmla="*/ 40701 h 408436"/>
                  <a:gd name="connsiteX133" fmla="*/ 122390 w 237932"/>
                  <a:gd name="connsiteY133" fmla="*/ 28909 h 408436"/>
                  <a:gd name="connsiteX134" fmla="*/ 118491 w 237932"/>
                  <a:gd name="connsiteY134" fmla="*/ 24915 h 408436"/>
                  <a:gd name="connsiteX135" fmla="*/ 114592 w 237932"/>
                  <a:gd name="connsiteY135" fmla="*/ 28909 h 408436"/>
                  <a:gd name="connsiteX136" fmla="*/ 114687 w 237932"/>
                  <a:gd name="connsiteY136" fmla="*/ 38324 h 408436"/>
                  <a:gd name="connsiteX137" fmla="*/ 114782 w 237932"/>
                  <a:gd name="connsiteY137" fmla="*/ 44505 h 408436"/>
                  <a:gd name="connsiteX138" fmla="*/ 114877 w 237932"/>
                  <a:gd name="connsiteY138" fmla="*/ 64190 h 408436"/>
                  <a:gd name="connsiteX139" fmla="*/ 190669 w 237932"/>
                  <a:gd name="connsiteY139" fmla="*/ 75697 h 408436"/>
                  <a:gd name="connsiteX140" fmla="*/ 197231 w 237932"/>
                  <a:gd name="connsiteY140" fmla="*/ 77884 h 408436"/>
                  <a:gd name="connsiteX141" fmla="*/ 198372 w 237932"/>
                  <a:gd name="connsiteY141" fmla="*/ 72654 h 408436"/>
                  <a:gd name="connsiteX142" fmla="*/ 202842 w 237932"/>
                  <a:gd name="connsiteY142" fmla="*/ 52779 h 408436"/>
                  <a:gd name="connsiteX143" fmla="*/ 203793 w 237932"/>
                  <a:gd name="connsiteY143" fmla="*/ 48309 h 408436"/>
                  <a:gd name="connsiteX144" fmla="*/ 204744 w 237932"/>
                  <a:gd name="connsiteY144" fmla="*/ 44220 h 408436"/>
                  <a:gd name="connsiteX145" fmla="*/ 204839 w 237932"/>
                  <a:gd name="connsiteY145" fmla="*/ 43079 h 408436"/>
                  <a:gd name="connsiteX146" fmla="*/ 201796 w 237932"/>
                  <a:gd name="connsiteY146" fmla="*/ 39465 h 408436"/>
                  <a:gd name="connsiteX147" fmla="*/ 200749 w 237932"/>
                  <a:gd name="connsiteY147" fmla="*/ 39370 h 408436"/>
                  <a:gd name="connsiteX148" fmla="*/ 197136 w 237932"/>
                  <a:gd name="connsiteY148" fmla="*/ 42603 h 408436"/>
                  <a:gd name="connsiteX149" fmla="*/ 196375 w 237932"/>
                  <a:gd name="connsiteY149" fmla="*/ 46502 h 408436"/>
                  <a:gd name="connsiteX150" fmla="*/ 195900 w 237932"/>
                  <a:gd name="connsiteY150" fmla="*/ 48785 h 408436"/>
                  <a:gd name="connsiteX151" fmla="*/ 194663 w 237932"/>
                  <a:gd name="connsiteY151" fmla="*/ 55251 h 408436"/>
                  <a:gd name="connsiteX152" fmla="*/ 190669 w 237932"/>
                  <a:gd name="connsiteY152" fmla="*/ 75697 h 408436"/>
                  <a:gd name="connsiteX153" fmla="*/ 46788 w 237932"/>
                  <a:gd name="connsiteY153" fmla="*/ 76363 h 408436"/>
                  <a:gd name="connsiteX154" fmla="*/ 44125 w 237932"/>
                  <a:gd name="connsiteY154" fmla="*/ 63049 h 408436"/>
                  <a:gd name="connsiteX155" fmla="*/ 41367 w 237932"/>
                  <a:gd name="connsiteY155" fmla="*/ 49070 h 408436"/>
                  <a:gd name="connsiteX156" fmla="*/ 40892 w 237932"/>
                  <a:gd name="connsiteY156" fmla="*/ 46788 h 408436"/>
                  <a:gd name="connsiteX157" fmla="*/ 40131 w 237932"/>
                  <a:gd name="connsiteY157" fmla="*/ 42889 h 408436"/>
                  <a:gd name="connsiteX158" fmla="*/ 36517 w 237932"/>
                  <a:gd name="connsiteY158" fmla="*/ 39655 h 408436"/>
                  <a:gd name="connsiteX159" fmla="*/ 35471 w 237932"/>
                  <a:gd name="connsiteY159" fmla="*/ 39751 h 408436"/>
                  <a:gd name="connsiteX160" fmla="*/ 32428 w 237932"/>
                  <a:gd name="connsiteY160" fmla="*/ 43364 h 408436"/>
                  <a:gd name="connsiteX161" fmla="*/ 32523 w 237932"/>
                  <a:gd name="connsiteY161" fmla="*/ 44410 h 408436"/>
                  <a:gd name="connsiteX162" fmla="*/ 33664 w 237932"/>
                  <a:gd name="connsiteY162" fmla="*/ 49736 h 408436"/>
                  <a:gd name="connsiteX163" fmla="*/ 34330 w 237932"/>
                  <a:gd name="connsiteY163" fmla="*/ 52969 h 408436"/>
                  <a:gd name="connsiteX164" fmla="*/ 38134 w 237932"/>
                  <a:gd name="connsiteY164" fmla="*/ 70182 h 408436"/>
                  <a:gd name="connsiteX165" fmla="*/ 40036 w 237932"/>
                  <a:gd name="connsiteY165" fmla="*/ 78550 h 408436"/>
                  <a:gd name="connsiteX166" fmla="*/ 46788 w 237932"/>
                  <a:gd name="connsiteY166" fmla="*/ 76363 h 408436"/>
                  <a:gd name="connsiteX167" fmla="*/ 206265 w 237932"/>
                  <a:gd name="connsiteY167" fmla="*/ 117350 h 408436"/>
                  <a:gd name="connsiteX168" fmla="*/ 201415 w 237932"/>
                  <a:gd name="connsiteY168" fmla="*/ 114877 h 408436"/>
                  <a:gd name="connsiteX169" fmla="*/ 194378 w 237932"/>
                  <a:gd name="connsiteY169" fmla="*/ 111549 h 408436"/>
                  <a:gd name="connsiteX170" fmla="*/ 187151 w 237932"/>
                  <a:gd name="connsiteY170" fmla="*/ 108601 h 408436"/>
                  <a:gd name="connsiteX171" fmla="*/ 181160 w 237932"/>
                  <a:gd name="connsiteY171" fmla="*/ 106413 h 408436"/>
                  <a:gd name="connsiteX172" fmla="*/ 179828 w 237932"/>
                  <a:gd name="connsiteY172" fmla="*/ 105938 h 408436"/>
                  <a:gd name="connsiteX173" fmla="*/ 172791 w 237932"/>
                  <a:gd name="connsiteY173" fmla="*/ 103751 h 408436"/>
                  <a:gd name="connsiteX174" fmla="*/ 172601 w 237932"/>
                  <a:gd name="connsiteY174" fmla="*/ 103751 h 408436"/>
                  <a:gd name="connsiteX175" fmla="*/ 172411 w 237932"/>
                  <a:gd name="connsiteY175" fmla="*/ 103656 h 408436"/>
                  <a:gd name="connsiteX176" fmla="*/ 152440 w 237932"/>
                  <a:gd name="connsiteY176" fmla="*/ 98901 h 408436"/>
                  <a:gd name="connsiteX177" fmla="*/ 137986 w 237932"/>
                  <a:gd name="connsiteY177" fmla="*/ 96809 h 408436"/>
                  <a:gd name="connsiteX178" fmla="*/ 130188 w 237932"/>
                  <a:gd name="connsiteY178" fmla="*/ 96143 h 408436"/>
                  <a:gd name="connsiteX179" fmla="*/ 127905 w 237932"/>
                  <a:gd name="connsiteY179" fmla="*/ 96048 h 408436"/>
                  <a:gd name="connsiteX180" fmla="*/ 126764 w 237932"/>
                  <a:gd name="connsiteY180" fmla="*/ 95953 h 408436"/>
                  <a:gd name="connsiteX181" fmla="*/ 126289 w 237932"/>
                  <a:gd name="connsiteY181" fmla="*/ 95953 h 408436"/>
                  <a:gd name="connsiteX182" fmla="*/ 118396 w 237932"/>
                  <a:gd name="connsiteY182" fmla="*/ 95763 h 408436"/>
                  <a:gd name="connsiteX183" fmla="*/ 110598 w 237932"/>
                  <a:gd name="connsiteY183" fmla="*/ 95953 h 408436"/>
                  <a:gd name="connsiteX184" fmla="*/ 110027 w 237932"/>
                  <a:gd name="connsiteY184" fmla="*/ 95953 h 408436"/>
                  <a:gd name="connsiteX185" fmla="*/ 108981 w 237932"/>
                  <a:gd name="connsiteY185" fmla="*/ 96048 h 408436"/>
                  <a:gd name="connsiteX186" fmla="*/ 106699 w 237932"/>
                  <a:gd name="connsiteY186" fmla="*/ 96143 h 408436"/>
                  <a:gd name="connsiteX187" fmla="*/ 98901 w 237932"/>
                  <a:gd name="connsiteY187" fmla="*/ 96809 h 408436"/>
                  <a:gd name="connsiteX188" fmla="*/ 84351 w 237932"/>
                  <a:gd name="connsiteY188" fmla="*/ 98901 h 408436"/>
                  <a:gd name="connsiteX189" fmla="*/ 64381 w 237932"/>
                  <a:gd name="connsiteY189" fmla="*/ 103656 h 408436"/>
                  <a:gd name="connsiteX190" fmla="*/ 56963 w 237932"/>
                  <a:gd name="connsiteY190" fmla="*/ 105938 h 408436"/>
                  <a:gd name="connsiteX191" fmla="*/ 49641 w 237932"/>
                  <a:gd name="connsiteY191" fmla="*/ 108601 h 408436"/>
                  <a:gd name="connsiteX192" fmla="*/ 42413 w 237932"/>
                  <a:gd name="connsiteY192" fmla="*/ 111549 h 408436"/>
                  <a:gd name="connsiteX193" fmla="*/ 35281 w 237932"/>
                  <a:gd name="connsiteY193" fmla="*/ 114877 h 408436"/>
                  <a:gd name="connsiteX194" fmla="*/ 30431 w 237932"/>
                  <a:gd name="connsiteY194" fmla="*/ 117350 h 408436"/>
                  <a:gd name="connsiteX195" fmla="*/ 206265 w 237932"/>
                  <a:gd name="connsiteY195" fmla="*/ 117350 h 4084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</a:cxnLst>
                <a:rect l="l" t="t" r="r" b="b"/>
                <a:pathLst>
                  <a:path w="237932" h="408436">
                    <a:moveTo>
                      <a:pt x="209784" y="117350"/>
                    </a:moveTo>
                    <a:lnTo>
                      <a:pt x="237932" y="117350"/>
                    </a:lnTo>
                    <a:lnTo>
                      <a:pt x="237932" y="290426"/>
                    </a:lnTo>
                    <a:cubicBezTo>
                      <a:pt x="237932" y="319335"/>
                      <a:pt x="223763" y="360227"/>
                      <a:pt x="190574" y="385428"/>
                    </a:cubicBezTo>
                    <a:cubicBezTo>
                      <a:pt x="149112" y="417570"/>
                      <a:pt x="82354" y="414908"/>
                      <a:pt x="46122" y="384477"/>
                    </a:cubicBezTo>
                    <a:cubicBezTo>
                      <a:pt x="13789" y="359181"/>
                      <a:pt x="0" y="318955"/>
                      <a:pt x="0" y="290521"/>
                    </a:cubicBezTo>
                    <a:lnTo>
                      <a:pt x="0" y="117445"/>
                    </a:lnTo>
                    <a:lnTo>
                      <a:pt x="27198" y="117445"/>
                    </a:lnTo>
                    <a:lnTo>
                      <a:pt x="24725" y="108696"/>
                    </a:lnTo>
                    <a:lnTo>
                      <a:pt x="24535" y="107840"/>
                    </a:lnTo>
                    <a:lnTo>
                      <a:pt x="24440" y="107650"/>
                    </a:lnTo>
                    <a:lnTo>
                      <a:pt x="25486" y="107079"/>
                    </a:lnTo>
                    <a:cubicBezTo>
                      <a:pt x="25581" y="106984"/>
                      <a:pt x="25676" y="106984"/>
                      <a:pt x="25866" y="106889"/>
                    </a:cubicBezTo>
                    <a:cubicBezTo>
                      <a:pt x="26532" y="106509"/>
                      <a:pt x="27388" y="106128"/>
                      <a:pt x="28339" y="105653"/>
                    </a:cubicBezTo>
                    <a:lnTo>
                      <a:pt x="26342" y="97569"/>
                    </a:lnTo>
                    <a:lnTo>
                      <a:pt x="26057" y="97760"/>
                    </a:lnTo>
                    <a:cubicBezTo>
                      <a:pt x="25010" y="98235"/>
                      <a:pt x="24155" y="98711"/>
                      <a:pt x="23679" y="98901"/>
                    </a:cubicBezTo>
                    <a:lnTo>
                      <a:pt x="22823" y="99281"/>
                    </a:lnTo>
                    <a:lnTo>
                      <a:pt x="22538" y="98425"/>
                    </a:lnTo>
                    <a:lnTo>
                      <a:pt x="19875" y="88630"/>
                    </a:lnTo>
                    <a:lnTo>
                      <a:pt x="19685" y="88060"/>
                    </a:lnTo>
                    <a:lnTo>
                      <a:pt x="20256" y="87774"/>
                    </a:lnTo>
                    <a:cubicBezTo>
                      <a:pt x="20826" y="87489"/>
                      <a:pt x="22062" y="86823"/>
                      <a:pt x="23299" y="86253"/>
                    </a:cubicBezTo>
                    <a:lnTo>
                      <a:pt x="6467" y="23394"/>
                    </a:lnTo>
                    <a:lnTo>
                      <a:pt x="6276" y="22728"/>
                    </a:lnTo>
                    <a:lnTo>
                      <a:pt x="6942" y="22443"/>
                    </a:lnTo>
                    <a:cubicBezTo>
                      <a:pt x="8464" y="21777"/>
                      <a:pt x="9985" y="21112"/>
                      <a:pt x="11507" y="20541"/>
                    </a:cubicBezTo>
                    <a:cubicBezTo>
                      <a:pt x="12838" y="19970"/>
                      <a:pt x="14169" y="19495"/>
                      <a:pt x="15501" y="18924"/>
                    </a:cubicBezTo>
                    <a:cubicBezTo>
                      <a:pt x="15691" y="18829"/>
                      <a:pt x="15881" y="18829"/>
                      <a:pt x="16071" y="18639"/>
                    </a:cubicBezTo>
                    <a:lnTo>
                      <a:pt x="16927" y="18354"/>
                    </a:lnTo>
                    <a:lnTo>
                      <a:pt x="17117" y="19210"/>
                    </a:lnTo>
                    <a:lnTo>
                      <a:pt x="19210" y="27768"/>
                    </a:lnTo>
                    <a:cubicBezTo>
                      <a:pt x="20446" y="27293"/>
                      <a:pt x="21682" y="26817"/>
                      <a:pt x="22918" y="26342"/>
                    </a:cubicBezTo>
                    <a:cubicBezTo>
                      <a:pt x="23774" y="25961"/>
                      <a:pt x="24630" y="25676"/>
                      <a:pt x="25581" y="25391"/>
                    </a:cubicBezTo>
                    <a:cubicBezTo>
                      <a:pt x="26057" y="25296"/>
                      <a:pt x="26437" y="25201"/>
                      <a:pt x="26912" y="25010"/>
                    </a:cubicBezTo>
                    <a:lnTo>
                      <a:pt x="25010" y="16262"/>
                    </a:lnTo>
                    <a:lnTo>
                      <a:pt x="24820" y="15596"/>
                    </a:lnTo>
                    <a:lnTo>
                      <a:pt x="25486" y="15406"/>
                    </a:lnTo>
                    <a:cubicBezTo>
                      <a:pt x="27008" y="14835"/>
                      <a:pt x="28624" y="14360"/>
                      <a:pt x="30241" y="13789"/>
                    </a:cubicBezTo>
                    <a:cubicBezTo>
                      <a:pt x="31857" y="13218"/>
                      <a:pt x="33379" y="12648"/>
                      <a:pt x="35091" y="12267"/>
                    </a:cubicBezTo>
                    <a:lnTo>
                      <a:pt x="35852" y="12077"/>
                    </a:lnTo>
                    <a:lnTo>
                      <a:pt x="35947" y="12838"/>
                    </a:lnTo>
                    <a:lnTo>
                      <a:pt x="37658" y="21397"/>
                    </a:lnTo>
                    <a:cubicBezTo>
                      <a:pt x="38134" y="21302"/>
                      <a:pt x="38514" y="21207"/>
                      <a:pt x="38990" y="21016"/>
                    </a:cubicBezTo>
                    <a:cubicBezTo>
                      <a:pt x="39846" y="20731"/>
                      <a:pt x="40701" y="20541"/>
                      <a:pt x="41557" y="20256"/>
                    </a:cubicBezTo>
                    <a:cubicBezTo>
                      <a:pt x="42223" y="19970"/>
                      <a:pt x="42984" y="19780"/>
                      <a:pt x="43745" y="19590"/>
                    </a:cubicBezTo>
                    <a:cubicBezTo>
                      <a:pt x="44315" y="19400"/>
                      <a:pt x="44886" y="19210"/>
                      <a:pt x="45551" y="19114"/>
                    </a:cubicBezTo>
                    <a:lnTo>
                      <a:pt x="44030" y="10366"/>
                    </a:lnTo>
                    <a:lnTo>
                      <a:pt x="43840" y="9700"/>
                    </a:lnTo>
                    <a:lnTo>
                      <a:pt x="44505" y="9510"/>
                    </a:lnTo>
                    <a:cubicBezTo>
                      <a:pt x="46122" y="9034"/>
                      <a:pt x="47739" y="8654"/>
                      <a:pt x="49355" y="8178"/>
                    </a:cubicBezTo>
                    <a:cubicBezTo>
                      <a:pt x="50211" y="7988"/>
                      <a:pt x="50972" y="7798"/>
                      <a:pt x="51733" y="7608"/>
                    </a:cubicBezTo>
                    <a:cubicBezTo>
                      <a:pt x="52493" y="7418"/>
                      <a:pt x="53349" y="7227"/>
                      <a:pt x="54205" y="7037"/>
                    </a:cubicBezTo>
                    <a:lnTo>
                      <a:pt x="54966" y="6847"/>
                    </a:lnTo>
                    <a:lnTo>
                      <a:pt x="55156" y="7703"/>
                    </a:lnTo>
                    <a:lnTo>
                      <a:pt x="59245" y="35471"/>
                    </a:lnTo>
                    <a:cubicBezTo>
                      <a:pt x="70277" y="32904"/>
                      <a:pt x="82164" y="30716"/>
                      <a:pt x="94716" y="29385"/>
                    </a:cubicBezTo>
                    <a:lnTo>
                      <a:pt x="93195" y="1997"/>
                    </a:lnTo>
                    <a:lnTo>
                      <a:pt x="93100" y="1236"/>
                    </a:lnTo>
                    <a:lnTo>
                      <a:pt x="93861" y="1141"/>
                    </a:lnTo>
                    <a:cubicBezTo>
                      <a:pt x="95572" y="1046"/>
                      <a:pt x="102134" y="571"/>
                      <a:pt x="103846" y="475"/>
                    </a:cubicBezTo>
                    <a:lnTo>
                      <a:pt x="104607" y="380"/>
                    </a:lnTo>
                    <a:lnTo>
                      <a:pt x="104702" y="1141"/>
                    </a:lnTo>
                    <a:lnTo>
                      <a:pt x="105082" y="9890"/>
                    </a:lnTo>
                    <a:cubicBezTo>
                      <a:pt x="105558" y="9890"/>
                      <a:pt x="106223" y="9795"/>
                      <a:pt x="106984" y="9795"/>
                    </a:cubicBezTo>
                    <a:cubicBezTo>
                      <a:pt x="109076" y="9700"/>
                      <a:pt x="111739" y="9605"/>
                      <a:pt x="113260" y="9605"/>
                    </a:cubicBezTo>
                    <a:lnTo>
                      <a:pt x="113165" y="761"/>
                    </a:lnTo>
                    <a:lnTo>
                      <a:pt x="113165" y="95"/>
                    </a:lnTo>
                    <a:lnTo>
                      <a:pt x="116399" y="95"/>
                    </a:lnTo>
                    <a:cubicBezTo>
                      <a:pt x="117159" y="95"/>
                      <a:pt x="118015" y="0"/>
                      <a:pt x="118871" y="0"/>
                    </a:cubicBezTo>
                    <a:cubicBezTo>
                      <a:pt x="119632" y="0"/>
                      <a:pt x="120488" y="95"/>
                      <a:pt x="121344" y="95"/>
                    </a:cubicBezTo>
                    <a:lnTo>
                      <a:pt x="124577" y="95"/>
                    </a:lnTo>
                    <a:lnTo>
                      <a:pt x="124577" y="856"/>
                    </a:lnTo>
                    <a:lnTo>
                      <a:pt x="124482" y="9700"/>
                    </a:lnTo>
                    <a:cubicBezTo>
                      <a:pt x="126003" y="9700"/>
                      <a:pt x="128571" y="9795"/>
                      <a:pt x="130663" y="9890"/>
                    </a:cubicBezTo>
                    <a:cubicBezTo>
                      <a:pt x="131424" y="9890"/>
                      <a:pt x="132185" y="9985"/>
                      <a:pt x="132755" y="9985"/>
                    </a:cubicBezTo>
                    <a:lnTo>
                      <a:pt x="133041" y="1236"/>
                    </a:lnTo>
                    <a:lnTo>
                      <a:pt x="133136" y="475"/>
                    </a:lnTo>
                    <a:lnTo>
                      <a:pt x="133896" y="571"/>
                    </a:lnTo>
                    <a:cubicBezTo>
                      <a:pt x="135608" y="571"/>
                      <a:pt x="142170" y="1141"/>
                      <a:pt x="143882" y="1236"/>
                    </a:cubicBezTo>
                    <a:lnTo>
                      <a:pt x="144642" y="1331"/>
                    </a:lnTo>
                    <a:lnTo>
                      <a:pt x="144547" y="2092"/>
                    </a:lnTo>
                    <a:lnTo>
                      <a:pt x="143026" y="29385"/>
                    </a:lnTo>
                    <a:cubicBezTo>
                      <a:pt x="155388" y="30716"/>
                      <a:pt x="167180" y="32713"/>
                      <a:pt x="178021" y="35281"/>
                    </a:cubicBezTo>
                    <a:lnTo>
                      <a:pt x="182111" y="7418"/>
                    </a:lnTo>
                    <a:lnTo>
                      <a:pt x="182301" y="6562"/>
                    </a:lnTo>
                    <a:lnTo>
                      <a:pt x="183061" y="6752"/>
                    </a:lnTo>
                    <a:cubicBezTo>
                      <a:pt x="183917" y="6942"/>
                      <a:pt x="184678" y="7132"/>
                      <a:pt x="185534" y="7322"/>
                    </a:cubicBezTo>
                    <a:cubicBezTo>
                      <a:pt x="186390" y="7513"/>
                      <a:pt x="187151" y="7703"/>
                      <a:pt x="188007" y="7893"/>
                    </a:cubicBezTo>
                    <a:cubicBezTo>
                      <a:pt x="189623" y="8273"/>
                      <a:pt x="191240" y="8654"/>
                      <a:pt x="192856" y="9129"/>
                    </a:cubicBezTo>
                    <a:lnTo>
                      <a:pt x="193522" y="9319"/>
                    </a:lnTo>
                    <a:lnTo>
                      <a:pt x="193332" y="9985"/>
                    </a:lnTo>
                    <a:lnTo>
                      <a:pt x="191810" y="18734"/>
                    </a:lnTo>
                    <a:cubicBezTo>
                      <a:pt x="192381" y="18924"/>
                      <a:pt x="193047" y="19114"/>
                      <a:pt x="193617" y="19210"/>
                    </a:cubicBezTo>
                    <a:cubicBezTo>
                      <a:pt x="194378" y="19400"/>
                      <a:pt x="195139" y="19590"/>
                      <a:pt x="195804" y="19875"/>
                    </a:cubicBezTo>
                    <a:cubicBezTo>
                      <a:pt x="196660" y="20161"/>
                      <a:pt x="197516" y="20351"/>
                      <a:pt x="198372" y="20636"/>
                    </a:cubicBezTo>
                    <a:cubicBezTo>
                      <a:pt x="198752" y="20826"/>
                      <a:pt x="199228" y="20921"/>
                      <a:pt x="199608" y="21016"/>
                    </a:cubicBezTo>
                    <a:lnTo>
                      <a:pt x="201320" y="12458"/>
                    </a:lnTo>
                    <a:lnTo>
                      <a:pt x="201510" y="11697"/>
                    </a:lnTo>
                    <a:lnTo>
                      <a:pt x="202271" y="11887"/>
                    </a:lnTo>
                    <a:cubicBezTo>
                      <a:pt x="203888" y="12363"/>
                      <a:pt x="205504" y="12838"/>
                      <a:pt x="207121" y="13409"/>
                    </a:cubicBezTo>
                    <a:cubicBezTo>
                      <a:pt x="208643" y="13884"/>
                      <a:pt x="210259" y="14455"/>
                      <a:pt x="211876" y="15025"/>
                    </a:cubicBezTo>
                    <a:lnTo>
                      <a:pt x="212542" y="15216"/>
                    </a:lnTo>
                    <a:lnTo>
                      <a:pt x="212351" y="15881"/>
                    </a:lnTo>
                    <a:lnTo>
                      <a:pt x="210449" y="24630"/>
                    </a:lnTo>
                    <a:cubicBezTo>
                      <a:pt x="210925" y="24820"/>
                      <a:pt x="211305" y="24915"/>
                      <a:pt x="211781" y="25106"/>
                    </a:cubicBezTo>
                    <a:cubicBezTo>
                      <a:pt x="212637" y="25391"/>
                      <a:pt x="213492" y="25676"/>
                      <a:pt x="214443" y="26057"/>
                    </a:cubicBezTo>
                    <a:cubicBezTo>
                      <a:pt x="215680" y="26532"/>
                      <a:pt x="216916" y="27008"/>
                      <a:pt x="218152" y="27483"/>
                    </a:cubicBezTo>
                    <a:lnTo>
                      <a:pt x="220244" y="18924"/>
                    </a:lnTo>
                    <a:lnTo>
                      <a:pt x="220435" y="18068"/>
                    </a:lnTo>
                    <a:lnTo>
                      <a:pt x="221290" y="18354"/>
                    </a:lnTo>
                    <a:cubicBezTo>
                      <a:pt x="221481" y="18449"/>
                      <a:pt x="221671" y="18544"/>
                      <a:pt x="221861" y="18639"/>
                    </a:cubicBezTo>
                    <a:cubicBezTo>
                      <a:pt x="223192" y="19114"/>
                      <a:pt x="224524" y="19590"/>
                      <a:pt x="225855" y="20256"/>
                    </a:cubicBezTo>
                    <a:cubicBezTo>
                      <a:pt x="227377" y="20826"/>
                      <a:pt x="228803" y="21492"/>
                      <a:pt x="230420" y="22158"/>
                    </a:cubicBezTo>
                    <a:lnTo>
                      <a:pt x="231085" y="22443"/>
                    </a:lnTo>
                    <a:lnTo>
                      <a:pt x="230895" y="23109"/>
                    </a:lnTo>
                    <a:lnTo>
                      <a:pt x="214158" y="85682"/>
                    </a:lnTo>
                    <a:cubicBezTo>
                      <a:pt x="215490" y="86253"/>
                      <a:pt x="216726" y="86919"/>
                      <a:pt x="217962" y="87489"/>
                    </a:cubicBezTo>
                    <a:lnTo>
                      <a:pt x="218533" y="87774"/>
                    </a:lnTo>
                    <a:lnTo>
                      <a:pt x="218342" y="88345"/>
                    </a:lnTo>
                    <a:lnTo>
                      <a:pt x="215394" y="99091"/>
                    </a:lnTo>
                    <a:lnTo>
                      <a:pt x="214539" y="98711"/>
                    </a:lnTo>
                    <a:cubicBezTo>
                      <a:pt x="214063" y="98520"/>
                      <a:pt x="213207" y="98045"/>
                      <a:pt x="212161" y="97569"/>
                    </a:cubicBezTo>
                    <a:cubicBezTo>
                      <a:pt x="211876" y="97379"/>
                      <a:pt x="211591" y="97284"/>
                      <a:pt x="211305" y="97094"/>
                    </a:cubicBezTo>
                    <a:lnTo>
                      <a:pt x="209118" y="105748"/>
                    </a:lnTo>
                    <a:cubicBezTo>
                      <a:pt x="209974" y="106223"/>
                      <a:pt x="210830" y="106604"/>
                      <a:pt x="211400" y="106889"/>
                    </a:cubicBezTo>
                    <a:lnTo>
                      <a:pt x="212446" y="107364"/>
                    </a:lnTo>
                    <a:lnTo>
                      <a:pt x="212161" y="108506"/>
                    </a:lnTo>
                    <a:lnTo>
                      <a:pt x="209784" y="117350"/>
                    </a:lnTo>
                    <a:lnTo>
                      <a:pt x="209784" y="117350"/>
                    </a:lnTo>
                    <a:close/>
                    <a:moveTo>
                      <a:pt x="114877" y="64190"/>
                    </a:moveTo>
                    <a:cubicBezTo>
                      <a:pt x="117254" y="64095"/>
                      <a:pt x="119632" y="64095"/>
                      <a:pt x="121914" y="64190"/>
                    </a:cubicBezTo>
                    <a:cubicBezTo>
                      <a:pt x="122009" y="59150"/>
                      <a:pt x="122104" y="48690"/>
                      <a:pt x="122199" y="40701"/>
                    </a:cubicBezTo>
                    <a:cubicBezTo>
                      <a:pt x="122295" y="34615"/>
                      <a:pt x="122390" y="29765"/>
                      <a:pt x="122390" y="28909"/>
                    </a:cubicBezTo>
                    <a:cubicBezTo>
                      <a:pt x="122390" y="26532"/>
                      <a:pt x="120963" y="24915"/>
                      <a:pt x="118491" y="24915"/>
                    </a:cubicBezTo>
                    <a:cubicBezTo>
                      <a:pt x="115923" y="24915"/>
                      <a:pt x="114592" y="26627"/>
                      <a:pt x="114592" y="28909"/>
                    </a:cubicBezTo>
                    <a:cubicBezTo>
                      <a:pt x="114592" y="29670"/>
                      <a:pt x="114687" y="33474"/>
                      <a:pt x="114687" y="38324"/>
                    </a:cubicBezTo>
                    <a:cubicBezTo>
                      <a:pt x="114687" y="40226"/>
                      <a:pt x="114782" y="42318"/>
                      <a:pt x="114782" y="44505"/>
                    </a:cubicBezTo>
                    <a:cubicBezTo>
                      <a:pt x="114782" y="51067"/>
                      <a:pt x="114877" y="59911"/>
                      <a:pt x="114877" y="64190"/>
                    </a:cubicBezTo>
                    <a:moveTo>
                      <a:pt x="190669" y="75697"/>
                    </a:moveTo>
                    <a:cubicBezTo>
                      <a:pt x="192286" y="76268"/>
                      <a:pt x="195424" y="77314"/>
                      <a:pt x="197231" y="77884"/>
                    </a:cubicBezTo>
                    <a:cubicBezTo>
                      <a:pt x="197516" y="76458"/>
                      <a:pt x="197897" y="74746"/>
                      <a:pt x="198372" y="72654"/>
                    </a:cubicBezTo>
                    <a:cubicBezTo>
                      <a:pt x="199799" y="66473"/>
                      <a:pt x="201605" y="58294"/>
                      <a:pt x="202842" y="52779"/>
                    </a:cubicBezTo>
                    <a:cubicBezTo>
                      <a:pt x="203222" y="51067"/>
                      <a:pt x="203507" y="49641"/>
                      <a:pt x="203793" y="48309"/>
                    </a:cubicBezTo>
                    <a:lnTo>
                      <a:pt x="204744" y="44220"/>
                    </a:lnTo>
                    <a:cubicBezTo>
                      <a:pt x="204839" y="43840"/>
                      <a:pt x="204839" y="43459"/>
                      <a:pt x="204839" y="43079"/>
                    </a:cubicBezTo>
                    <a:cubicBezTo>
                      <a:pt x="204839" y="41367"/>
                      <a:pt x="203888" y="39846"/>
                      <a:pt x="201796" y="39465"/>
                    </a:cubicBezTo>
                    <a:cubicBezTo>
                      <a:pt x="201415" y="39370"/>
                      <a:pt x="201035" y="39370"/>
                      <a:pt x="200749" y="39370"/>
                    </a:cubicBezTo>
                    <a:cubicBezTo>
                      <a:pt x="198848" y="39370"/>
                      <a:pt x="197516" y="40606"/>
                      <a:pt x="197136" y="42603"/>
                    </a:cubicBezTo>
                    <a:cubicBezTo>
                      <a:pt x="197041" y="43079"/>
                      <a:pt x="196851" y="44505"/>
                      <a:pt x="196375" y="46502"/>
                    </a:cubicBezTo>
                    <a:cubicBezTo>
                      <a:pt x="196280" y="47168"/>
                      <a:pt x="196090" y="48024"/>
                      <a:pt x="195900" y="48785"/>
                    </a:cubicBezTo>
                    <a:cubicBezTo>
                      <a:pt x="195519" y="50592"/>
                      <a:pt x="195139" y="52779"/>
                      <a:pt x="194663" y="55251"/>
                    </a:cubicBezTo>
                    <a:cubicBezTo>
                      <a:pt x="193427" y="62288"/>
                      <a:pt x="191810" y="70942"/>
                      <a:pt x="190669" y="75697"/>
                    </a:cubicBezTo>
                    <a:moveTo>
                      <a:pt x="46788" y="76363"/>
                    </a:moveTo>
                    <a:cubicBezTo>
                      <a:pt x="46217" y="73225"/>
                      <a:pt x="45171" y="67994"/>
                      <a:pt x="44125" y="63049"/>
                    </a:cubicBezTo>
                    <a:cubicBezTo>
                      <a:pt x="43174" y="57914"/>
                      <a:pt x="42128" y="52684"/>
                      <a:pt x="41367" y="49070"/>
                    </a:cubicBezTo>
                    <a:cubicBezTo>
                      <a:pt x="41177" y="48309"/>
                      <a:pt x="41082" y="47453"/>
                      <a:pt x="40892" y="46788"/>
                    </a:cubicBezTo>
                    <a:cubicBezTo>
                      <a:pt x="40511" y="44696"/>
                      <a:pt x="40226" y="43269"/>
                      <a:pt x="40131" y="42889"/>
                    </a:cubicBezTo>
                    <a:cubicBezTo>
                      <a:pt x="39750" y="40987"/>
                      <a:pt x="38419" y="39655"/>
                      <a:pt x="36517" y="39655"/>
                    </a:cubicBezTo>
                    <a:cubicBezTo>
                      <a:pt x="36232" y="39655"/>
                      <a:pt x="35852" y="39655"/>
                      <a:pt x="35471" y="39751"/>
                    </a:cubicBezTo>
                    <a:cubicBezTo>
                      <a:pt x="33379" y="40131"/>
                      <a:pt x="32428" y="41652"/>
                      <a:pt x="32428" y="43364"/>
                    </a:cubicBezTo>
                    <a:cubicBezTo>
                      <a:pt x="32428" y="43745"/>
                      <a:pt x="32428" y="44125"/>
                      <a:pt x="32523" y="44410"/>
                    </a:cubicBezTo>
                    <a:cubicBezTo>
                      <a:pt x="32618" y="44981"/>
                      <a:pt x="33094" y="46978"/>
                      <a:pt x="33664" y="49736"/>
                    </a:cubicBezTo>
                    <a:cubicBezTo>
                      <a:pt x="33854" y="50687"/>
                      <a:pt x="34140" y="51828"/>
                      <a:pt x="34330" y="52969"/>
                    </a:cubicBezTo>
                    <a:cubicBezTo>
                      <a:pt x="35281" y="57724"/>
                      <a:pt x="36898" y="64381"/>
                      <a:pt x="38134" y="70182"/>
                    </a:cubicBezTo>
                    <a:cubicBezTo>
                      <a:pt x="38800" y="73130"/>
                      <a:pt x="39655" y="76458"/>
                      <a:pt x="40036" y="78550"/>
                    </a:cubicBezTo>
                    <a:lnTo>
                      <a:pt x="46788" y="76363"/>
                    </a:lnTo>
                    <a:close/>
                    <a:moveTo>
                      <a:pt x="206265" y="117350"/>
                    </a:moveTo>
                    <a:cubicBezTo>
                      <a:pt x="204458" y="116399"/>
                      <a:pt x="202271" y="115257"/>
                      <a:pt x="201415" y="114877"/>
                    </a:cubicBezTo>
                    <a:cubicBezTo>
                      <a:pt x="200179" y="114306"/>
                      <a:pt x="195519" y="112119"/>
                      <a:pt x="194378" y="111549"/>
                    </a:cubicBezTo>
                    <a:cubicBezTo>
                      <a:pt x="193237" y="111073"/>
                      <a:pt x="188387" y="108981"/>
                      <a:pt x="187151" y="108601"/>
                    </a:cubicBezTo>
                    <a:cubicBezTo>
                      <a:pt x="186200" y="108220"/>
                      <a:pt x="183157" y="107079"/>
                      <a:pt x="181160" y="106413"/>
                    </a:cubicBezTo>
                    <a:cubicBezTo>
                      <a:pt x="180589" y="106128"/>
                      <a:pt x="180113" y="106033"/>
                      <a:pt x="179828" y="105938"/>
                    </a:cubicBezTo>
                    <a:cubicBezTo>
                      <a:pt x="178782" y="105558"/>
                      <a:pt x="174408" y="104226"/>
                      <a:pt x="172791" y="103751"/>
                    </a:cubicBezTo>
                    <a:lnTo>
                      <a:pt x="172601" y="103751"/>
                    </a:lnTo>
                    <a:lnTo>
                      <a:pt x="172411" y="103656"/>
                    </a:lnTo>
                    <a:cubicBezTo>
                      <a:pt x="171174" y="103275"/>
                      <a:pt x="157956" y="99852"/>
                      <a:pt x="152440" y="98901"/>
                    </a:cubicBezTo>
                    <a:cubicBezTo>
                      <a:pt x="147590" y="98045"/>
                      <a:pt x="142740" y="97379"/>
                      <a:pt x="137986" y="96809"/>
                    </a:cubicBezTo>
                    <a:cubicBezTo>
                      <a:pt x="136749" y="96714"/>
                      <a:pt x="131519" y="96238"/>
                      <a:pt x="130188" y="96143"/>
                    </a:cubicBezTo>
                    <a:cubicBezTo>
                      <a:pt x="129427" y="96048"/>
                      <a:pt x="128666" y="96048"/>
                      <a:pt x="127905" y="96048"/>
                    </a:cubicBezTo>
                    <a:cubicBezTo>
                      <a:pt x="127525" y="96048"/>
                      <a:pt x="127145" y="95953"/>
                      <a:pt x="126764" y="95953"/>
                    </a:cubicBezTo>
                    <a:lnTo>
                      <a:pt x="126289" y="95953"/>
                    </a:lnTo>
                    <a:cubicBezTo>
                      <a:pt x="124957" y="95858"/>
                      <a:pt x="119822" y="95763"/>
                      <a:pt x="118396" y="95763"/>
                    </a:cubicBezTo>
                    <a:cubicBezTo>
                      <a:pt x="117064" y="95763"/>
                      <a:pt x="111929" y="95858"/>
                      <a:pt x="110598" y="95953"/>
                    </a:cubicBezTo>
                    <a:lnTo>
                      <a:pt x="110027" y="95953"/>
                    </a:lnTo>
                    <a:cubicBezTo>
                      <a:pt x="109742" y="95953"/>
                      <a:pt x="109361" y="96048"/>
                      <a:pt x="108981" y="96048"/>
                    </a:cubicBezTo>
                    <a:cubicBezTo>
                      <a:pt x="108315" y="96048"/>
                      <a:pt x="107459" y="96048"/>
                      <a:pt x="106699" y="96143"/>
                    </a:cubicBezTo>
                    <a:cubicBezTo>
                      <a:pt x="105367" y="96238"/>
                      <a:pt x="100232" y="96714"/>
                      <a:pt x="98901" y="96809"/>
                    </a:cubicBezTo>
                    <a:cubicBezTo>
                      <a:pt x="94051" y="97379"/>
                      <a:pt x="89201" y="98045"/>
                      <a:pt x="84351" y="98901"/>
                    </a:cubicBezTo>
                    <a:cubicBezTo>
                      <a:pt x="78930" y="99852"/>
                      <a:pt x="65617" y="103370"/>
                      <a:pt x="64381" y="103656"/>
                    </a:cubicBezTo>
                    <a:cubicBezTo>
                      <a:pt x="63144" y="104036"/>
                      <a:pt x="58104" y="105558"/>
                      <a:pt x="56963" y="105938"/>
                    </a:cubicBezTo>
                    <a:cubicBezTo>
                      <a:pt x="55632" y="106413"/>
                      <a:pt x="50782" y="108220"/>
                      <a:pt x="49641" y="108601"/>
                    </a:cubicBezTo>
                    <a:cubicBezTo>
                      <a:pt x="48404" y="109076"/>
                      <a:pt x="43554" y="111073"/>
                      <a:pt x="42413" y="111549"/>
                    </a:cubicBezTo>
                    <a:lnTo>
                      <a:pt x="35281" y="114877"/>
                    </a:lnTo>
                    <a:cubicBezTo>
                      <a:pt x="34520" y="115257"/>
                      <a:pt x="32238" y="116399"/>
                      <a:pt x="30431" y="117350"/>
                    </a:cubicBezTo>
                    <a:lnTo>
                      <a:pt x="206265" y="117350"/>
                    </a:lnTo>
                    <a:close/>
                  </a:path>
                </a:pathLst>
              </a:custGeom>
              <a:solidFill>
                <a:srgbClr val="0062AE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70" name="Frihåndsform: figur 269">
                <a:extLst>
                  <a:ext uri="{FF2B5EF4-FFF2-40B4-BE49-F238E27FC236}">
                    <a16:creationId xmlns:a16="http://schemas.microsoft.com/office/drawing/2014/main" id="{39B4EA00-45BB-481C-86E9-4F3F7A515B69}"/>
                  </a:ext>
                </a:extLst>
              </p:cNvPr>
              <p:cNvSpPr/>
              <p:nvPr/>
            </p:nvSpPr>
            <p:spPr>
              <a:xfrm>
                <a:off x="10107224" y="691163"/>
                <a:ext cx="195424" cy="31477"/>
              </a:xfrm>
              <a:custGeom>
                <a:avLst/>
                <a:gdLst>
                  <a:gd name="connsiteX0" fmla="*/ 97950 w 195424"/>
                  <a:gd name="connsiteY0" fmla="*/ 8844 h 31477"/>
                  <a:gd name="connsiteX1" fmla="*/ 89581 w 195424"/>
                  <a:gd name="connsiteY1" fmla="*/ 9034 h 31477"/>
                  <a:gd name="connsiteX2" fmla="*/ 85682 w 195424"/>
                  <a:gd name="connsiteY2" fmla="*/ 9129 h 31477"/>
                  <a:gd name="connsiteX3" fmla="*/ 85397 w 195424"/>
                  <a:gd name="connsiteY3" fmla="*/ 9129 h 31477"/>
                  <a:gd name="connsiteX4" fmla="*/ 77124 w 195424"/>
                  <a:gd name="connsiteY4" fmla="*/ 9795 h 31477"/>
                  <a:gd name="connsiteX5" fmla="*/ 64951 w 195424"/>
                  <a:gd name="connsiteY5" fmla="*/ 11317 h 31477"/>
                  <a:gd name="connsiteX6" fmla="*/ 52398 w 195424"/>
                  <a:gd name="connsiteY6" fmla="*/ 13694 h 31477"/>
                  <a:gd name="connsiteX7" fmla="*/ 40321 w 195424"/>
                  <a:gd name="connsiteY7" fmla="*/ 16737 h 31477"/>
                  <a:gd name="connsiteX8" fmla="*/ 32333 w 195424"/>
                  <a:gd name="connsiteY8" fmla="*/ 19210 h 31477"/>
                  <a:gd name="connsiteX9" fmla="*/ 24535 w 195424"/>
                  <a:gd name="connsiteY9" fmla="*/ 21872 h 31477"/>
                  <a:gd name="connsiteX10" fmla="*/ 16832 w 195424"/>
                  <a:gd name="connsiteY10" fmla="*/ 24915 h 31477"/>
                  <a:gd name="connsiteX11" fmla="*/ 9224 w 195424"/>
                  <a:gd name="connsiteY11" fmla="*/ 28149 h 31477"/>
                  <a:gd name="connsiteX12" fmla="*/ 4089 w 195424"/>
                  <a:gd name="connsiteY12" fmla="*/ 30621 h 31477"/>
                  <a:gd name="connsiteX13" fmla="*/ 2377 w 195424"/>
                  <a:gd name="connsiteY13" fmla="*/ 31477 h 31477"/>
                  <a:gd name="connsiteX14" fmla="*/ 0 w 195424"/>
                  <a:gd name="connsiteY14" fmla="*/ 22823 h 31477"/>
                  <a:gd name="connsiteX15" fmla="*/ 2377 w 195424"/>
                  <a:gd name="connsiteY15" fmla="*/ 21682 h 31477"/>
                  <a:gd name="connsiteX16" fmla="*/ 3328 w 195424"/>
                  <a:gd name="connsiteY16" fmla="*/ 21207 h 31477"/>
                  <a:gd name="connsiteX17" fmla="*/ 11031 w 195424"/>
                  <a:gd name="connsiteY17" fmla="*/ 17783 h 31477"/>
                  <a:gd name="connsiteX18" fmla="*/ 18829 w 195424"/>
                  <a:gd name="connsiteY18" fmla="*/ 14550 h 31477"/>
                  <a:gd name="connsiteX19" fmla="*/ 26912 w 195424"/>
                  <a:gd name="connsiteY19" fmla="*/ 11697 h 31477"/>
                  <a:gd name="connsiteX20" fmla="*/ 34901 w 195424"/>
                  <a:gd name="connsiteY20" fmla="*/ 9129 h 31477"/>
                  <a:gd name="connsiteX21" fmla="*/ 43079 w 195424"/>
                  <a:gd name="connsiteY21" fmla="*/ 6847 h 31477"/>
                  <a:gd name="connsiteX22" fmla="*/ 76553 w 195424"/>
                  <a:gd name="connsiteY22" fmla="*/ 951 h 31477"/>
                  <a:gd name="connsiteX23" fmla="*/ 85017 w 195424"/>
                  <a:gd name="connsiteY23" fmla="*/ 285 h 31477"/>
                  <a:gd name="connsiteX24" fmla="*/ 89106 w 195424"/>
                  <a:gd name="connsiteY24" fmla="*/ 95 h 31477"/>
                  <a:gd name="connsiteX25" fmla="*/ 89391 w 195424"/>
                  <a:gd name="connsiteY25" fmla="*/ 95 h 31477"/>
                  <a:gd name="connsiteX26" fmla="*/ 93575 w 195424"/>
                  <a:gd name="connsiteY26" fmla="*/ 0 h 31477"/>
                  <a:gd name="connsiteX27" fmla="*/ 95667 w 195424"/>
                  <a:gd name="connsiteY27" fmla="*/ 0 h 31477"/>
                  <a:gd name="connsiteX28" fmla="*/ 97760 w 195424"/>
                  <a:gd name="connsiteY28" fmla="*/ 0 h 31477"/>
                  <a:gd name="connsiteX29" fmla="*/ 99852 w 195424"/>
                  <a:gd name="connsiteY29" fmla="*/ 0 h 31477"/>
                  <a:gd name="connsiteX30" fmla="*/ 101944 w 195424"/>
                  <a:gd name="connsiteY30" fmla="*/ 0 h 31477"/>
                  <a:gd name="connsiteX31" fmla="*/ 106223 w 195424"/>
                  <a:gd name="connsiteY31" fmla="*/ 95 h 31477"/>
                  <a:gd name="connsiteX32" fmla="*/ 110503 w 195424"/>
                  <a:gd name="connsiteY32" fmla="*/ 285 h 31477"/>
                  <a:gd name="connsiteX33" fmla="*/ 118966 w 195424"/>
                  <a:gd name="connsiteY33" fmla="*/ 951 h 31477"/>
                  <a:gd name="connsiteX34" fmla="*/ 152440 w 195424"/>
                  <a:gd name="connsiteY34" fmla="*/ 6847 h 31477"/>
                  <a:gd name="connsiteX35" fmla="*/ 160619 w 195424"/>
                  <a:gd name="connsiteY35" fmla="*/ 9129 h 31477"/>
                  <a:gd name="connsiteX36" fmla="*/ 168607 w 195424"/>
                  <a:gd name="connsiteY36" fmla="*/ 11697 h 31477"/>
                  <a:gd name="connsiteX37" fmla="*/ 176595 w 195424"/>
                  <a:gd name="connsiteY37" fmla="*/ 14550 h 31477"/>
                  <a:gd name="connsiteX38" fmla="*/ 183917 w 195424"/>
                  <a:gd name="connsiteY38" fmla="*/ 17498 h 31477"/>
                  <a:gd name="connsiteX39" fmla="*/ 184393 w 195424"/>
                  <a:gd name="connsiteY39" fmla="*/ 17688 h 31477"/>
                  <a:gd name="connsiteX40" fmla="*/ 192096 w 195424"/>
                  <a:gd name="connsiteY40" fmla="*/ 21112 h 31477"/>
                  <a:gd name="connsiteX41" fmla="*/ 195424 w 195424"/>
                  <a:gd name="connsiteY41" fmla="*/ 22728 h 31477"/>
                  <a:gd name="connsiteX42" fmla="*/ 192952 w 195424"/>
                  <a:gd name="connsiteY42" fmla="*/ 31382 h 31477"/>
                  <a:gd name="connsiteX43" fmla="*/ 191240 w 195424"/>
                  <a:gd name="connsiteY43" fmla="*/ 30621 h 31477"/>
                  <a:gd name="connsiteX44" fmla="*/ 186105 w 195424"/>
                  <a:gd name="connsiteY44" fmla="*/ 28054 h 31477"/>
                  <a:gd name="connsiteX45" fmla="*/ 178497 w 195424"/>
                  <a:gd name="connsiteY45" fmla="*/ 24820 h 31477"/>
                  <a:gd name="connsiteX46" fmla="*/ 170794 w 195424"/>
                  <a:gd name="connsiteY46" fmla="*/ 21777 h 31477"/>
                  <a:gd name="connsiteX47" fmla="*/ 162996 w 195424"/>
                  <a:gd name="connsiteY47" fmla="*/ 19114 h 31477"/>
                  <a:gd name="connsiteX48" fmla="*/ 155103 w 195424"/>
                  <a:gd name="connsiteY48" fmla="*/ 16642 h 31477"/>
                  <a:gd name="connsiteX49" fmla="*/ 143026 w 195424"/>
                  <a:gd name="connsiteY49" fmla="*/ 13599 h 31477"/>
                  <a:gd name="connsiteX50" fmla="*/ 130473 w 195424"/>
                  <a:gd name="connsiteY50" fmla="*/ 11221 h 31477"/>
                  <a:gd name="connsiteX51" fmla="*/ 118396 w 195424"/>
                  <a:gd name="connsiteY51" fmla="*/ 9700 h 31477"/>
                  <a:gd name="connsiteX52" fmla="*/ 110122 w 195424"/>
                  <a:gd name="connsiteY52" fmla="*/ 9034 h 31477"/>
                  <a:gd name="connsiteX53" fmla="*/ 105938 w 195424"/>
                  <a:gd name="connsiteY53" fmla="*/ 8939 h 31477"/>
                  <a:gd name="connsiteX54" fmla="*/ 97950 w 195424"/>
                  <a:gd name="connsiteY54" fmla="*/ 8844 h 314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</a:cxnLst>
                <a:rect l="l" t="t" r="r" b="b"/>
                <a:pathLst>
                  <a:path w="195424" h="31477">
                    <a:moveTo>
                      <a:pt x="97950" y="8844"/>
                    </a:moveTo>
                    <a:cubicBezTo>
                      <a:pt x="96523" y="8844"/>
                      <a:pt x="91008" y="9034"/>
                      <a:pt x="89581" y="9034"/>
                    </a:cubicBezTo>
                    <a:cubicBezTo>
                      <a:pt x="88250" y="9034"/>
                      <a:pt x="87014" y="9129"/>
                      <a:pt x="85682" y="9129"/>
                    </a:cubicBezTo>
                    <a:lnTo>
                      <a:pt x="85397" y="9129"/>
                    </a:lnTo>
                    <a:cubicBezTo>
                      <a:pt x="83971" y="9224"/>
                      <a:pt x="78455" y="9700"/>
                      <a:pt x="77124" y="9795"/>
                    </a:cubicBezTo>
                    <a:cubicBezTo>
                      <a:pt x="74366" y="10080"/>
                      <a:pt x="66283" y="11126"/>
                      <a:pt x="64951" y="11317"/>
                    </a:cubicBezTo>
                    <a:cubicBezTo>
                      <a:pt x="60767" y="11982"/>
                      <a:pt x="56583" y="12838"/>
                      <a:pt x="52398" y="13694"/>
                    </a:cubicBezTo>
                    <a:cubicBezTo>
                      <a:pt x="49736" y="14265"/>
                      <a:pt x="41652" y="16357"/>
                      <a:pt x="40321" y="16737"/>
                    </a:cubicBezTo>
                    <a:cubicBezTo>
                      <a:pt x="38990" y="17117"/>
                      <a:pt x="33664" y="18734"/>
                      <a:pt x="32333" y="19210"/>
                    </a:cubicBezTo>
                    <a:cubicBezTo>
                      <a:pt x="31097" y="19590"/>
                      <a:pt x="25866" y="21492"/>
                      <a:pt x="24535" y="21872"/>
                    </a:cubicBezTo>
                    <a:cubicBezTo>
                      <a:pt x="23204" y="22348"/>
                      <a:pt x="18164" y="24440"/>
                      <a:pt x="16832" y="24915"/>
                    </a:cubicBezTo>
                    <a:cubicBezTo>
                      <a:pt x="15501" y="25486"/>
                      <a:pt x="10461" y="27673"/>
                      <a:pt x="9224" y="28149"/>
                    </a:cubicBezTo>
                    <a:cubicBezTo>
                      <a:pt x="8464" y="28529"/>
                      <a:pt x="6086" y="29765"/>
                      <a:pt x="4089" y="30621"/>
                    </a:cubicBezTo>
                    <a:cubicBezTo>
                      <a:pt x="3423" y="31002"/>
                      <a:pt x="2853" y="31287"/>
                      <a:pt x="2377" y="31477"/>
                    </a:cubicBezTo>
                    <a:lnTo>
                      <a:pt x="0" y="22823"/>
                    </a:lnTo>
                    <a:cubicBezTo>
                      <a:pt x="761" y="22443"/>
                      <a:pt x="1617" y="22062"/>
                      <a:pt x="2377" y="21682"/>
                    </a:cubicBezTo>
                    <a:cubicBezTo>
                      <a:pt x="2663" y="21492"/>
                      <a:pt x="2948" y="21397"/>
                      <a:pt x="3328" y="21207"/>
                    </a:cubicBezTo>
                    <a:cubicBezTo>
                      <a:pt x="4565" y="20636"/>
                      <a:pt x="9700" y="18259"/>
                      <a:pt x="11031" y="17783"/>
                    </a:cubicBezTo>
                    <a:cubicBezTo>
                      <a:pt x="12363" y="17213"/>
                      <a:pt x="17593" y="15025"/>
                      <a:pt x="18829" y="14550"/>
                    </a:cubicBezTo>
                    <a:cubicBezTo>
                      <a:pt x="20161" y="14074"/>
                      <a:pt x="26817" y="11697"/>
                      <a:pt x="26912" y="11697"/>
                    </a:cubicBezTo>
                    <a:cubicBezTo>
                      <a:pt x="28244" y="11221"/>
                      <a:pt x="33569" y="9510"/>
                      <a:pt x="34901" y="9129"/>
                    </a:cubicBezTo>
                    <a:cubicBezTo>
                      <a:pt x="36232" y="8749"/>
                      <a:pt x="41652" y="7227"/>
                      <a:pt x="43079" y="6847"/>
                    </a:cubicBezTo>
                    <a:cubicBezTo>
                      <a:pt x="53920" y="4089"/>
                      <a:pt x="65046" y="2092"/>
                      <a:pt x="76553" y="951"/>
                    </a:cubicBezTo>
                    <a:cubicBezTo>
                      <a:pt x="77979" y="856"/>
                      <a:pt x="83685" y="380"/>
                      <a:pt x="85017" y="285"/>
                    </a:cubicBezTo>
                    <a:cubicBezTo>
                      <a:pt x="86443" y="190"/>
                      <a:pt x="87679" y="95"/>
                      <a:pt x="89106" y="95"/>
                    </a:cubicBezTo>
                    <a:lnTo>
                      <a:pt x="89391" y="95"/>
                    </a:lnTo>
                    <a:cubicBezTo>
                      <a:pt x="90818" y="0"/>
                      <a:pt x="92244" y="0"/>
                      <a:pt x="93575" y="0"/>
                    </a:cubicBezTo>
                    <a:lnTo>
                      <a:pt x="95667" y="0"/>
                    </a:lnTo>
                    <a:cubicBezTo>
                      <a:pt x="96333" y="0"/>
                      <a:pt x="97094" y="0"/>
                      <a:pt x="97760" y="0"/>
                    </a:cubicBezTo>
                    <a:cubicBezTo>
                      <a:pt x="98425" y="0"/>
                      <a:pt x="99091" y="0"/>
                      <a:pt x="99852" y="0"/>
                    </a:cubicBezTo>
                    <a:lnTo>
                      <a:pt x="101944" y="0"/>
                    </a:lnTo>
                    <a:cubicBezTo>
                      <a:pt x="103370" y="0"/>
                      <a:pt x="104797" y="95"/>
                      <a:pt x="106223" y="95"/>
                    </a:cubicBezTo>
                    <a:cubicBezTo>
                      <a:pt x="107650" y="95"/>
                      <a:pt x="109076" y="285"/>
                      <a:pt x="110503" y="285"/>
                    </a:cubicBezTo>
                    <a:cubicBezTo>
                      <a:pt x="111929" y="380"/>
                      <a:pt x="117635" y="856"/>
                      <a:pt x="118966" y="951"/>
                    </a:cubicBezTo>
                    <a:cubicBezTo>
                      <a:pt x="130473" y="1997"/>
                      <a:pt x="141599" y="3994"/>
                      <a:pt x="152440" y="6847"/>
                    </a:cubicBezTo>
                    <a:cubicBezTo>
                      <a:pt x="153772" y="7227"/>
                      <a:pt x="159287" y="8749"/>
                      <a:pt x="160619" y="9129"/>
                    </a:cubicBezTo>
                    <a:cubicBezTo>
                      <a:pt x="161950" y="9510"/>
                      <a:pt x="167275" y="11221"/>
                      <a:pt x="168607" y="11697"/>
                    </a:cubicBezTo>
                    <a:cubicBezTo>
                      <a:pt x="169368" y="11982"/>
                      <a:pt x="175264" y="14074"/>
                      <a:pt x="176595" y="14550"/>
                    </a:cubicBezTo>
                    <a:cubicBezTo>
                      <a:pt x="177736" y="15025"/>
                      <a:pt x="182111" y="16832"/>
                      <a:pt x="183917" y="17498"/>
                    </a:cubicBezTo>
                    <a:cubicBezTo>
                      <a:pt x="184108" y="17593"/>
                      <a:pt x="184298" y="17593"/>
                      <a:pt x="184393" y="17688"/>
                    </a:cubicBezTo>
                    <a:cubicBezTo>
                      <a:pt x="185724" y="18164"/>
                      <a:pt x="190859" y="20541"/>
                      <a:pt x="192096" y="21112"/>
                    </a:cubicBezTo>
                    <a:cubicBezTo>
                      <a:pt x="193237" y="21682"/>
                      <a:pt x="194378" y="22253"/>
                      <a:pt x="195424" y="22728"/>
                    </a:cubicBezTo>
                    <a:lnTo>
                      <a:pt x="192952" y="31382"/>
                    </a:lnTo>
                    <a:cubicBezTo>
                      <a:pt x="192476" y="31192"/>
                      <a:pt x="191905" y="30906"/>
                      <a:pt x="191240" y="30621"/>
                    </a:cubicBezTo>
                    <a:cubicBezTo>
                      <a:pt x="189338" y="29670"/>
                      <a:pt x="186960" y="28529"/>
                      <a:pt x="186105" y="28054"/>
                    </a:cubicBezTo>
                    <a:cubicBezTo>
                      <a:pt x="184868" y="27483"/>
                      <a:pt x="179828" y="25296"/>
                      <a:pt x="178497" y="24820"/>
                    </a:cubicBezTo>
                    <a:cubicBezTo>
                      <a:pt x="177261" y="24250"/>
                      <a:pt x="172125" y="22253"/>
                      <a:pt x="170794" y="21777"/>
                    </a:cubicBezTo>
                    <a:cubicBezTo>
                      <a:pt x="169463" y="21302"/>
                      <a:pt x="164232" y="19495"/>
                      <a:pt x="162996" y="19114"/>
                    </a:cubicBezTo>
                    <a:cubicBezTo>
                      <a:pt x="161665" y="18639"/>
                      <a:pt x="156339" y="17117"/>
                      <a:pt x="155103" y="16642"/>
                    </a:cubicBezTo>
                    <a:cubicBezTo>
                      <a:pt x="153677" y="16262"/>
                      <a:pt x="145688" y="14265"/>
                      <a:pt x="143026" y="13599"/>
                    </a:cubicBezTo>
                    <a:cubicBezTo>
                      <a:pt x="138841" y="12743"/>
                      <a:pt x="134657" y="11887"/>
                      <a:pt x="130473" y="11221"/>
                    </a:cubicBezTo>
                    <a:cubicBezTo>
                      <a:pt x="129237" y="11031"/>
                      <a:pt x="121153" y="9985"/>
                      <a:pt x="118396" y="9700"/>
                    </a:cubicBezTo>
                    <a:cubicBezTo>
                      <a:pt x="116969" y="9605"/>
                      <a:pt x="111549" y="9129"/>
                      <a:pt x="110122" y="9034"/>
                    </a:cubicBezTo>
                    <a:cubicBezTo>
                      <a:pt x="108696" y="8939"/>
                      <a:pt x="107269" y="8939"/>
                      <a:pt x="105938" y="8939"/>
                    </a:cubicBezTo>
                    <a:cubicBezTo>
                      <a:pt x="104797" y="8939"/>
                      <a:pt x="99281" y="8844"/>
                      <a:pt x="97950" y="8844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71" name="Frihåndsform: figur 270">
                <a:extLst>
                  <a:ext uri="{FF2B5EF4-FFF2-40B4-BE49-F238E27FC236}">
                    <a16:creationId xmlns:a16="http://schemas.microsoft.com/office/drawing/2014/main" id="{FEE31A20-D0EC-4598-853A-2CA144F9A77E}"/>
                  </a:ext>
                </a:extLst>
              </p:cNvPr>
              <p:cNvSpPr/>
              <p:nvPr/>
            </p:nvSpPr>
            <p:spPr>
              <a:xfrm>
                <a:off x="10112169" y="711514"/>
                <a:ext cx="184773" cy="31191"/>
              </a:xfrm>
              <a:custGeom>
                <a:avLst/>
                <a:gdLst>
                  <a:gd name="connsiteX0" fmla="*/ 92339 w 184773"/>
                  <a:gd name="connsiteY0" fmla="*/ 8654 h 31191"/>
                  <a:gd name="connsiteX1" fmla="*/ 84541 w 184773"/>
                  <a:gd name="connsiteY1" fmla="*/ 8844 h 31191"/>
                  <a:gd name="connsiteX2" fmla="*/ 82924 w 184773"/>
                  <a:gd name="connsiteY2" fmla="*/ 8939 h 31191"/>
                  <a:gd name="connsiteX3" fmla="*/ 80547 w 184773"/>
                  <a:gd name="connsiteY3" fmla="*/ 9034 h 31191"/>
                  <a:gd name="connsiteX4" fmla="*/ 72749 w 184773"/>
                  <a:gd name="connsiteY4" fmla="*/ 9700 h 31191"/>
                  <a:gd name="connsiteX5" fmla="*/ 58199 w 184773"/>
                  <a:gd name="connsiteY5" fmla="*/ 11792 h 31191"/>
                  <a:gd name="connsiteX6" fmla="*/ 38039 w 184773"/>
                  <a:gd name="connsiteY6" fmla="*/ 16642 h 31191"/>
                  <a:gd name="connsiteX7" fmla="*/ 30526 w 184773"/>
                  <a:gd name="connsiteY7" fmla="*/ 19019 h 31191"/>
                  <a:gd name="connsiteX8" fmla="*/ 23109 w 184773"/>
                  <a:gd name="connsiteY8" fmla="*/ 21682 h 31191"/>
                  <a:gd name="connsiteX9" fmla="*/ 15786 w 184773"/>
                  <a:gd name="connsiteY9" fmla="*/ 24725 h 31191"/>
                  <a:gd name="connsiteX10" fmla="*/ 8654 w 184773"/>
                  <a:gd name="connsiteY10" fmla="*/ 27958 h 31191"/>
                  <a:gd name="connsiteX11" fmla="*/ 2282 w 184773"/>
                  <a:gd name="connsiteY11" fmla="*/ 31192 h 31191"/>
                  <a:gd name="connsiteX12" fmla="*/ 0 w 184773"/>
                  <a:gd name="connsiteY12" fmla="*/ 22348 h 31191"/>
                  <a:gd name="connsiteX13" fmla="*/ 6752 w 184773"/>
                  <a:gd name="connsiteY13" fmla="*/ 19019 h 31191"/>
                  <a:gd name="connsiteX14" fmla="*/ 14074 w 184773"/>
                  <a:gd name="connsiteY14" fmla="*/ 15786 h 31191"/>
                  <a:gd name="connsiteX15" fmla="*/ 21492 w 184773"/>
                  <a:gd name="connsiteY15" fmla="*/ 12838 h 31191"/>
                  <a:gd name="connsiteX16" fmla="*/ 29100 w 184773"/>
                  <a:gd name="connsiteY16" fmla="*/ 10080 h 31191"/>
                  <a:gd name="connsiteX17" fmla="*/ 40701 w 184773"/>
                  <a:gd name="connsiteY17" fmla="*/ 6657 h 31191"/>
                  <a:gd name="connsiteX18" fmla="*/ 48499 w 184773"/>
                  <a:gd name="connsiteY18" fmla="*/ 4755 h 31191"/>
                  <a:gd name="connsiteX19" fmla="*/ 59055 w 184773"/>
                  <a:gd name="connsiteY19" fmla="*/ 2663 h 31191"/>
                  <a:gd name="connsiteX20" fmla="*/ 62859 w 184773"/>
                  <a:gd name="connsiteY20" fmla="*/ 2092 h 31191"/>
                  <a:gd name="connsiteX21" fmla="*/ 64285 w 184773"/>
                  <a:gd name="connsiteY21" fmla="*/ 1902 h 31191"/>
                  <a:gd name="connsiteX22" fmla="*/ 72274 w 184773"/>
                  <a:gd name="connsiteY22" fmla="*/ 951 h 31191"/>
                  <a:gd name="connsiteX23" fmla="*/ 84351 w 184773"/>
                  <a:gd name="connsiteY23" fmla="*/ 95 h 31191"/>
                  <a:gd name="connsiteX24" fmla="*/ 92339 w 184773"/>
                  <a:gd name="connsiteY24" fmla="*/ 0 h 31191"/>
                  <a:gd name="connsiteX25" fmla="*/ 100327 w 184773"/>
                  <a:gd name="connsiteY25" fmla="*/ 95 h 31191"/>
                  <a:gd name="connsiteX26" fmla="*/ 112405 w 184773"/>
                  <a:gd name="connsiteY26" fmla="*/ 951 h 31191"/>
                  <a:gd name="connsiteX27" fmla="*/ 120393 w 184773"/>
                  <a:gd name="connsiteY27" fmla="*/ 1902 h 31191"/>
                  <a:gd name="connsiteX28" fmla="*/ 121819 w 184773"/>
                  <a:gd name="connsiteY28" fmla="*/ 2092 h 31191"/>
                  <a:gd name="connsiteX29" fmla="*/ 125623 w 184773"/>
                  <a:gd name="connsiteY29" fmla="*/ 2663 h 31191"/>
                  <a:gd name="connsiteX30" fmla="*/ 136274 w 184773"/>
                  <a:gd name="connsiteY30" fmla="*/ 4755 h 31191"/>
                  <a:gd name="connsiteX31" fmla="*/ 144072 w 184773"/>
                  <a:gd name="connsiteY31" fmla="*/ 6657 h 31191"/>
                  <a:gd name="connsiteX32" fmla="*/ 155674 w 184773"/>
                  <a:gd name="connsiteY32" fmla="*/ 10080 h 31191"/>
                  <a:gd name="connsiteX33" fmla="*/ 163186 w 184773"/>
                  <a:gd name="connsiteY33" fmla="*/ 12838 h 31191"/>
                  <a:gd name="connsiteX34" fmla="*/ 170604 w 184773"/>
                  <a:gd name="connsiteY34" fmla="*/ 15786 h 31191"/>
                  <a:gd name="connsiteX35" fmla="*/ 177926 w 184773"/>
                  <a:gd name="connsiteY35" fmla="*/ 19019 h 31191"/>
                  <a:gd name="connsiteX36" fmla="*/ 184773 w 184773"/>
                  <a:gd name="connsiteY36" fmla="*/ 22348 h 31191"/>
                  <a:gd name="connsiteX37" fmla="*/ 182301 w 184773"/>
                  <a:gd name="connsiteY37" fmla="*/ 31097 h 31191"/>
                  <a:gd name="connsiteX38" fmla="*/ 175929 w 184773"/>
                  <a:gd name="connsiteY38" fmla="*/ 27863 h 31191"/>
                  <a:gd name="connsiteX39" fmla="*/ 168797 w 184773"/>
                  <a:gd name="connsiteY39" fmla="*/ 24630 h 31191"/>
                  <a:gd name="connsiteX40" fmla="*/ 161570 w 184773"/>
                  <a:gd name="connsiteY40" fmla="*/ 21587 h 31191"/>
                  <a:gd name="connsiteX41" fmla="*/ 154152 w 184773"/>
                  <a:gd name="connsiteY41" fmla="*/ 18924 h 31191"/>
                  <a:gd name="connsiteX42" fmla="*/ 147115 w 184773"/>
                  <a:gd name="connsiteY42" fmla="*/ 16642 h 31191"/>
                  <a:gd name="connsiteX43" fmla="*/ 146734 w 184773"/>
                  <a:gd name="connsiteY43" fmla="*/ 16547 h 31191"/>
                  <a:gd name="connsiteX44" fmla="*/ 126574 w 184773"/>
                  <a:gd name="connsiteY44" fmla="*/ 11697 h 31191"/>
                  <a:gd name="connsiteX45" fmla="*/ 111929 w 184773"/>
                  <a:gd name="connsiteY45" fmla="*/ 9605 h 31191"/>
                  <a:gd name="connsiteX46" fmla="*/ 104131 w 184773"/>
                  <a:gd name="connsiteY46" fmla="*/ 8939 h 31191"/>
                  <a:gd name="connsiteX47" fmla="*/ 101754 w 184773"/>
                  <a:gd name="connsiteY47" fmla="*/ 8844 h 31191"/>
                  <a:gd name="connsiteX48" fmla="*/ 100232 w 184773"/>
                  <a:gd name="connsiteY48" fmla="*/ 8749 h 31191"/>
                  <a:gd name="connsiteX49" fmla="*/ 92339 w 184773"/>
                  <a:gd name="connsiteY49" fmla="*/ 8654 h 311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184773" h="31191">
                    <a:moveTo>
                      <a:pt x="92339" y="8654"/>
                    </a:moveTo>
                    <a:cubicBezTo>
                      <a:pt x="91008" y="8654"/>
                      <a:pt x="85872" y="8749"/>
                      <a:pt x="84541" y="8844"/>
                    </a:cubicBezTo>
                    <a:cubicBezTo>
                      <a:pt x="83971" y="8939"/>
                      <a:pt x="83495" y="8939"/>
                      <a:pt x="82924" y="8939"/>
                    </a:cubicBezTo>
                    <a:cubicBezTo>
                      <a:pt x="82164" y="8939"/>
                      <a:pt x="81308" y="9034"/>
                      <a:pt x="80547" y="9034"/>
                    </a:cubicBezTo>
                    <a:cubicBezTo>
                      <a:pt x="79216" y="9129"/>
                      <a:pt x="74080" y="9510"/>
                      <a:pt x="72749" y="9700"/>
                    </a:cubicBezTo>
                    <a:cubicBezTo>
                      <a:pt x="67804" y="10175"/>
                      <a:pt x="62954" y="10841"/>
                      <a:pt x="58199" y="11792"/>
                    </a:cubicBezTo>
                    <a:cubicBezTo>
                      <a:pt x="52684" y="12743"/>
                      <a:pt x="39370" y="16262"/>
                      <a:pt x="38039" y="16642"/>
                    </a:cubicBezTo>
                    <a:cubicBezTo>
                      <a:pt x="36707" y="17022"/>
                      <a:pt x="31762" y="18544"/>
                      <a:pt x="30526" y="19019"/>
                    </a:cubicBezTo>
                    <a:cubicBezTo>
                      <a:pt x="29195" y="19495"/>
                      <a:pt x="24345" y="21302"/>
                      <a:pt x="23109" y="21682"/>
                    </a:cubicBezTo>
                    <a:cubicBezTo>
                      <a:pt x="21872" y="22158"/>
                      <a:pt x="17022" y="24155"/>
                      <a:pt x="15786" y="24725"/>
                    </a:cubicBezTo>
                    <a:cubicBezTo>
                      <a:pt x="14550" y="25201"/>
                      <a:pt x="9890" y="27483"/>
                      <a:pt x="8654" y="27958"/>
                    </a:cubicBezTo>
                    <a:cubicBezTo>
                      <a:pt x="7608" y="28434"/>
                      <a:pt x="3994" y="30336"/>
                      <a:pt x="2282" y="31192"/>
                    </a:cubicBezTo>
                    <a:lnTo>
                      <a:pt x="0" y="22348"/>
                    </a:lnTo>
                    <a:cubicBezTo>
                      <a:pt x="1617" y="21587"/>
                      <a:pt x="5611" y="19590"/>
                      <a:pt x="6752" y="19019"/>
                    </a:cubicBezTo>
                    <a:cubicBezTo>
                      <a:pt x="7988" y="18449"/>
                      <a:pt x="12838" y="16262"/>
                      <a:pt x="14074" y="15786"/>
                    </a:cubicBezTo>
                    <a:cubicBezTo>
                      <a:pt x="15311" y="15215"/>
                      <a:pt x="20351" y="13218"/>
                      <a:pt x="21492" y="12838"/>
                    </a:cubicBezTo>
                    <a:cubicBezTo>
                      <a:pt x="22823" y="12363"/>
                      <a:pt x="27863" y="10461"/>
                      <a:pt x="29100" y="10080"/>
                    </a:cubicBezTo>
                    <a:cubicBezTo>
                      <a:pt x="30431" y="9605"/>
                      <a:pt x="39370" y="6942"/>
                      <a:pt x="40701" y="6657"/>
                    </a:cubicBezTo>
                    <a:cubicBezTo>
                      <a:pt x="43269" y="5991"/>
                      <a:pt x="45837" y="5325"/>
                      <a:pt x="48499" y="4755"/>
                    </a:cubicBezTo>
                    <a:cubicBezTo>
                      <a:pt x="52018" y="3994"/>
                      <a:pt x="55537" y="3233"/>
                      <a:pt x="59055" y="2663"/>
                    </a:cubicBezTo>
                    <a:cubicBezTo>
                      <a:pt x="60291" y="2473"/>
                      <a:pt x="61623" y="2282"/>
                      <a:pt x="62859" y="2092"/>
                    </a:cubicBezTo>
                    <a:cubicBezTo>
                      <a:pt x="63335" y="1997"/>
                      <a:pt x="63810" y="1902"/>
                      <a:pt x="64285" y="1902"/>
                    </a:cubicBezTo>
                    <a:cubicBezTo>
                      <a:pt x="66948" y="1522"/>
                      <a:pt x="69611" y="1141"/>
                      <a:pt x="72274" y="951"/>
                    </a:cubicBezTo>
                    <a:cubicBezTo>
                      <a:pt x="73605" y="761"/>
                      <a:pt x="83020" y="95"/>
                      <a:pt x="84351" y="95"/>
                    </a:cubicBezTo>
                    <a:cubicBezTo>
                      <a:pt x="85777" y="0"/>
                      <a:pt x="91008" y="0"/>
                      <a:pt x="92339" y="0"/>
                    </a:cubicBezTo>
                    <a:cubicBezTo>
                      <a:pt x="93575" y="0"/>
                      <a:pt x="98996" y="95"/>
                      <a:pt x="100327" y="95"/>
                    </a:cubicBezTo>
                    <a:cubicBezTo>
                      <a:pt x="101659" y="190"/>
                      <a:pt x="111073" y="856"/>
                      <a:pt x="112405" y="951"/>
                    </a:cubicBezTo>
                    <a:cubicBezTo>
                      <a:pt x="115067" y="1236"/>
                      <a:pt x="117730" y="1522"/>
                      <a:pt x="120393" y="1902"/>
                    </a:cubicBezTo>
                    <a:cubicBezTo>
                      <a:pt x="120868" y="1902"/>
                      <a:pt x="121344" y="1997"/>
                      <a:pt x="121819" y="2092"/>
                    </a:cubicBezTo>
                    <a:cubicBezTo>
                      <a:pt x="123150" y="2282"/>
                      <a:pt x="124387" y="2473"/>
                      <a:pt x="125623" y="2663"/>
                    </a:cubicBezTo>
                    <a:cubicBezTo>
                      <a:pt x="129237" y="3233"/>
                      <a:pt x="132755" y="3994"/>
                      <a:pt x="136274" y="4755"/>
                    </a:cubicBezTo>
                    <a:cubicBezTo>
                      <a:pt x="138937" y="5325"/>
                      <a:pt x="141504" y="5896"/>
                      <a:pt x="144072" y="6657"/>
                    </a:cubicBezTo>
                    <a:cubicBezTo>
                      <a:pt x="145308" y="7037"/>
                      <a:pt x="154342" y="9700"/>
                      <a:pt x="155674" y="10080"/>
                    </a:cubicBezTo>
                    <a:cubicBezTo>
                      <a:pt x="156910" y="10556"/>
                      <a:pt x="161950" y="12363"/>
                      <a:pt x="163186" y="12838"/>
                    </a:cubicBezTo>
                    <a:cubicBezTo>
                      <a:pt x="164518" y="13314"/>
                      <a:pt x="169463" y="15311"/>
                      <a:pt x="170604" y="15786"/>
                    </a:cubicBezTo>
                    <a:cubicBezTo>
                      <a:pt x="171935" y="16262"/>
                      <a:pt x="176785" y="18449"/>
                      <a:pt x="177926" y="19019"/>
                    </a:cubicBezTo>
                    <a:cubicBezTo>
                      <a:pt x="179067" y="19590"/>
                      <a:pt x="183061" y="21587"/>
                      <a:pt x="184773" y="22348"/>
                    </a:cubicBezTo>
                    <a:lnTo>
                      <a:pt x="182301" y="31097"/>
                    </a:lnTo>
                    <a:cubicBezTo>
                      <a:pt x="180589" y="30146"/>
                      <a:pt x="176975" y="28339"/>
                      <a:pt x="175929" y="27863"/>
                    </a:cubicBezTo>
                    <a:cubicBezTo>
                      <a:pt x="174693" y="27293"/>
                      <a:pt x="170033" y="25106"/>
                      <a:pt x="168797" y="24630"/>
                    </a:cubicBezTo>
                    <a:cubicBezTo>
                      <a:pt x="167656" y="24060"/>
                      <a:pt x="162806" y="22062"/>
                      <a:pt x="161570" y="21587"/>
                    </a:cubicBezTo>
                    <a:cubicBezTo>
                      <a:pt x="160333" y="21112"/>
                      <a:pt x="155388" y="19400"/>
                      <a:pt x="154152" y="18924"/>
                    </a:cubicBezTo>
                    <a:cubicBezTo>
                      <a:pt x="153011" y="18544"/>
                      <a:pt x="148732" y="17213"/>
                      <a:pt x="147115" y="16642"/>
                    </a:cubicBezTo>
                    <a:cubicBezTo>
                      <a:pt x="146925" y="16642"/>
                      <a:pt x="146830" y="16547"/>
                      <a:pt x="146734" y="16547"/>
                    </a:cubicBezTo>
                    <a:cubicBezTo>
                      <a:pt x="145403" y="16166"/>
                      <a:pt x="132090" y="12743"/>
                      <a:pt x="126574" y="11697"/>
                    </a:cubicBezTo>
                    <a:cubicBezTo>
                      <a:pt x="121724" y="10841"/>
                      <a:pt x="116874" y="10080"/>
                      <a:pt x="111929" y="9605"/>
                    </a:cubicBezTo>
                    <a:cubicBezTo>
                      <a:pt x="110693" y="9510"/>
                      <a:pt x="105462" y="9034"/>
                      <a:pt x="104131" y="8939"/>
                    </a:cubicBezTo>
                    <a:cubicBezTo>
                      <a:pt x="103370" y="8844"/>
                      <a:pt x="102514" y="8844"/>
                      <a:pt x="101754" y="8844"/>
                    </a:cubicBezTo>
                    <a:cubicBezTo>
                      <a:pt x="101278" y="8844"/>
                      <a:pt x="100708" y="8844"/>
                      <a:pt x="100232" y="8749"/>
                    </a:cubicBezTo>
                    <a:cubicBezTo>
                      <a:pt x="98901" y="8749"/>
                      <a:pt x="93670" y="8654"/>
                      <a:pt x="92339" y="8654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72" name="Frihåndsform: figur 271">
                <a:extLst>
                  <a:ext uri="{FF2B5EF4-FFF2-40B4-BE49-F238E27FC236}">
                    <a16:creationId xmlns:a16="http://schemas.microsoft.com/office/drawing/2014/main" id="{B6D2A736-E70D-4A65-8C36-ED62059548CE}"/>
                  </a:ext>
                </a:extLst>
              </p:cNvPr>
              <p:cNvSpPr/>
              <p:nvPr/>
            </p:nvSpPr>
            <p:spPr>
              <a:xfrm>
                <a:off x="10153822" y="802331"/>
                <a:ext cx="112404" cy="116113"/>
              </a:xfrm>
              <a:custGeom>
                <a:avLst/>
                <a:gdLst>
                  <a:gd name="connsiteX0" fmla="*/ 5991 w 112404"/>
                  <a:gd name="connsiteY0" fmla="*/ 116113 h 116113"/>
                  <a:gd name="connsiteX1" fmla="*/ 0 w 112404"/>
                  <a:gd name="connsiteY1" fmla="*/ 110312 h 116113"/>
                  <a:gd name="connsiteX2" fmla="*/ 108696 w 112404"/>
                  <a:gd name="connsiteY2" fmla="*/ 1522 h 116113"/>
                  <a:gd name="connsiteX3" fmla="*/ 112405 w 112404"/>
                  <a:gd name="connsiteY3" fmla="*/ 0 h 116113"/>
                  <a:gd name="connsiteX4" fmla="*/ 112405 w 112404"/>
                  <a:gd name="connsiteY4" fmla="*/ 285 h 116113"/>
                  <a:gd name="connsiteX5" fmla="*/ 110978 w 112404"/>
                  <a:gd name="connsiteY5" fmla="*/ 3804 h 116113"/>
                  <a:gd name="connsiteX6" fmla="*/ 5991 w 112404"/>
                  <a:gd name="connsiteY6" fmla="*/ 116113 h 1161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2404" h="116113">
                    <a:moveTo>
                      <a:pt x="5991" y="116113"/>
                    </a:moveTo>
                    <a:lnTo>
                      <a:pt x="0" y="110312"/>
                    </a:lnTo>
                    <a:lnTo>
                      <a:pt x="108696" y="1522"/>
                    </a:lnTo>
                    <a:cubicBezTo>
                      <a:pt x="110027" y="190"/>
                      <a:pt x="111454" y="0"/>
                      <a:pt x="112405" y="0"/>
                    </a:cubicBezTo>
                    <a:lnTo>
                      <a:pt x="112405" y="285"/>
                    </a:lnTo>
                    <a:cubicBezTo>
                      <a:pt x="112405" y="1141"/>
                      <a:pt x="112214" y="2473"/>
                      <a:pt x="110978" y="3804"/>
                    </a:cubicBezTo>
                    <a:lnTo>
                      <a:pt x="5991" y="116113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73" name="Frihåndsform: figur 272">
                <a:extLst>
                  <a:ext uri="{FF2B5EF4-FFF2-40B4-BE49-F238E27FC236}">
                    <a16:creationId xmlns:a16="http://schemas.microsoft.com/office/drawing/2014/main" id="{0A3A92CF-C1C6-4CCB-8733-C03B2E5FF229}"/>
                  </a:ext>
                </a:extLst>
              </p:cNvPr>
              <p:cNvSpPr/>
              <p:nvPr/>
            </p:nvSpPr>
            <p:spPr>
              <a:xfrm>
                <a:off x="10173917" y="762620"/>
                <a:ext cx="62924" cy="46083"/>
              </a:xfrm>
              <a:custGeom>
                <a:avLst/>
                <a:gdLst>
                  <a:gd name="connsiteX0" fmla="*/ 35061 w 62924"/>
                  <a:gd name="connsiteY0" fmla="*/ 13940 h 46083"/>
                  <a:gd name="connsiteX1" fmla="*/ 36108 w 62924"/>
                  <a:gd name="connsiteY1" fmla="*/ 12799 h 46083"/>
                  <a:gd name="connsiteX2" fmla="*/ 35347 w 62924"/>
                  <a:gd name="connsiteY2" fmla="*/ 12229 h 46083"/>
                  <a:gd name="connsiteX3" fmla="*/ 35347 w 62924"/>
                  <a:gd name="connsiteY3" fmla="*/ 12324 h 46083"/>
                  <a:gd name="connsiteX4" fmla="*/ 31258 w 62924"/>
                  <a:gd name="connsiteY4" fmla="*/ 14511 h 46083"/>
                  <a:gd name="connsiteX5" fmla="*/ 27168 w 62924"/>
                  <a:gd name="connsiteY5" fmla="*/ 12324 h 46083"/>
                  <a:gd name="connsiteX6" fmla="*/ 27168 w 62924"/>
                  <a:gd name="connsiteY6" fmla="*/ 12229 h 46083"/>
                  <a:gd name="connsiteX7" fmla="*/ 26503 w 62924"/>
                  <a:gd name="connsiteY7" fmla="*/ 12894 h 46083"/>
                  <a:gd name="connsiteX8" fmla="*/ 26598 w 62924"/>
                  <a:gd name="connsiteY8" fmla="*/ 12989 h 46083"/>
                  <a:gd name="connsiteX9" fmla="*/ 27264 w 62924"/>
                  <a:gd name="connsiteY9" fmla="*/ 13750 h 46083"/>
                  <a:gd name="connsiteX10" fmla="*/ 23174 w 62924"/>
                  <a:gd name="connsiteY10" fmla="*/ 31153 h 46083"/>
                  <a:gd name="connsiteX11" fmla="*/ 23460 w 62924"/>
                  <a:gd name="connsiteY11" fmla="*/ 35337 h 46083"/>
                  <a:gd name="connsiteX12" fmla="*/ 25171 w 62924"/>
                  <a:gd name="connsiteY12" fmla="*/ 41804 h 46083"/>
                  <a:gd name="connsiteX13" fmla="*/ 26408 w 62924"/>
                  <a:gd name="connsiteY13" fmla="*/ 46083 h 46083"/>
                  <a:gd name="connsiteX14" fmla="*/ 23174 w 62924"/>
                  <a:gd name="connsiteY14" fmla="*/ 45988 h 46083"/>
                  <a:gd name="connsiteX15" fmla="*/ 21558 w 62924"/>
                  <a:gd name="connsiteY15" fmla="*/ 45988 h 46083"/>
                  <a:gd name="connsiteX16" fmla="*/ 21177 w 62924"/>
                  <a:gd name="connsiteY16" fmla="*/ 45988 h 46083"/>
                  <a:gd name="connsiteX17" fmla="*/ 16327 w 62924"/>
                  <a:gd name="connsiteY17" fmla="*/ 34767 h 46083"/>
                  <a:gd name="connsiteX18" fmla="*/ 14996 w 62924"/>
                  <a:gd name="connsiteY18" fmla="*/ 23070 h 46083"/>
                  <a:gd name="connsiteX19" fmla="*/ 14235 w 62924"/>
                  <a:gd name="connsiteY19" fmla="*/ 15462 h 46083"/>
                  <a:gd name="connsiteX20" fmla="*/ 10431 w 62924"/>
                  <a:gd name="connsiteY20" fmla="*/ 10612 h 46083"/>
                  <a:gd name="connsiteX21" fmla="*/ 7483 w 62924"/>
                  <a:gd name="connsiteY21" fmla="*/ 15937 h 46083"/>
                  <a:gd name="connsiteX22" fmla="*/ 4440 w 62924"/>
                  <a:gd name="connsiteY22" fmla="*/ 15462 h 46083"/>
                  <a:gd name="connsiteX23" fmla="*/ 1017 w 62924"/>
                  <a:gd name="connsiteY23" fmla="*/ 12229 h 46083"/>
                  <a:gd name="connsiteX24" fmla="*/ 1492 w 62924"/>
                  <a:gd name="connsiteY24" fmla="*/ 3670 h 46083"/>
                  <a:gd name="connsiteX25" fmla="*/ 8720 w 62924"/>
                  <a:gd name="connsiteY25" fmla="*/ 151 h 46083"/>
                  <a:gd name="connsiteX26" fmla="*/ 19656 w 62924"/>
                  <a:gd name="connsiteY26" fmla="*/ 11753 h 46083"/>
                  <a:gd name="connsiteX27" fmla="*/ 23365 w 62924"/>
                  <a:gd name="connsiteY27" fmla="*/ 3575 h 46083"/>
                  <a:gd name="connsiteX28" fmla="*/ 39911 w 62924"/>
                  <a:gd name="connsiteY28" fmla="*/ 3480 h 46083"/>
                  <a:gd name="connsiteX29" fmla="*/ 43240 w 62924"/>
                  <a:gd name="connsiteY29" fmla="*/ 11658 h 46083"/>
                  <a:gd name="connsiteX30" fmla="*/ 43145 w 62924"/>
                  <a:gd name="connsiteY30" fmla="*/ 11563 h 46083"/>
                  <a:gd name="connsiteX31" fmla="*/ 49611 w 62924"/>
                  <a:gd name="connsiteY31" fmla="*/ 1388 h 46083"/>
                  <a:gd name="connsiteX32" fmla="*/ 60738 w 62924"/>
                  <a:gd name="connsiteY32" fmla="*/ 2529 h 46083"/>
                  <a:gd name="connsiteX33" fmla="*/ 62830 w 62924"/>
                  <a:gd name="connsiteY33" fmla="*/ 7189 h 46083"/>
                  <a:gd name="connsiteX34" fmla="*/ 62925 w 62924"/>
                  <a:gd name="connsiteY34" fmla="*/ 7854 h 46083"/>
                  <a:gd name="connsiteX35" fmla="*/ 60262 w 62924"/>
                  <a:gd name="connsiteY35" fmla="*/ 14321 h 46083"/>
                  <a:gd name="connsiteX36" fmla="*/ 53415 w 62924"/>
                  <a:gd name="connsiteY36" fmla="*/ 15177 h 46083"/>
                  <a:gd name="connsiteX37" fmla="*/ 52559 w 62924"/>
                  <a:gd name="connsiteY37" fmla="*/ 10612 h 46083"/>
                  <a:gd name="connsiteX38" fmla="*/ 48755 w 62924"/>
                  <a:gd name="connsiteY38" fmla="*/ 15462 h 46083"/>
                  <a:gd name="connsiteX39" fmla="*/ 47995 w 62924"/>
                  <a:gd name="connsiteY39" fmla="*/ 23070 h 46083"/>
                  <a:gd name="connsiteX40" fmla="*/ 46568 w 62924"/>
                  <a:gd name="connsiteY40" fmla="*/ 34767 h 46083"/>
                  <a:gd name="connsiteX41" fmla="*/ 41908 w 62924"/>
                  <a:gd name="connsiteY41" fmla="*/ 45988 h 46083"/>
                  <a:gd name="connsiteX42" fmla="*/ 38485 w 62924"/>
                  <a:gd name="connsiteY42" fmla="*/ 45893 h 46083"/>
                  <a:gd name="connsiteX43" fmla="*/ 36773 w 62924"/>
                  <a:gd name="connsiteY43" fmla="*/ 45893 h 46083"/>
                  <a:gd name="connsiteX44" fmla="*/ 36203 w 62924"/>
                  <a:gd name="connsiteY44" fmla="*/ 45893 h 46083"/>
                  <a:gd name="connsiteX45" fmla="*/ 37249 w 62924"/>
                  <a:gd name="connsiteY45" fmla="*/ 41994 h 46083"/>
                  <a:gd name="connsiteX46" fmla="*/ 38865 w 62924"/>
                  <a:gd name="connsiteY46" fmla="*/ 35337 h 46083"/>
                  <a:gd name="connsiteX47" fmla="*/ 39056 w 62924"/>
                  <a:gd name="connsiteY47" fmla="*/ 31248 h 46083"/>
                  <a:gd name="connsiteX48" fmla="*/ 35061 w 62924"/>
                  <a:gd name="connsiteY48" fmla="*/ 13940 h 460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</a:cxnLst>
                <a:rect l="l" t="t" r="r" b="b"/>
                <a:pathLst>
                  <a:path w="62924" h="46083">
                    <a:moveTo>
                      <a:pt x="35061" y="13940"/>
                    </a:moveTo>
                    <a:cubicBezTo>
                      <a:pt x="35442" y="13560"/>
                      <a:pt x="35822" y="13180"/>
                      <a:pt x="36108" y="12799"/>
                    </a:cubicBezTo>
                    <a:cubicBezTo>
                      <a:pt x="36583" y="12134"/>
                      <a:pt x="35822" y="11658"/>
                      <a:pt x="35347" y="12229"/>
                    </a:cubicBezTo>
                    <a:cubicBezTo>
                      <a:pt x="35347" y="12229"/>
                      <a:pt x="35347" y="12229"/>
                      <a:pt x="35347" y="12324"/>
                    </a:cubicBezTo>
                    <a:cubicBezTo>
                      <a:pt x="34491" y="13655"/>
                      <a:pt x="32969" y="14511"/>
                      <a:pt x="31258" y="14511"/>
                    </a:cubicBezTo>
                    <a:cubicBezTo>
                      <a:pt x="29546" y="14511"/>
                      <a:pt x="28024" y="13655"/>
                      <a:pt x="27168" y="12324"/>
                    </a:cubicBezTo>
                    <a:lnTo>
                      <a:pt x="27168" y="12229"/>
                    </a:lnTo>
                    <a:cubicBezTo>
                      <a:pt x="26693" y="11563"/>
                      <a:pt x="25932" y="12134"/>
                      <a:pt x="26503" y="12894"/>
                    </a:cubicBezTo>
                    <a:cubicBezTo>
                      <a:pt x="26503" y="12989"/>
                      <a:pt x="26598" y="12989"/>
                      <a:pt x="26598" y="12989"/>
                    </a:cubicBezTo>
                    <a:cubicBezTo>
                      <a:pt x="26788" y="13275"/>
                      <a:pt x="26978" y="13560"/>
                      <a:pt x="27264" y="13750"/>
                    </a:cubicBezTo>
                    <a:cubicBezTo>
                      <a:pt x="24791" y="17269"/>
                      <a:pt x="23174" y="24306"/>
                      <a:pt x="23174" y="31153"/>
                    </a:cubicBezTo>
                    <a:cubicBezTo>
                      <a:pt x="23174" y="32579"/>
                      <a:pt x="23174" y="34006"/>
                      <a:pt x="23460" y="35337"/>
                    </a:cubicBezTo>
                    <a:cubicBezTo>
                      <a:pt x="23745" y="37620"/>
                      <a:pt x="24411" y="39807"/>
                      <a:pt x="25171" y="41804"/>
                    </a:cubicBezTo>
                    <a:cubicBezTo>
                      <a:pt x="25742" y="43420"/>
                      <a:pt x="26217" y="44847"/>
                      <a:pt x="26408" y="46083"/>
                    </a:cubicBezTo>
                    <a:cubicBezTo>
                      <a:pt x="25647" y="46083"/>
                      <a:pt x="24316" y="46083"/>
                      <a:pt x="23174" y="45988"/>
                    </a:cubicBezTo>
                    <a:cubicBezTo>
                      <a:pt x="22509" y="45988"/>
                      <a:pt x="22033" y="45988"/>
                      <a:pt x="21558" y="45988"/>
                    </a:cubicBezTo>
                    <a:lnTo>
                      <a:pt x="21177" y="45988"/>
                    </a:lnTo>
                    <a:cubicBezTo>
                      <a:pt x="19846" y="43991"/>
                      <a:pt x="17278" y="38951"/>
                      <a:pt x="16327" y="34767"/>
                    </a:cubicBezTo>
                    <a:cubicBezTo>
                      <a:pt x="15567" y="31153"/>
                      <a:pt x="15281" y="26969"/>
                      <a:pt x="14996" y="23070"/>
                    </a:cubicBezTo>
                    <a:cubicBezTo>
                      <a:pt x="14806" y="20217"/>
                      <a:pt x="14616" y="17554"/>
                      <a:pt x="14235" y="15462"/>
                    </a:cubicBezTo>
                    <a:cubicBezTo>
                      <a:pt x="13855" y="13370"/>
                      <a:pt x="12428" y="10612"/>
                      <a:pt x="10431" y="10612"/>
                    </a:cubicBezTo>
                    <a:cubicBezTo>
                      <a:pt x="12428" y="12514"/>
                      <a:pt x="10526" y="16033"/>
                      <a:pt x="7483" y="15937"/>
                    </a:cubicBezTo>
                    <a:cubicBezTo>
                      <a:pt x="6532" y="15937"/>
                      <a:pt x="5486" y="15747"/>
                      <a:pt x="4440" y="15462"/>
                    </a:cubicBezTo>
                    <a:cubicBezTo>
                      <a:pt x="3014" y="15082"/>
                      <a:pt x="1873" y="13845"/>
                      <a:pt x="1017" y="12229"/>
                    </a:cubicBezTo>
                    <a:cubicBezTo>
                      <a:pt x="-410" y="9471"/>
                      <a:pt x="-410" y="6142"/>
                      <a:pt x="1492" y="3670"/>
                    </a:cubicBezTo>
                    <a:cubicBezTo>
                      <a:pt x="3109" y="1483"/>
                      <a:pt x="5772" y="151"/>
                      <a:pt x="8720" y="151"/>
                    </a:cubicBezTo>
                    <a:cubicBezTo>
                      <a:pt x="14996" y="151"/>
                      <a:pt x="19466" y="5857"/>
                      <a:pt x="19656" y="11753"/>
                    </a:cubicBezTo>
                    <a:cubicBezTo>
                      <a:pt x="20321" y="8140"/>
                      <a:pt x="21463" y="5572"/>
                      <a:pt x="23365" y="3575"/>
                    </a:cubicBezTo>
                    <a:cubicBezTo>
                      <a:pt x="27739" y="-1085"/>
                      <a:pt x="35442" y="-895"/>
                      <a:pt x="39911" y="3480"/>
                    </a:cubicBezTo>
                    <a:cubicBezTo>
                      <a:pt x="41718" y="5287"/>
                      <a:pt x="43240" y="8140"/>
                      <a:pt x="43240" y="11658"/>
                    </a:cubicBezTo>
                    <a:lnTo>
                      <a:pt x="43145" y="11563"/>
                    </a:lnTo>
                    <a:cubicBezTo>
                      <a:pt x="44191" y="6333"/>
                      <a:pt x="46758" y="3004"/>
                      <a:pt x="49611" y="1388"/>
                    </a:cubicBezTo>
                    <a:cubicBezTo>
                      <a:pt x="53225" y="-704"/>
                      <a:pt x="57885" y="-514"/>
                      <a:pt x="60738" y="2529"/>
                    </a:cubicBezTo>
                    <a:cubicBezTo>
                      <a:pt x="61879" y="3765"/>
                      <a:pt x="62640" y="5382"/>
                      <a:pt x="62830" y="7189"/>
                    </a:cubicBezTo>
                    <a:cubicBezTo>
                      <a:pt x="62830" y="7379"/>
                      <a:pt x="62925" y="7664"/>
                      <a:pt x="62925" y="7854"/>
                    </a:cubicBezTo>
                    <a:cubicBezTo>
                      <a:pt x="62925" y="10422"/>
                      <a:pt x="61879" y="12894"/>
                      <a:pt x="60262" y="14321"/>
                    </a:cubicBezTo>
                    <a:cubicBezTo>
                      <a:pt x="58360" y="16033"/>
                      <a:pt x="55602" y="16698"/>
                      <a:pt x="53415" y="15177"/>
                    </a:cubicBezTo>
                    <a:cubicBezTo>
                      <a:pt x="51989" y="14226"/>
                      <a:pt x="51513" y="12229"/>
                      <a:pt x="52559" y="10612"/>
                    </a:cubicBezTo>
                    <a:cubicBezTo>
                      <a:pt x="50372" y="10422"/>
                      <a:pt x="49136" y="13275"/>
                      <a:pt x="48755" y="15462"/>
                    </a:cubicBezTo>
                    <a:cubicBezTo>
                      <a:pt x="48375" y="17554"/>
                      <a:pt x="48185" y="20217"/>
                      <a:pt x="47995" y="23070"/>
                    </a:cubicBezTo>
                    <a:cubicBezTo>
                      <a:pt x="47709" y="26969"/>
                      <a:pt x="47424" y="31248"/>
                      <a:pt x="46568" y="34767"/>
                    </a:cubicBezTo>
                    <a:cubicBezTo>
                      <a:pt x="45617" y="39141"/>
                      <a:pt x="43240" y="43706"/>
                      <a:pt x="41908" y="45988"/>
                    </a:cubicBezTo>
                    <a:cubicBezTo>
                      <a:pt x="41243" y="45988"/>
                      <a:pt x="39816" y="45988"/>
                      <a:pt x="38485" y="45893"/>
                    </a:cubicBezTo>
                    <a:cubicBezTo>
                      <a:pt x="37819" y="45893"/>
                      <a:pt x="37154" y="45893"/>
                      <a:pt x="36773" y="45893"/>
                    </a:cubicBezTo>
                    <a:lnTo>
                      <a:pt x="36203" y="45893"/>
                    </a:lnTo>
                    <a:cubicBezTo>
                      <a:pt x="36393" y="44752"/>
                      <a:pt x="36773" y="43420"/>
                      <a:pt x="37249" y="41994"/>
                    </a:cubicBezTo>
                    <a:cubicBezTo>
                      <a:pt x="37819" y="39997"/>
                      <a:pt x="38580" y="37715"/>
                      <a:pt x="38865" y="35337"/>
                    </a:cubicBezTo>
                    <a:cubicBezTo>
                      <a:pt x="39056" y="34006"/>
                      <a:pt x="39056" y="32579"/>
                      <a:pt x="39056" y="31248"/>
                    </a:cubicBezTo>
                    <a:cubicBezTo>
                      <a:pt x="38960" y="24496"/>
                      <a:pt x="37344" y="17459"/>
                      <a:pt x="35061" y="13940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</p:grpSp>
        <p:sp>
          <p:nvSpPr>
            <p:cNvPr id="162" name="Frihåndsform: figur 161">
              <a:extLst>
                <a:ext uri="{FF2B5EF4-FFF2-40B4-BE49-F238E27FC236}">
                  <a16:creationId xmlns:a16="http://schemas.microsoft.com/office/drawing/2014/main" id="{3B95E804-A96E-4E4E-9100-D979945EE17B}"/>
                </a:ext>
              </a:extLst>
            </p:cNvPr>
            <p:cNvSpPr/>
            <p:nvPr/>
          </p:nvSpPr>
          <p:spPr>
            <a:xfrm>
              <a:off x="10174458" y="752691"/>
              <a:ext cx="59625" cy="8463"/>
            </a:xfrm>
            <a:custGeom>
              <a:avLst/>
              <a:gdLst>
                <a:gd name="connsiteX0" fmla="*/ 0 w 59625"/>
                <a:gd name="connsiteY0" fmla="*/ 0 h 8463"/>
                <a:gd name="connsiteX1" fmla="*/ 0 w 59625"/>
                <a:gd name="connsiteY1" fmla="*/ 8464 h 8463"/>
                <a:gd name="connsiteX2" fmla="*/ 29765 w 59625"/>
                <a:gd name="connsiteY2" fmla="*/ 8464 h 8463"/>
                <a:gd name="connsiteX3" fmla="*/ 59626 w 59625"/>
                <a:gd name="connsiteY3" fmla="*/ 8464 h 8463"/>
                <a:gd name="connsiteX4" fmla="*/ 59626 w 59625"/>
                <a:gd name="connsiteY4" fmla="*/ 0 h 8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625" h="8463">
                  <a:moveTo>
                    <a:pt x="0" y="0"/>
                  </a:moveTo>
                  <a:lnTo>
                    <a:pt x="0" y="8464"/>
                  </a:lnTo>
                  <a:lnTo>
                    <a:pt x="29765" y="8464"/>
                  </a:lnTo>
                  <a:lnTo>
                    <a:pt x="59626" y="8464"/>
                  </a:lnTo>
                  <a:lnTo>
                    <a:pt x="59626" y="0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grpSp>
          <p:nvGrpSpPr>
            <p:cNvPr id="163" name="dasdasda">
              <a:extLst>
                <a:ext uri="{FF2B5EF4-FFF2-40B4-BE49-F238E27FC236}">
                  <a16:creationId xmlns:a16="http://schemas.microsoft.com/office/drawing/2014/main" id="{0E0EBDF4-FE3C-44A3-ABD5-E7395081C920}"/>
                </a:ext>
              </a:extLst>
            </p:cNvPr>
            <p:cNvGrpSpPr/>
            <p:nvPr/>
          </p:nvGrpSpPr>
          <p:grpSpPr>
            <a:xfrm>
              <a:off x="10094101" y="633820"/>
              <a:ext cx="221385" cy="367739"/>
              <a:chOff x="10094101" y="633820"/>
              <a:chExt cx="221385" cy="367739"/>
            </a:xfrm>
            <a:solidFill>
              <a:srgbClr val="EBEBEB"/>
            </a:solidFill>
          </p:grpSpPr>
          <p:sp>
            <p:nvSpPr>
              <p:cNvPr id="265" name="Frihåndsform: figur 264">
                <a:extLst>
                  <a:ext uri="{FF2B5EF4-FFF2-40B4-BE49-F238E27FC236}">
                    <a16:creationId xmlns:a16="http://schemas.microsoft.com/office/drawing/2014/main" id="{8F68F1AF-D55E-4033-9290-9E892042D84A}"/>
                  </a:ext>
                </a:extLst>
              </p:cNvPr>
              <p:cNvSpPr/>
              <p:nvPr/>
            </p:nvSpPr>
            <p:spPr>
              <a:xfrm>
                <a:off x="10094101" y="634010"/>
                <a:ext cx="55441" cy="77028"/>
              </a:xfrm>
              <a:custGeom>
                <a:avLst/>
                <a:gdLst>
                  <a:gd name="connsiteX0" fmla="*/ 40226 w 55441"/>
                  <a:gd name="connsiteY0" fmla="*/ 67424 h 77028"/>
                  <a:gd name="connsiteX1" fmla="*/ 34901 w 55441"/>
                  <a:gd name="connsiteY1" fmla="*/ 40321 h 77028"/>
                  <a:gd name="connsiteX2" fmla="*/ 33759 w 55441"/>
                  <a:gd name="connsiteY2" fmla="*/ 34140 h 77028"/>
                  <a:gd name="connsiteX3" fmla="*/ 28814 w 55441"/>
                  <a:gd name="connsiteY3" fmla="*/ 29765 h 77028"/>
                  <a:gd name="connsiteX4" fmla="*/ 27483 w 55441"/>
                  <a:gd name="connsiteY4" fmla="*/ 29956 h 77028"/>
                  <a:gd name="connsiteX5" fmla="*/ 23299 w 55441"/>
                  <a:gd name="connsiteY5" fmla="*/ 34901 h 77028"/>
                  <a:gd name="connsiteX6" fmla="*/ 23489 w 55441"/>
                  <a:gd name="connsiteY6" fmla="*/ 36327 h 77028"/>
                  <a:gd name="connsiteX7" fmla="*/ 25296 w 55441"/>
                  <a:gd name="connsiteY7" fmla="*/ 44886 h 77028"/>
                  <a:gd name="connsiteX8" fmla="*/ 31097 w 55441"/>
                  <a:gd name="connsiteY8" fmla="*/ 70657 h 77028"/>
                  <a:gd name="connsiteX9" fmla="*/ 29670 w 55441"/>
                  <a:gd name="connsiteY9" fmla="*/ 71323 h 77028"/>
                  <a:gd name="connsiteX10" fmla="*/ 26722 w 55441"/>
                  <a:gd name="connsiteY10" fmla="*/ 72654 h 77028"/>
                  <a:gd name="connsiteX11" fmla="*/ 23869 w 55441"/>
                  <a:gd name="connsiteY11" fmla="*/ 73795 h 77028"/>
                  <a:gd name="connsiteX12" fmla="*/ 19685 w 55441"/>
                  <a:gd name="connsiteY12" fmla="*/ 75697 h 77028"/>
                  <a:gd name="connsiteX13" fmla="*/ 16642 w 55441"/>
                  <a:gd name="connsiteY13" fmla="*/ 77028 h 77028"/>
                  <a:gd name="connsiteX14" fmla="*/ 0 w 55441"/>
                  <a:gd name="connsiteY14" fmla="*/ 15025 h 77028"/>
                  <a:gd name="connsiteX15" fmla="*/ 4089 w 55441"/>
                  <a:gd name="connsiteY15" fmla="*/ 13314 h 77028"/>
                  <a:gd name="connsiteX16" fmla="*/ 8083 w 55441"/>
                  <a:gd name="connsiteY16" fmla="*/ 11792 h 77028"/>
                  <a:gd name="connsiteX17" fmla="*/ 10270 w 55441"/>
                  <a:gd name="connsiteY17" fmla="*/ 20541 h 77028"/>
                  <a:gd name="connsiteX18" fmla="*/ 10461 w 55441"/>
                  <a:gd name="connsiteY18" fmla="*/ 21207 h 77028"/>
                  <a:gd name="connsiteX19" fmla="*/ 11126 w 55441"/>
                  <a:gd name="connsiteY19" fmla="*/ 20921 h 77028"/>
                  <a:gd name="connsiteX20" fmla="*/ 15596 w 55441"/>
                  <a:gd name="connsiteY20" fmla="*/ 19210 h 77028"/>
                  <a:gd name="connsiteX21" fmla="*/ 18259 w 55441"/>
                  <a:gd name="connsiteY21" fmla="*/ 18259 h 77028"/>
                  <a:gd name="connsiteX22" fmla="*/ 20161 w 55441"/>
                  <a:gd name="connsiteY22" fmla="*/ 17593 h 77028"/>
                  <a:gd name="connsiteX23" fmla="*/ 20636 w 55441"/>
                  <a:gd name="connsiteY23" fmla="*/ 17498 h 77028"/>
                  <a:gd name="connsiteX24" fmla="*/ 20446 w 55441"/>
                  <a:gd name="connsiteY24" fmla="*/ 16927 h 77028"/>
                  <a:gd name="connsiteX25" fmla="*/ 18544 w 55441"/>
                  <a:gd name="connsiteY25" fmla="*/ 7988 h 77028"/>
                  <a:gd name="connsiteX26" fmla="*/ 22728 w 55441"/>
                  <a:gd name="connsiteY26" fmla="*/ 6562 h 77028"/>
                  <a:gd name="connsiteX27" fmla="*/ 26817 w 55441"/>
                  <a:gd name="connsiteY27" fmla="*/ 5230 h 77028"/>
                  <a:gd name="connsiteX28" fmla="*/ 28529 w 55441"/>
                  <a:gd name="connsiteY28" fmla="*/ 14074 h 77028"/>
                  <a:gd name="connsiteX29" fmla="*/ 28624 w 55441"/>
                  <a:gd name="connsiteY29" fmla="*/ 14740 h 77028"/>
                  <a:gd name="connsiteX30" fmla="*/ 29290 w 55441"/>
                  <a:gd name="connsiteY30" fmla="*/ 14550 h 77028"/>
                  <a:gd name="connsiteX31" fmla="*/ 31382 w 55441"/>
                  <a:gd name="connsiteY31" fmla="*/ 13884 h 77028"/>
                  <a:gd name="connsiteX32" fmla="*/ 33950 w 55441"/>
                  <a:gd name="connsiteY32" fmla="*/ 13123 h 77028"/>
                  <a:gd name="connsiteX33" fmla="*/ 36042 w 55441"/>
                  <a:gd name="connsiteY33" fmla="*/ 12553 h 77028"/>
                  <a:gd name="connsiteX34" fmla="*/ 38514 w 55441"/>
                  <a:gd name="connsiteY34" fmla="*/ 11887 h 77028"/>
                  <a:gd name="connsiteX35" fmla="*/ 39085 w 55441"/>
                  <a:gd name="connsiteY35" fmla="*/ 11697 h 77028"/>
                  <a:gd name="connsiteX36" fmla="*/ 38990 w 55441"/>
                  <a:gd name="connsiteY36" fmla="*/ 11126 h 77028"/>
                  <a:gd name="connsiteX37" fmla="*/ 37468 w 55441"/>
                  <a:gd name="connsiteY37" fmla="*/ 2187 h 77028"/>
                  <a:gd name="connsiteX38" fmla="*/ 41748 w 55441"/>
                  <a:gd name="connsiteY38" fmla="*/ 1046 h 77028"/>
                  <a:gd name="connsiteX39" fmla="*/ 44125 w 55441"/>
                  <a:gd name="connsiteY39" fmla="*/ 475 h 77028"/>
                  <a:gd name="connsiteX40" fmla="*/ 45932 w 55441"/>
                  <a:gd name="connsiteY40" fmla="*/ 0 h 77028"/>
                  <a:gd name="connsiteX41" fmla="*/ 55441 w 55441"/>
                  <a:gd name="connsiteY41" fmla="*/ 62954 h 77028"/>
                  <a:gd name="connsiteX42" fmla="*/ 47739 w 55441"/>
                  <a:gd name="connsiteY42" fmla="*/ 65046 h 77028"/>
                  <a:gd name="connsiteX43" fmla="*/ 40226 w 55441"/>
                  <a:gd name="connsiteY43" fmla="*/ 67424 h 770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</a:cxnLst>
                <a:rect l="l" t="t" r="r" b="b"/>
                <a:pathLst>
                  <a:path w="55441" h="77028">
                    <a:moveTo>
                      <a:pt x="40226" y="67424"/>
                    </a:moveTo>
                    <a:cubicBezTo>
                      <a:pt x="38990" y="61147"/>
                      <a:pt x="36327" y="47548"/>
                      <a:pt x="34901" y="40321"/>
                    </a:cubicBezTo>
                    <a:cubicBezTo>
                      <a:pt x="34330" y="37088"/>
                      <a:pt x="33854" y="34710"/>
                      <a:pt x="33759" y="34140"/>
                    </a:cubicBezTo>
                    <a:cubicBezTo>
                      <a:pt x="33284" y="31667"/>
                      <a:pt x="31477" y="29765"/>
                      <a:pt x="28814" y="29765"/>
                    </a:cubicBezTo>
                    <a:cubicBezTo>
                      <a:pt x="28434" y="29765"/>
                      <a:pt x="27958" y="29860"/>
                      <a:pt x="27483" y="29956"/>
                    </a:cubicBezTo>
                    <a:cubicBezTo>
                      <a:pt x="24725" y="30526"/>
                      <a:pt x="23299" y="32618"/>
                      <a:pt x="23299" y="34901"/>
                    </a:cubicBezTo>
                    <a:cubicBezTo>
                      <a:pt x="23299" y="35376"/>
                      <a:pt x="23394" y="35852"/>
                      <a:pt x="23489" y="36327"/>
                    </a:cubicBezTo>
                    <a:cubicBezTo>
                      <a:pt x="23679" y="37088"/>
                      <a:pt x="24345" y="40416"/>
                      <a:pt x="25296" y="44886"/>
                    </a:cubicBezTo>
                    <a:cubicBezTo>
                      <a:pt x="26912" y="52493"/>
                      <a:pt x="29860" y="65236"/>
                      <a:pt x="31097" y="70657"/>
                    </a:cubicBezTo>
                    <a:lnTo>
                      <a:pt x="29670" y="71323"/>
                    </a:lnTo>
                    <a:lnTo>
                      <a:pt x="26722" y="72654"/>
                    </a:lnTo>
                    <a:cubicBezTo>
                      <a:pt x="25581" y="73225"/>
                      <a:pt x="24440" y="73605"/>
                      <a:pt x="23869" y="73795"/>
                    </a:cubicBezTo>
                    <a:cubicBezTo>
                      <a:pt x="23204" y="74080"/>
                      <a:pt x="21397" y="74841"/>
                      <a:pt x="19685" y="75697"/>
                    </a:cubicBezTo>
                    <a:lnTo>
                      <a:pt x="16642" y="77028"/>
                    </a:lnTo>
                    <a:lnTo>
                      <a:pt x="0" y="15025"/>
                    </a:lnTo>
                    <a:cubicBezTo>
                      <a:pt x="1331" y="14455"/>
                      <a:pt x="2758" y="13884"/>
                      <a:pt x="4089" y="13314"/>
                    </a:cubicBezTo>
                    <a:cubicBezTo>
                      <a:pt x="5421" y="12743"/>
                      <a:pt x="6752" y="12268"/>
                      <a:pt x="8083" y="11792"/>
                    </a:cubicBezTo>
                    <a:lnTo>
                      <a:pt x="10270" y="20541"/>
                    </a:lnTo>
                    <a:lnTo>
                      <a:pt x="10461" y="21207"/>
                    </a:lnTo>
                    <a:lnTo>
                      <a:pt x="11126" y="20921"/>
                    </a:lnTo>
                    <a:cubicBezTo>
                      <a:pt x="12553" y="20351"/>
                      <a:pt x="14074" y="19780"/>
                      <a:pt x="15596" y="19210"/>
                    </a:cubicBezTo>
                    <a:cubicBezTo>
                      <a:pt x="16452" y="18829"/>
                      <a:pt x="17308" y="18544"/>
                      <a:pt x="18259" y="18259"/>
                    </a:cubicBezTo>
                    <a:cubicBezTo>
                      <a:pt x="18924" y="17973"/>
                      <a:pt x="19590" y="17783"/>
                      <a:pt x="20161" y="17593"/>
                    </a:cubicBezTo>
                    <a:lnTo>
                      <a:pt x="20636" y="17498"/>
                    </a:lnTo>
                    <a:lnTo>
                      <a:pt x="20446" y="16927"/>
                    </a:lnTo>
                    <a:lnTo>
                      <a:pt x="18544" y="7988"/>
                    </a:lnTo>
                    <a:cubicBezTo>
                      <a:pt x="19970" y="7513"/>
                      <a:pt x="21302" y="7037"/>
                      <a:pt x="22728" y="6562"/>
                    </a:cubicBezTo>
                    <a:cubicBezTo>
                      <a:pt x="24155" y="6086"/>
                      <a:pt x="25486" y="5611"/>
                      <a:pt x="26817" y="5230"/>
                    </a:cubicBezTo>
                    <a:lnTo>
                      <a:pt x="28529" y="14074"/>
                    </a:lnTo>
                    <a:lnTo>
                      <a:pt x="28624" y="14740"/>
                    </a:lnTo>
                    <a:lnTo>
                      <a:pt x="29290" y="14550"/>
                    </a:lnTo>
                    <a:cubicBezTo>
                      <a:pt x="29956" y="14360"/>
                      <a:pt x="30716" y="14169"/>
                      <a:pt x="31382" y="13884"/>
                    </a:cubicBezTo>
                    <a:cubicBezTo>
                      <a:pt x="32238" y="13599"/>
                      <a:pt x="33094" y="13409"/>
                      <a:pt x="33950" y="13123"/>
                    </a:cubicBezTo>
                    <a:cubicBezTo>
                      <a:pt x="34615" y="12933"/>
                      <a:pt x="35376" y="12743"/>
                      <a:pt x="36042" y="12553"/>
                    </a:cubicBezTo>
                    <a:cubicBezTo>
                      <a:pt x="36898" y="12268"/>
                      <a:pt x="37753" y="12077"/>
                      <a:pt x="38514" y="11887"/>
                    </a:cubicBezTo>
                    <a:lnTo>
                      <a:pt x="39085" y="11697"/>
                    </a:lnTo>
                    <a:lnTo>
                      <a:pt x="38990" y="11126"/>
                    </a:lnTo>
                    <a:lnTo>
                      <a:pt x="37468" y="2187"/>
                    </a:lnTo>
                    <a:cubicBezTo>
                      <a:pt x="38895" y="1807"/>
                      <a:pt x="40321" y="1426"/>
                      <a:pt x="41748" y="1046"/>
                    </a:cubicBezTo>
                    <a:cubicBezTo>
                      <a:pt x="42508" y="856"/>
                      <a:pt x="43364" y="666"/>
                      <a:pt x="44125" y="475"/>
                    </a:cubicBezTo>
                    <a:cubicBezTo>
                      <a:pt x="44696" y="380"/>
                      <a:pt x="45361" y="190"/>
                      <a:pt x="45932" y="0"/>
                    </a:cubicBezTo>
                    <a:lnTo>
                      <a:pt x="55441" y="62954"/>
                    </a:lnTo>
                    <a:cubicBezTo>
                      <a:pt x="53444" y="63430"/>
                      <a:pt x="48975" y="64666"/>
                      <a:pt x="47739" y="65046"/>
                    </a:cubicBezTo>
                    <a:cubicBezTo>
                      <a:pt x="46597" y="65427"/>
                      <a:pt x="41938" y="66853"/>
                      <a:pt x="40226" y="67424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66" name="Frihåndsform: figur 265">
                <a:extLst>
                  <a:ext uri="{FF2B5EF4-FFF2-40B4-BE49-F238E27FC236}">
                    <a16:creationId xmlns:a16="http://schemas.microsoft.com/office/drawing/2014/main" id="{3A7B80D3-22BC-4AF0-A7D2-CB71A2D0963C}"/>
                  </a:ext>
                </a:extLst>
              </p:cNvPr>
              <p:cNvSpPr/>
              <p:nvPr/>
            </p:nvSpPr>
            <p:spPr>
              <a:xfrm>
                <a:off x="10259950" y="633820"/>
                <a:ext cx="55536" cy="76933"/>
              </a:xfrm>
              <a:custGeom>
                <a:avLst/>
                <a:gdLst>
                  <a:gd name="connsiteX0" fmla="*/ 24440 w 55536"/>
                  <a:gd name="connsiteY0" fmla="*/ 70752 h 76933"/>
                  <a:gd name="connsiteX1" fmla="*/ 30241 w 55536"/>
                  <a:gd name="connsiteY1" fmla="*/ 44886 h 76933"/>
                  <a:gd name="connsiteX2" fmla="*/ 32048 w 55536"/>
                  <a:gd name="connsiteY2" fmla="*/ 36327 h 76933"/>
                  <a:gd name="connsiteX3" fmla="*/ 32238 w 55536"/>
                  <a:gd name="connsiteY3" fmla="*/ 34901 h 76933"/>
                  <a:gd name="connsiteX4" fmla="*/ 28054 w 55536"/>
                  <a:gd name="connsiteY4" fmla="*/ 29956 h 76933"/>
                  <a:gd name="connsiteX5" fmla="*/ 26722 w 55536"/>
                  <a:gd name="connsiteY5" fmla="*/ 29860 h 76933"/>
                  <a:gd name="connsiteX6" fmla="*/ 21777 w 55536"/>
                  <a:gd name="connsiteY6" fmla="*/ 34235 h 76933"/>
                  <a:gd name="connsiteX7" fmla="*/ 20636 w 55536"/>
                  <a:gd name="connsiteY7" fmla="*/ 40416 h 76933"/>
                  <a:gd name="connsiteX8" fmla="*/ 15311 w 55536"/>
                  <a:gd name="connsiteY8" fmla="*/ 67424 h 76933"/>
                  <a:gd name="connsiteX9" fmla="*/ 8464 w 55536"/>
                  <a:gd name="connsiteY9" fmla="*/ 65332 h 76933"/>
                  <a:gd name="connsiteX10" fmla="*/ 190 w 55536"/>
                  <a:gd name="connsiteY10" fmla="*/ 63049 h 76933"/>
                  <a:gd name="connsiteX11" fmla="*/ 0 w 55536"/>
                  <a:gd name="connsiteY11" fmla="*/ 62954 h 76933"/>
                  <a:gd name="connsiteX12" fmla="*/ 9510 w 55536"/>
                  <a:gd name="connsiteY12" fmla="*/ 0 h 76933"/>
                  <a:gd name="connsiteX13" fmla="*/ 11317 w 55536"/>
                  <a:gd name="connsiteY13" fmla="*/ 475 h 76933"/>
                  <a:gd name="connsiteX14" fmla="*/ 13694 w 55536"/>
                  <a:gd name="connsiteY14" fmla="*/ 1046 h 76933"/>
                  <a:gd name="connsiteX15" fmla="*/ 17973 w 55536"/>
                  <a:gd name="connsiteY15" fmla="*/ 2092 h 76933"/>
                  <a:gd name="connsiteX16" fmla="*/ 16452 w 55536"/>
                  <a:gd name="connsiteY16" fmla="*/ 11031 h 76933"/>
                  <a:gd name="connsiteX17" fmla="*/ 16357 w 55536"/>
                  <a:gd name="connsiteY17" fmla="*/ 11602 h 76933"/>
                  <a:gd name="connsiteX18" fmla="*/ 16927 w 55536"/>
                  <a:gd name="connsiteY18" fmla="*/ 11792 h 76933"/>
                  <a:gd name="connsiteX19" fmla="*/ 19400 w 55536"/>
                  <a:gd name="connsiteY19" fmla="*/ 12458 h 76933"/>
                  <a:gd name="connsiteX20" fmla="*/ 21587 w 55536"/>
                  <a:gd name="connsiteY20" fmla="*/ 13028 h 76933"/>
                  <a:gd name="connsiteX21" fmla="*/ 24155 w 55536"/>
                  <a:gd name="connsiteY21" fmla="*/ 13789 h 76933"/>
                  <a:gd name="connsiteX22" fmla="*/ 26247 w 55536"/>
                  <a:gd name="connsiteY22" fmla="*/ 14455 h 76933"/>
                  <a:gd name="connsiteX23" fmla="*/ 26912 w 55536"/>
                  <a:gd name="connsiteY23" fmla="*/ 14645 h 76933"/>
                  <a:gd name="connsiteX24" fmla="*/ 27008 w 55536"/>
                  <a:gd name="connsiteY24" fmla="*/ 13979 h 76933"/>
                  <a:gd name="connsiteX25" fmla="*/ 28719 w 55536"/>
                  <a:gd name="connsiteY25" fmla="*/ 5135 h 76933"/>
                  <a:gd name="connsiteX26" fmla="*/ 32808 w 55536"/>
                  <a:gd name="connsiteY26" fmla="*/ 6467 h 76933"/>
                  <a:gd name="connsiteX27" fmla="*/ 36993 w 55536"/>
                  <a:gd name="connsiteY27" fmla="*/ 7893 h 76933"/>
                  <a:gd name="connsiteX28" fmla="*/ 35091 w 55536"/>
                  <a:gd name="connsiteY28" fmla="*/ 16927 h 76933"/>
                  <a:gd name="connsiteX29" fmla="*/ 34996 w 55536"/>
                  <a:gd name="connsiteY29" fmla="*/ 17498 h 76933"/>
                  <a:gd name="connsiteX30" fmla="*/ 35471 w 55536"/>
                  <a:gd name="connsiteY30" fmla="*/ 17688 h 76933"/>
                  <a:gd name="connsiteX31" fmla="*/ 37373 w 55536"/>
                  <a:gd name="connsiteY31" fmla="*/ 18354 h 76933"/>
                  <a:gd name="connsiteX32" fmla="*/ 40036 w 55536"/>
                  <a:gd name="connsiteY32" fmla="*/ 19305 h 76933"/>
                  <a:gd name="connsiteX33" fmla="*/ 44505 w 55536"/>
                  <a:gd name="connsiteY33" fmla="*/ 21016 h 76933"/>
                  <a:gd name="connsiteX34" fmla="*/ 45171 w 55536"/>
                  <a:gd name="connsiteY34" fmla="*/ 21302 h 76933"/>
                  <a:gd name="connsiteX35" fmla="*/ 45266 w 55536"/>
                  <a:gd name="connsiteY35" fmla="*/ 20541 h 76933"/>
                  <a:gd name="connsiteX36" fmla="*/ 47453 w 55536"/>
                  <a:gd name="connsiteY36" fmla="*/ 11792 h 76933"/>
                  <a:gd name="connsiteX37" fmla="*/ 51447 w 55536"/>
                  <a:gd name="connsiteY37" fmla="*/ 13314 h 76933"/>
                  <a:gd name="connsiteX38" fmla="*/ 55537 w 55536"/>
                  <a:gd name="connsiteY38" fmla="*/ 15025 h 76933"/>
                  <a:gd name="connsiteX39" fmla="*/ 39085 w 55536"/>
                  <a:gd name="connsiteY39" fmla="*/ 76933 h 76933"/>
                  <a:gd name="connsiteX40" fmla="*/ 32523 w 55536"/>
                  <a:gd name="connsiteY40" fmla="*/ 73985 h 76933"/>
                  <a:gd name="connsiteX41" fmla="*/ 32048 w 55536"/>
                  <a:gd name="connsiteY41" fmla="*/ 73795 h 76933"/>
                  <a:gd name="connsiteX42" fmla="*/ 24630 w 55536"/>
                  <a:gd name="connsiteY42" fmla="*/ 70752 h 76933"/>
                  <a:gd name="connsiteX43" fmla="*/ 24440 w 55536"/>
                  <a:gd name="connsiteY43" fmla="*/ 70752 h 769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</a:cxnLst>
                <a:rect l="l" t="t" r="r" b="b"/>
                <a:pathLst>
                  <a:path w="55536" h="76933">
                    <a:moveTo>
                      <a:pt x="24440" y="70752"/>
                    </a:moveTo>
                    <a:cubicBezTo>
                      <a:pt x="25581" y="65427"/>
                      <a:pt x="28624" y="52589"/>
                      <a:pt x="30241" y="44886"/>
                    </a:cubicBezTo>
                    <a:cubicBezTo>
                      <a:pt x="31192" y="40511"/>
                      <a:pt x="31953" y="37088"/>
                      <a:pt x="32048" y="36327"/>
                    </a:cubicBezTo>
                    <a:cubicBezTo>
                      <a:pt x="32143" y="35852"/>
                      <a:pt x="32238" y="35376"/>
                      <a:pt x="32238" y="34901"/>
                    </a:cubicBezTo>
                    <a:cubicBezTo>
                      <a:pt x="32238" y="32523"/>
                      <a:pt x="30811" y="30526"/>
                      <a:pt x="28054" y="29956"/>
                    </a:cubicBezTo>
                    <a:cubicBezTo>
                      <a:pt x="27578" y="29860"/>
                      <a:pt x="27198" y="29860"/>
                      <a:pt x="26722" y="29860"/>
                    </a:cubicBezTo>
                    <a:cubicBezTo>
                      <a:pt x="23964" y="29860"/>
                      <a:pt x="22158" y="31762"/>
                      <a:pt x="21777" y="34235"/>
                    </a:cubicBezTo>
                    <a:cubicBezTo>
                      <a:pt x="21682" y="34805"/>
                      <a:pt x="21207" y="37183"/>
                      <a:pt x="20636" y="40416"/>
                    </a:cubicBezTo>
                    <a:cubicBezTo>
                      <a:pt x="19210" y="47644"/>
                      <a:pt x="16547" y="61242"/>
                      <a:pt x="15311" y="67424"/>
                    </a:cubicBezTo>
                    <a:cubicBezTo>
                      <a:pt x="13123" y="66663"/>
                      <a:pt x="10841" y="65902"/>
                      <a:pt x="8464" y="65332"/>
                    </a:cubicBezTo>
                    <a:cubicBezTo>
                      <a:pt x="7037" y="64951"/>
                      <a:pt x="1617" y="63430"/>
                      <a:pt x="190" y="63049"/>
                    </a:cubicBezTo>
                    <a:cubicBezTo>
                      <a:pt x="95" y="63049"/>
                      <a:pt x="95" y="62954"/>
                      <a:pt x="0" y="62954"/>
                    </a:cubicBezTo>
                    <a:lnTo>
                      <a:pt x="9510" y="0"/>
                    </a:lnTo>
                    <a:cubicBezTo>
                      <a:pt x="10080" y="95"/>
                      <a:pt x="10746" y="285"/>
                      <a:pt x="11317" y="475"/>
                    </a:cubicBezTo>
                    <a:cubicBezTo>
                      <a:pt x="12077" y="666"/>
                      <a:pt x="12933" y="856"/>
                      <a:pt x="13694" y="1046"/>
                    </a:cubicBezTo>
                    <a:cubicBezTo>
                      <a:pt x="15216" y="1426"/>
                      <a:pt x="16547" y="1712"/>
                      <a:pt x="17973" y="2092"/>
                    </a:cubicBezTo>
                    <a:lnTo>
                      <a:pt x="16452" y="11031"/>
                    </a:lnTo>
                    <a:lnTo>
                      <a:pt x="16357" y="11602"/>
                    </a:lnTo>
                    <a:lnTo>
                      <a:pt x="16927" y="11792"/>
                    </a:lnTo>
                    <a:cubicBezTo>
                      <a:pt x="17688" y="11982"/>
                      <a:pt x="18544" y="12268"/>
                      <a:pt x="19400" y="12458"/>
                    </a:cubicBezTo>
                    <a:cubicBezTo>
                      <a:pt x="20161" y="12648"/>
                      <a:pt x="20826" y="12838"/>
                      <a:pt x="21587" y="13028"/>
                    </a:cubicBezTo>
                    <a:cubicBezTo>
                      <a:pt x="22443" y="13314"/>
                      <a:pt x="23299" y="13504"/>
                      <a:pt x="24155" y="13789"/>
                    </a:cubicBezTo>
                    <a:cubicBezTo>
                      <a:pt x="24820" y="14074"/>
                      <a:pt x="25581" y="14265"/>
                      <a:pt x="26247" y="14455"/>
                    </a:cubicBezTo>
                    <a:lnTo>
                      <a:pt x="26912" y="14645"/>
                    </a:lnTo>
                    <a:lnTo>
                      <a:pt x="27008" y="13979"/>
                    </a:lnTo>
                    <a:lnTo>
                      <a:pt x="28719" y="5135"/>
                    </a:lnTo>
                    <a:cubicBezTo>
                      <a:pt x="30146" y="5516"/>
                      <a:pt x="31477" y="5991"/>
                      <a:pt x="32808" y="6467"/>
                    </a:cubicBezTo>
                    <a:cubicBezTo>
                      <a:pt x="34235" y="6942"/>
                      <a:pt x="35661" y="7322"/>
                      <a:pt x="36993" y="7893"/>
                    </a:cubicBezTo>
                    <a:lnTo>
                      <a:pt x="35091" y="16927"/>
                    </a:lnTo>
                    <a:lnTo>
                      <a:pt x="34996" y="17498"/>
                    </a:lnTo>
                    <a:lnTo>
                      <a:pt x="35471" y="17688"/>
                    </a:lnTo>
                    <a:cubicBezTo>
                      <a:pt x="36137" y="17973"/>
                      <a:pt x="36802" y="18164"/>
                      <a:pt x="37373" y="18354"/>
                    </a:cubicBezTo>
                    <a:cubicBezTo>
                      <a:pt x="38229" y="18639"/>
                      <a:pt x="39085" y="18924"/>
                      <a:pt x="40036" y="19305"/>
                    </a:cubicBezTo>
                    <a:cubicBezTo>
                      <a:pt x="41557" y="19875"/>
                      <a:pt x="43079" y="20446"/>
                      <a:pt x="44505" y="21016"/>
                    </a:cubicBezTo>
                    <a:lnTo>
                      <a:pt x="45171" y="21302"/>
                    </a:lnTo>
                    <a:lnTo>
                      <a:pt x="45266" y="20541"/>
                    </a:lnTo>
                    <a:lnTo>
                      <a:pt x="47453" y="11792"/>
                    </a:lnTo>
                    <a:cubicBezTo>
                      <a:pt x="48785" y="12268"/>
                      <a:pt x="50021" y="12743"/>
                      <a:pt x="51447" y="13314"/>
                    </a:cubicBezTo>
                    <a:cubicBezTo>
                      <a:pt x="52779" y="13884"/>
                      <a:pt x="54205" y="14455"/>
                      <a:pt x="55537" y="15025"/>
                    </a:cubicBezTo>
                    <a:lnTo>
                      <a:pt x="39085" y="76933"/>
                    </a:lnTo>
                    <a:cubicBezTo>
                      <a:pt x="37088" y="75982"/>
                      <a:pt x="33569" y="74461"/>
                      <a:pt x="32523" y="73985"/>
                    </a:cubicBezTo>
                    <a:cubicBezTo>
                      <a:pt x="32428" y="73890"/>
                      <a:pt x="32238" y="73890"/>
                      <a:pt x="32048" y="73795"/>
                    </a:cubicBezTo>
                    <a:cubicBezTo>
                      <a:pt x="30241" y="73034"/>
                      <a:pt x="25866" y="71228"/>
                      <a:pt x="24630" y="70752"/>
                    </a:cubicBezTo>
                    <a:cubicBezTo>
                      <a:pt x="24535" y="70752"/>
                      <a:pt x="24440" y="70752"/>
                      <a:pt x="24440" y="70752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67" name="Frihåndsform: figur 266">
                <a:extLst>
                  <a:ext uri="{FF2B5EF4-FFF2-40B4-BE49-F238E27FC236}">
                    <a16:creationId xmlns:a16="http://schemas.microsoft.com/office/drawing/2014/main" id="{825066BD-DCC9-4786-98E2-8040109AFF69}"/>
                  </a:ext>
                </a:extLst>
              </p:cNvPr>
              <p:cNvSpPr/>
              <p:nvPr/>
            </p:nvSpPr>
            <p:spPr>
              <a:xfrm>
                <a:off x="10177881" y="984347"/>
                <a:ext cx="53539" cy="17212"/>
              </a:xfrm>
              <a:custGeom>
                <a:avLst/>
                <a:gdLst>
                  <a:gd name="connsiteX0" fmla="*/ 53540 w 53539"/>
                  <a:gd name="connsiteY0" fmla="*/ 12838 h 17212"/>
                  <a:gd name="connsiteX1" fmla="*/ 46883 w 53539"/>
                  <a:gd name="connsiteY1" fmla="*/ 10556 h 17212"/>
                  <a:gd name="connsiteX2" fmla="*/ 36993 w 53539"/>
                  <a:gd name="connsiteY2" fmla="*/ 17213 h 17212"/>
                  <a:gd name="connsiteX3" fmla="*/ 26532 w 53539"/>
                  <a:gd name="connsiteY3" fmla="*/ 8654 h 17212"/>
                  <a:gd name="connsiteX4" fmla="*/ 16071 w 53539"/>
                  <a:gd name="connsiteY4" fmla="*/ 17213 h 17212"/>
                  <a:gd name="connsiteX5" fmla="*/ 6181 w 53539"/>
                  <a:gd name="connsiteY5" fmla="*/ 10556 h 17212"/>
                  <a:gd name="connsiteX6" fmla="*/ 0 w 53539"/>
                  <a:gd name="connsiteY6" fmla="*/ 12553 h 17212"/>
                  <a:gd name="connsiteX7" fmla="*/ 0 w 53539"/>
                  <a:gd name="connsiteY7" fmla="*/ 0 h 17212"/>
                  <a:gd name="connsiteX8" fmla="*/ 53444 w 53539"/>
                  <a:gd name="connsiteY8" fmla="*/ 0 h 17212"/>
                  <a:gd name="connsiteX9" fmla="*/ 53444 w 53539"/>
                  <a:gd name="connsiteY9" fmla="*/ 12838 h 172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3539" h="17212">
                    <a:moveTo>
                      <a:pt x="53540" y="12838"/>
                    </a:moveTo>
                    <a:cubicBezTo>
                      <a:pt x="51733" y="11412"/>
                      <a:pt x="49450" y="10556"/>
                      <a:pt x="46883" y="10556"/>
                    </a:cubicBezTo>
                    <a:cubicBezTo>
                      <a:pt x="42413" y="10556"/>
                      <a:pt x="38609" y="13314"/>
                      <a:pt x="36993" y="17213"/>
                    </a:cubicBezTo>
                    <a:cubicBezTo>
                      <a:pt x="36042" y="12363"/>
                      <a:pt x="31667" y="8654"/>
                      <a:pt x="26532" y="8654"/>
                    </a:cubicBezTo>
                    <a:cubicBezTo>
                      <a:pt x="21397" y="8654"/>
                      <a:pt x="17022" y="12363"/>
                      <a:pt x="16071" y="17213"/>
                    </a:cubicBezTo>
                    <a:cubicBezTo>
                      <a:pt x="14455" y="13314"/>
                      <a:pt x="10651" y="10556"/>
                      <a:pt x="6181" y="10556"/>
                    </a:cubicBezTo>
                    <a:cubicBezTo>
                      <a:pt x="3899" y="10556"/>
                      <a:pt x="1807" y="11317"/>
                      <a:pt x="0" y="12553"/>
                    </a:cubicBezTo>
                    <a:lnTo>
                      <a:pt x="0" y="0"/>
                    </a:lnTo>
                    <a:lnTo>
                      <a:pt x="53444" y="0"/>
                    </a:lnTo>
                    <a:lnTo>
                      <a:pt x="53444" y="12838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</p:grpSp>
        <p:sp>
          <p:nvSpPr>
            <p:cNvPr id="164" name="Frihåndsform: figur 163">
              <a:extLst>
                <a:ext uri="{FF2B5EF4-FFF2-40B4-BE49-F238E27FC236}">
                  <a16:creationId xmlns:a16="http://schemas.microsoft.com/office/drawing/2014/main" id="{2D413031-8CFB-49D4-8F91-2AFD29E1B26C}"/>
                </a:ext>
              </a:extLst>
            </p:cNvPr>
            <p:cNvSpPr/>
            <p:nvPr/>
          </p:nvSpPr>
          <p:spPr>
            <a:xfrm>
              <a:off x="10150874" y="810225"/>
              <a:ext cx="52493" cy="54300"/>
            </a:xfrm>
            <a:custGeom>
              <a:avLst/>
              <a:gdLst>
                <a:gd name="connsiteX0" fmla="*/ 52493 w 52493"/>
                <a:gd name="connsiteY0" fmla="*/ 51352 h 54300"/>
                <a:gd name="connsiteX1" fmla="*/ 49450 w 52493"/>
                <a:gd name="connsiteY1" fmla="*/ 54300 h 54300"/>
                <a:gd name="connsiteX2" fmla="*/ 47358 w 52493"/>
                <a:gd name="connsiteY2" fmla="*/ 52208 h 54300"/>
                <a:gd name="connsiteX3" fmla="*/ 0 w 52493"/>
                <a:gd name="connsiteY3" fmla="*/ 3043 h 54300"/>
                <a:gd name="connsiteX4" fmla="*/ 3043 w 52493"/>
                <a:gd name="connsiteY4" fmla="*/ 0 h 54300"/>
                <a:gd name="connsiteX5" fmla="*/ 50401 w 52493"/>
                <a:gd name="connsiteY5" fmla="*/ 49165 h 5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2493" h="54300">
                  <a:moveTo>
                    <a:pt x="52493" y="51352"/>
                  </a:moveTo>
                  <a:lnTo>
                    <a:pt x="49450" y="54300"/>
                  </a:lnTo>
                  <a:lnTo>
                    <a:pt x="47358" y="52208"/>
                  </a:lnTo>
                  <a:lnTo>
                    <a:pt x="0" y="3043"/>
                  </a:lnTo>
                  <a:lnTo>
                    <a:pt x="3043" y="0"/>
                  </a:lnTo>
                  <a:lnTo>
                    <a:pt x="50401" y="49165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grpSp>
          <p:nvGrpSpPr>
            <p:cNvPr id="165" name="dasdasda">
              <a:extLst>
                <a:ext uri="{FF2B5EF4-FFF2-40B4-BE49-F238E27FC236}">
                  <a16:creationId xmlns:a16="http://schemas.microsoft.com/office/drawing/2014/main" id="{67C27BEB-05BD-41EE-B420-177272C912CE}"/>
                </a:ext>
              </a:extLst>
            </p:cNvPr>
            <p:cNvGrpSpPr/>
            <p:nvPr/>
          </p:nvGrpSpPr>
          <p:grpSpPr>
            <a:xfrm>
              <a:off x="10178642" y="627068"/>
              <a:ext cx="52778" cy="356137"/>
              <a:chOff x="10178642" y="627068"/>
              <a:chExt cx="52778" cy="356137"/>
            </a:xfrm>
            <a:solidFill>
              <a:srgbClr val="EBEBEB"/>
            </a:solidFill>
          </p:grpSpPr>
          <p:sp>
            <p:nvSpPr>
              <p:cNvPr id="262" name="Frihåndsform: figur 261">
                <a:extLst>
                  <a:ext uri="{FF2B5EF4-FFF2-40B4-BE49-F238E27FC236}">
                    <a16:creationId xmlns:a16="http://schemas.microsoft.com/office/drawing/2014/main" id="{4610F1BE-0E4B-4A6D-A0B1-B6539186059C}"/>
                  </a:ext>
                </a:extLst>
              </p:cNvPr>
              <p:cNvSpPr/>
              <p:nvPr/>
            </p:nvSpPr>
            <p:spPr>
              <a:xfrm>
                <a:off x="10178642" y="977690"/>
                <a:ext cx="52778" cy="5515"/>
              </a:xfrm>
              <a:custGeom>
                <a:avLst/>
                <a:gdLst>
                  <a:gd name="connsiteX0" fmla="*/ 7608 w 52778"/>
                  <a:gd name="connsiteY0" fmla="*/ 0 h 5515"/>
                  <a:gd name="connsiteX1" fmla="*/ 8559 w 52778"/>
                  <a:gd name="connsiteY1" fmla="*/ 0 h 5515"/>
                  <a:gd name="connsiteX2" fmla="*/ 43935 w 52778"/>
                  <a:gd name="connsiteY2" fmla="*/ 0 h 5515"/>
                  <a:gd name="connsiteX3" fmla="*/ 44886 w 52778"/>
                  <a:gd name="connsiteY3" fmla="*/ 0 h 5515"/>
                  <a:gd name="connsiteX4" fmla="*/ 45837 w 52778"/>
                  <a:gd name="connsiteY4" fmla="*/ 0 h 5515"/>
                  <a:gd name="connsiteX5" fmla="*/ 52779 w 52778"/>
                  <a:gd name="connsiteY5" fmla="*/ 2758 h 5515"/>
                  <a:gd name="connsiteX6" fmla="*/ 45837 w 52778"/>
                  <a:gd name="connsiteY6" fmla="*/ 5516 h 5515"/>
                  <a:gd name="connsiteX7" fmla="*/ 26342 w 52778"/>
                  <a:gd name="connsiteY7" fmla="*/ 5516 h 5515"/>
                  <a:gd name="connsiteX8" fmla="*/ 6847 w 52778"/>
                  <a:gd name="connsiteY8" fmla="*/ 5516 h 5515"/>
                  <a:gd name="connsiteX9" fmla="*/ 0 w 52778"/>
                  <a:gd name="connsiteY9" fmla="*/ 2758 h 5515"/>
                  <a:gd name="connsiteX10" fmla="*/ 6847 w 52778"/>
                  <a:gd name="connsiteY10" fmla="*/ 0 h 5515"/>
                  <a:gd name="connsiteX11" fmla="*/ 7608 w 52778"/>
                  <a:gd name="connsiteY11" fmla="*/ 0 h 55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52778" h="5515">
                    <a:moveTo>
                      <a:pt x="7608" y="0"/>
                    </a:moveTo>
                    <a:lnTo>
                      <a:pt x="8559" y="0"/>
                    </a:lnTo>
                    <a:lnTo>
                      <a:pt x="43935" y="0"/>
                    </a:lnTo>
                    <a:lnTo>
                      <a:pt x="44886" y="0"/>
                    </a:lnTo>
                    <a:lnTo>
                      <a:pt x="45837" y="0"/>
                    </a:lnTo>
                    <a:cubicBezTo>
                      <a:pt x="50782" y="0"/>
                      <a:pt x="52779" y="856"/>
                      <a:pt x="52779" y="2758"/>
                    </a:cubicBezTo>
                    <a:cubicBezTo>
                      <a:pt x="52779" y="4660"/>
                      <a:pt x="50782" y="5516"/>
                      <a:pt x="45837" y="5516"/>
                    </a:cubicBezTo>
                    <a:lnTo>
                      <a:pt x="26342" y="5516"/>
                    </a:lnTo>
                    <a:lnTo>
                      <a:pt x="6847" y="5516"/>
                    </a:lnTo>
                    <a:cubicBezTo>
                      <a:pt x="1902" y="5516"/>
                      <a:pt x="0" y="4660"/>
                      <a:pt x="0" y="2758"/>
                    </a:cubicBezTo>
                    <a:cubicBezTo>
                      <a:pt x="0" y="951"/>
                      <a:pt x="1902" y="0"/>
                      <a:pt x="6847" y="0"/>
                    </a:cubicBezTo>
                    <a:lnTo>
                      <a:pt x="7608" y="0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63" name="Frihåndsform: figur 262">
                <a:extLst>
                  <a:ext uri="{FF2B5EF4-FFF2-40B4-BE49-F238E27FC236}">
                    <a16:creationId xmlns:a16="http://schemas.microsoft.com/office/drawing/2014/main" id="{A3F18DE2-B2F0-4C78-A379-CD51AF37916F}"/>
                  </a:ext>
                </a:extLst>
              </p:cNvPr>
              <p:cNvSpPr/>
              <p:nvPr/>
            </p:nvSpPr>
            <p:spPr>
              <a:xfrm>
                <a:off x="10180734" y="627068"/>
                <a:ext cx="48594" cy="63810"/>
              </a:xfrm>
              <a:custGeom>
                <a:avLst/>
                <a:gdLst>
                  <a:gd name="connsiteX0" fmla="*/ 28624 w 48594"/>
                  <a:gd name="connsiteY0" fmla="*/ 62859 h 63810"/>
                  <a:gd name="connsiteX1" fmla="*/ 29100 w 48594"/>
                  <a:gd name="connsiteY1" fmla="*/ 27578 h 63810"/>
                  <a:gd name="connsiteX2" fmla="*/ 29100 w 48594"/>
                  <a:gd name="connsiteY2" fmla="*/ 27388 h 63810"/>
                  <a:gd name="connsiteX3" fmla="*/ 23869 w 48594"/>
                  <a:gd name="connsiteY3" fmla="*/ 22062 h 63810"/>
                  <a:gd name="connsiteX4" fmla="*/ 18544 w 48594"/>
                  <a:gd name="connsiteY4" fmla="*/ 27483 h 63810"/>
                  <a:gd name="connsiteX5" fmla="*/ 18734 w 48594"/>
                  <a:gd name="connsiteY5" fmla="*/ 43079 h 63810"/>
                  <a:gd name="connsiteX6" fmla="*/ 18829 w 48594"/>
                  <a:gd name="connsiteY6" fmla="*/ 62859 h 63810"/>
                  <a:gd name="connsiteX7" fmla="*/ 11602 w 48594"/>
                  <a:gd name="connsiteY7" fmla="*/ 63239 h 63810"/>
                  <a:gd name="connsiteX8" fmla="*/ 3614 w 48594"/>
                  <a:gd name="connsiteY8" fmla="*/ 63810 h 63810"/>
                  <a:gd name="connsiteX9" fmla="*/ 0 w 48594"/>
                  <a:gd name="connsiteY9" fmla="*/ 1046 h 63810"/>
                  <a:gd name="connsiteX10" fmla="*/ 8749 w 48594"/>
                  <a:gd name="connsiteY10" fmla="*/ 475 h 63810"/>
                  <a:gd name="connsiteX11" fmla="*/ 9129 w 48594"/>
                  <a:gd name="connsiteY11" fmla="*/ 9415 h 63810"/>
                  <a:gd name="connsiteX12" fmla="*/ 9129 w 48594"/>
                  <a:gd name="connsiteY12" fmla="*/ 9985 h 63810"/>
                  <a:gd name="connsiteX13" fmla="*/ 9700 w 48594"/>
                  <a:gd name="connsiteY13" fmla="*/ 9890 h 63810"/>
                  <a:gd name="connsiteX14" fmla="*/ 12363 w 48594"/>
                  <a:gd name="connsiteY14" fmla="*/ 9795 h 63810"/>
                  <a:gd name="connsiteX15" fmla="*/ 19400 w 48594"/>
                  <a:gd name="connsiteY15" fmla="*/ 9605 h 63810"/>
                  <a:gd name="connsiteX16" fmla="*/ 19970 w 48594"/>
                  <a:gd name="connsiteY16" fmla="*/ 9605 h 63810"/>
                  <a:gd name="connsiteX17" fmla="*/ 19970 w 48594"/>
                  <a:gd name="connsiteY17" fmla="*/ 9129 h 63810"/>
                  <a:gd name="connsiteX18" fmla="*/ 19875 w 48594"/>
                  <a:gd name="connsiteY18" fmla="*/ 95 h 63810"/>
                  <a:gd name="connsiteX19" fmla="*/ 21777 w 48594"/>
                  <a:gd name="connsiteY19" fmla="*/ 0 h 63810"/>
                  <a:gd name="connsiteX20" fmla="*/ 26722 w 48594"/>
                  <a:gd name="connsiteY20" fmla="*/ 0 h 63810"/>
                  <a:gd name="connsiteX21" fmla="*/ 28624 w 48594"/>
                  <a:gd name="connsiteY21" fmla="*/ 95 h 63810"/>
                  <a:gd name="connsiteX22" fmla="*/ 28529 w 48594"/>
                  <a:gd name="connsiteY22" fmla="*/ 9129 h 63810"/>
                  <a:gd name="connsiteX23" fmla="*/ 28529 w 48594"/>
                  <a:gd name="connsiteY23" fmla="*/ 9700 h 63810"/>
                  <a:gd name="connsiteX24" fmla="*/ 29100 w 48594"/>
                  <a:gd name="connsiteY24" fmla="*/ 9700 h 63810"/>
                  <a:gd name="connsiteX25" fmla="*/ 36042 w 48594"/>
                  <a:gd name="connsiteY25" fmla="*/ 9890 h 63810"/>
                  <a:gd name="connsiteX26" fmla="*/ 38895 w 48594"/>
                  <a:gd name="connsiteY26" fmla="*/ 9985 h 63810"/>
                  <a:gd name="connsiteX27" fmla="*/ 39465 w 48594"/>
                  <a:gd name="connsiteY27" fmla="*/ 10080 h 63810"/>
                  <a:gd name="connsiteX28" fmla="*/ 39465 w 48594"/>
                  <a:gd name="connsiteY28" fmla="*/ 9415 h 63810"/>
                  <a:gd name="connsiteX29" fmla="*/ 39750 w 48594"/>
                  <a:gd name="connsiteY29" fmla="*/ 475 h 63810"/>
                  <a:gd name="connsiteX30" fmla="*/ 48595 w 48594"/>
                  <a:gd name="connsiteY30" fmla="*/ 1046 h 63810"/>
                  <a:gd name="connsiteX31" fmla="*/ 45076 w 48594"/>
                  <a:gd name="connsiteY31" fmla="*/ 63810 h 63810"/>
                  <a:gd name="connsiteX32" fmla="*/ 37278 w 48594"/>
                  <a:gd name="connsiteY32" fmla="*/ 63239 h 63810"/>
                  <a:gd name="connsiteX33" fmla="*/ 28624 w 48594"/>
                  <a:gd name="connsiteY33" fmla="*/ 62859 h 638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48594" h="63810">
                    <a:moveTo>
                      <a:pt x="28624" y="62859"/>
                    </a:moveTo>
                    <a:cubicBezTo>
                      <a:pt x="28624" y="54586"/>
                      <a:pt x="29100" y="29575"/>
                      <a:pt x="29100" y="27578"/>
                    </a:cubicBezTo>
                    <a:lnTo>
                      <a:pt x="29100" y="27388"/>
                    </a:lnTo>
                    <a:cubicBezTo>
                      <a:pt x="29100" y="24535"/>
                      <a:pt x="27198" y="22062"/>
                      <a:pt x="23869" y="22062"/>
                    </a:cubicBezTo>
                    <a:cubicBezTo>
                      <a:pt x="20446" y="22062"/>
                      <a:pt x="18544" y="24535"/>
                      <a:pt x="18544" y="27483"/>
                    </a:cubicBezTo>
                    <a:cubicBezTo>
                      <a:pt x="18544" y="28529"/>
                      <a:pt x="18639" y="35566"/>
                      <a:pt x="18734" y="43079"/>
                    </a:cubicBezTo>
                    <a:cubicBezTo>
                      <a:pt x="18829" y="49926"/>
                      <a:pt x="18829" y="58770"/>
                      <a:pt x="18829" y="62859"/>
                    </a:cubicBezTo>
                    <a:cubicBezTo>
                      <a:pt x="16357" y="62954"/>
                      <a:pt x="13979" y="63049"/>
                      <a:pt x="11602" y="63239"/>
                    </a:cubicBezTo>
                    <a:cubicBezTo>
                      <a:pt x="10270" y="63335"/>
                      <a:pt x="5516" y="63620"/>
                      <a:pt x="3614" y="63810"/>
                    </a:cubicBezTo>
                    <a:lnTo>
                      <a:pt x="0" y="1046"/>
                    </a:lnTo>
                    <a:cubicBezTo>
                      <a:pt x="1997" y="951"/>
                      <a:pt x="6752" y="571"/>
                      <a:pt x="8749" y="475"/>
                    </a:cubicBezTo>
                    <a:lnTo>
                      <a:pt x="9129" y="9415"/>
                    </a:lnTo>
                    <a:lnTo>
                      <a:pt x="9129" y="9985"/>
                    </a:lnTo>
                    <a:lnTo>
                      <a:pt x="9700" y="9890"/>
                    </a:lnTo>
                    <a:cubicBezTo>
                      <a:pt x="10175" y="9890"/>
                      <a:pt x="11221" y="9890"/>
                      <a:pt x="12363" y="9795"/>
                    </a:cubicBezTo>
                    <a:cubicBezTo>
                      <a:pt x="14930" y="9700"/>
                      <a:pt x="18259" y="9605"/>
                      <a:pt x="19400" y="9605"/>
                    </a:cubicBezTo>
                    <a:lnTo>
                      <a:pt x="19970" y="9605"/>
                    </a:lnTo>
                    <a:lnTo>
                      <a:pt x="19970" y="9129"/>
                    </a:lnTo>
                    <a:lnTo>
                      <a:pt x="19875" y="95"/>
                    </a:lnTo>
                    <a:cubicBezTo>
                      <a:pt x="20446" y="95"/>
                      <a:pt x="21111" y="95"/>
                      <a:pt x="21777" y="0"/>
                    </a:cubicBezTo>
                    <a:lnTo>
                      <a:pt x="26722" y="0"/>
                    </a:lnTo>
                    <a:cubicBezTo>
                      <a:pt x="27388" y="95"/>
                      <a:pt x="28054" y="95"/>
                      <a:pt x="28624" y="95"/>
                    </a:cubicBezTo>
                    <a:lnTo>
                      <a:pt x="28529" y="9129"/>
                    </a:lnTo>
                    <a:lnTo>
                      <a:pt x="28529" y="9700"/>
                    </a:lnTo>
                    <a:lnTo>
                      <a:pt x="29100" y="9700"/>
                    </a:lnTo>
                    <a:cubicBezTo>
                      <a:pt x="30241" y="9700"/>
                      <a:pt x="33379" y="9795"/>
                      <a:pt x="36042" y="9890"/>
                    </a:cubicBezTo>
                    <a:cubicBezTo>
                      <a:pt x="37278" y="9985"/>
                      <a:pt x="38324" y="9985"/>
                      <a:pt x="38895" y="9985"/>
                    </a:cubicBezTo>
                    <a:lnTo>
                      <a:pt x="39465" y="10080"/>
                    </a:lnTo>
                    <a:lnTo>
                      <a:pt x="39465" y="9415"/>
                    </a:lnTo>
                    <a:lnTo>
                      <a:pt x="39750" y="475"/>
                    </a:lnTo>
                    <a:cubicBezTo>
                      <a:pt x="41843" y="571"/>
                      <a:pt x="46502" y="951"/>
                      <a:pt x="48595" y="1046"/>
                    </a:cubicBezTo>
                    <a:lnTo>
                      <a:pt x="45076" y="63810"/>
                    </a:lnTo>
                    <a:cubicBezTo>
                      <a:pt x="43079" y="63620"/>
                      <a:pt x="38514" y="63335"/>
                      <a:pt x="37278" y="63239"/>
                    </a:cubicBezTo>
                    <a:cubicBezTo>
                      <a:pt x="34425" y="63049"/>
                      <a:pt x="31572" y="62954"/>
                      <a:pt x="28624" y="62859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64" name="Frihåndsform: figur 263">
                <a:extLst>
                  <a:ext uri="{FF2B5EF4-FFF2-40B4-BE49-F238E27FC236}">
                    <a16:creationId xmlns:a16="http://schemas.microsoft.com/office/drawing/2014/main" id="{656631C5-FA90-40AE-8DE2-22B7248DFA76}"/>
                  </a:ext>
                </a:extLst>
              </p:cNvPr>
              <p:cNvSpPr/>
              <p:nvPr/>
            </p:nvSpPr>
            <p:spPr>
              <a:xfrm>
                <a:off x="10181020" y="971319"/>
                <a:ext cx="47928" cy="5420"/>
              </a:xfrm>
              <a:custGeom>
                <a:avLst/>
                <a:gdLst>
                  <a:gd name="connsiteX0" fmla="*/ 41652 w 47928"/>
                  <a:gd name="connsiteY0" fmla="*/ 5421 h 5420"/>
                  <a:gd name="connsiteX1" fmla="*/ 6276 w 47928"/>
                  <a:gd name="connsiteY1" fmla="*/ 5421 h 5420"/>
                  <a:gd name="connsiteX2" fmla="*/ 0 w 47928"/>
                  <a:gd name="connsiteY2" fmla="*/ 2663 h 5420"/>
                  <a:gd name="connsiteX3" fmla="*/ 6276 w 47928"/>
                  <a:gd name="connsiteY3" fmla="*/ 0 h 5420"/>
                  <a:gd name="connsiteX4" fmla="*/ 23964 w 47928"/>
                  <a:gd name="connsiteY4" fmla="*/ 0 h 5420"/>
                  <a:gd name="connsiteX5" fmla="*/ 41652 w 47928"/>
                  <a:gd name="connsiteY5" fmla="*/ 0 h 5420"/>
                  <a:gd name="connsiteX6" fmla="*/ 47929 w 47928"/>
                  <a:gd name="connsiteY6" fmla="*/ 2663 h 5420"/>
                  <a:gd name="connsiteX7" fmla="*/ 41652 w 47928"/>
                  <a:gd name="connsiteY7" fmla="*/ 5421 h 54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7928" h="5420">
                    <a:moveTo>
                      <a:pt x="41652" y="5421"/>
                    </a:moveTo>
                    <a:lnTo>
                      <a:pt x="6276" y="5421"/>
                    </a:lnTo>
                    <a:cubicBezTo>
                      <a:pt x="1807" y="5421"/>
                      <a:pt x="0" y="4565"/>
                      <a:pt x="0" y="2663"/>
                    </a:cubicBezTo>
                    <a:cubicBezTo>
                      <a:pt x="0" y="856"/>
                      <a:pt x="1807" y="0"/>
                      <a:pt x="6276" y="0"/>
                    </a:cubicBezTo>
                    <a:lnTo>
                      <a:pt x="23964" y="0"/>
                    </a:lnTo>
                    <a:lnTo>
                      <a:pt x="41652" y="0"/>
                    </a:lnTo>
                    <a:cubicBezTo>
                      <a:pt x="46027" y="0"/>
                      <a:pt x="47929" y="856"/>
                      <a:pt x="47929" y="2663"/>
                    </a:cubicBezTo>
                    <a:cubicBezTo>
                      <a:pt x="47834" y="4565"/>
                      <a:pt x="46027" y="5421"/>
                      <a:pt x="41652" y="5421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</p:grpSp>
        <p:sp>
          <p:nvSpPr>
            <p:cNvPr id="166" name="Frihåndsform: figur 165">
              <a:extLst>
                <a:ext uri="{FF2B5EF4-FFF2-40B4-BE49-F238E27FC236}">
                  <a16:creationId xmlns:a16="http://schemas.microsoft.com/office/drawing/2014/main" id="{DE25467F-4B92-4001-829C-A18ABEA24091}"/>
                </a:ext>
              </a:extLst>
            </p:cNvPr>
            <p:cNvSpPr/>
            <p:nvPr/>
          </p:nvSpPr>
          <p:spPr>
            <a:xfrm>
              <a:off x="10185489" y="870896"/>
              <a:ext cx="38704" cy="99281"/>
            </a:xfrm>
            <a:custGeom>
              <a:avLst/>
              <a:gdLst>
                <a:gd name="connsiteX0" fmla="*/ 2853 w 38704"/>
                <a:gd name="connsiteY0" fmla="*/ 18449 h 99281"/>
                <a:gd name="connsiteX1" fmla="*/ 19970 w 38704"/>
                <a:gd name="connsiteY1" fmla="*/ 0 h 99281"/>
                <a:gd name="connsiteX2" fmla="*/ 23109 w 38704"/>
                <a:gd name="connsiteY2" fmla="*/ 3138 h 99281"/>
                <a:gd name="connsiteX3" fmla="*/ 35471 w 38704"/>
                <a:gd name="connsiteY3" fmla="*/ 15976 h 99281"/>
                <a:gd name="connsiteX4" fmla="*/ 38704 w 38704"/>
                <a:gd name="connsiteY4" fmla="*/ 99281 h 99281"/>
                <a:gd name="connsiteX5" fmla="*/ 0 w 38704"/>
                <a:gd name="connsiteY5" fmla="*/ 99281 h 9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8704" h="99281">
                  <a:moveTo>
                    <a:pt x="2853" y="18449"/>
                  </a:moveTo>
                  <a:lnTo>
                    <a:pt x="19970" y="0"/>
                  </a:lnTo>
                  <a:lnTo>
                    <a:pt x="23109" y="3138"/>
                  </a:lnTo>
                  <a:lnTo>
                    <a:pt x="35471" y="15976"/>
                  </a:lnTo>
                  <a:lnTo>
                    <a:pt x="38704" y="99281"/>
                  </a:lnTo>
                  <a:lnTo>
                    <a:pt x="0" y="99281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grpSp>
          <p:nvGrpSpPr>
            <p:cNvPr id="167" name="dasdasda">
              <a:extLst>
                <a:ext uri="{FF2B5EF4-FFF2-40B4-BE49-F238E27FC236}">
                  <a16:creationId xmlns:a16="http://schemas.microsoft.com/office/drawing/2014/main" id="{B3573B65-C72A-43C1-AEBA-5556F9D0BDFF}"/>
                </a:ext>
              </a:extLst>
            </p:cNvPr>
            <p:cNvGrpSpPr/>
            <p:nvPr/>
          </p:nvGrpSpPr>
          <p:grpSpPr>
            <a:xfrm>
              <a:off x="10145644" y="656072"/>
              <a:ext cx="118395" cy="249724"/>
              <a:chOff x="10145644" y="656072"/>
              <a:chExt cx="118395" cy="249724"/>
            </a:xfrm>
            <a:solidFill>
              <a:srgbClr val="EBEBEB"/>
            </a:solidFill>
          </p:grpSpPr>
          <p:sp>
            <p:nvSpPr>
              <p:cNvPr id="259" name="Frihåndsform: figur 258">
                <a:extLst>
                  <a:ext uri="{FF2B5EF4-FFF2-40B4-BE49-F238E27FC236}">
                    <a16:creationId xmlns:a16="http://schemas.microsoft.com/office/drawing/2014/main" id="{75BCDB5E-C3EA-4F83-BD2E-BA116BD71CFA}"/>
                  </a:ext>
                </a:extLst>
              </p:cNvPr>
              <p:cNvSpPr/>
              <p:nvPr/>
            </p:nvSpPr>
            <p:spPr>
              <a:xfrm>
                <a:off x="10145644" y="656072"/>
                <a:ext cx="37277" cy="40511"/>
              </a:xfrm>
              <a:custGeom>
                <a:avLst/>
                <a:gdLst>
                  <a:gd name="connsiteX0" fmla="*/ 0 w 37277"/>
                  <a:gd name="connsiteY0" fmla="*/ 6086 h 40511"/>
                  <a:gd name="connsiteX1" fmla="*/ 35281 w 37277"/>
                  <a:gd name="connsiteY1" fmla="*/ 0 h 40511"/>
                  <a:gd name="connsiteX2" fmla="*/ 37278 w 37277"/>
                  <a:gd name="connsiteY2" fmla="*/ 34901 h 40511"/>
                  <a:gd name="connsiteX3" fmla="*/ 5135 w 37277"/>
                  <a:gd name="connsiteY3" fmla="*/ 40511 h 40511"/>
                  <a:gd name="connsiteX4" fmla="*/ 0 w 37277"/>
                  <a:gd name="connsiteY4" fmla="*/ 6086 h 405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277" h="40511">
                    <a:moveTo>
                      <a:pt x="0" y="6086"/>
                    </a:moveTo>
                    <a:cubicBezTo>
                      <a:pt x="10936" y="3423"/>
                      <a:pt x="22823" y="1236"/>
                      <a:pt x="35281" y="0"/>
                    </a:cubicBezTo>
                    <a:lnTo>
                      <a:pt x="37278" y="34901"/>
                    </a:lnTo>
                    <a:cubicBezTo>
                      <a:pt x="26247" y="35947"/>
                      <a:pt x="15501" y="37849"/>
                      <a:pt x="5135" y="40511"/>
                    </a:cubicBezTo>
                    <a:lnTo>
                      <a:pt x="0" y="6086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60" name="Frihåndsform: figur 259">
                <a:extLst>
                  <a:ext uri="{FF2B5EF4-FFF2-40B4-BE49-F238E27FC236}">
                    <a16:creationId xmlns:a16="http://schemas.microsoft.com/office/drawing/2014/main" id="{CAD7DD91-80E0-4362-9886-0661125AAFBB}"/>
                  </a:ext>
                </a:extLst>
              </p:cNvPr>
              <p:cNvSpPr/>
              <p:nvPr/>
            </p:nvSpPr>
            <p:spPr>
              <a:xfrm>
                <a:off x="10206125" y="867092"/>
                <a:ext cx="37373" cy="38704"/>
              </a:xfrm>
              <a:custGeom>
                <a:avLst/>
                <a:gdLst>
                  <a:gd name="connsiteX0" fmla="*/ 0 w 37373"/>
                  <a:gd name="connsiteY0" fmla="*/ 3138 h 38704"/>
                  <a:gd name="connsiteX1" fmla="*/ 2948 w 37373"/>
                  <a:gd name="connsiteY1" fmla="*/ 0 h 38704"/>
                  <a:gd name="connsiteX2" fmla="*/ 6371 w 37373"/>
                  <a:gd name="connsiteY2" fmla="*/ 3423 h 38704"/>
                  <a:gd name="connsiteX3" fmla="*/ 37373 w 37373"/>
                  <a:gd name="connsiteY3" fmla="*/ 35661 h 38704"/>
                  <a:gd name="connsiteX4" fmla="*/ 35756 w 37373"/>
                  <a:gd name="connsiteY4" fmla="*/ 37088 h 38704"/>
                  <a:gd name="connsiteX5" fmla="*/ 34235 w 37373"/>
                  <a:gd name="connsiteY5" fmla="*/ 38704 h 38704"/>
                  <a:gd name="connsiteX6" fmla="*/ 3043 w 37373"/>
                  <a:gd name="connsiteY6" fmla="*/ 6371 h 38704"/>
                  <a:gd name="connsiteX7" fmla="*/ 0 w 37373"/>
                  <a:gd name="connsiteY7" fmla="*/ 3138 h 38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7373" h="38704">
                    <a:moveTo>
                      <a:pt x="0" y="3138"/>
                    </a:moveTo>
                    <a:lnTo>
                      <a:pt x="2948" y="0"/>
                    </a:lnTo>
                    <a:lnTo>
                      <a:pt x="6371" y="3423"/>
                    </a:lnTo>
                    <a:lnTo>
                      <a:pt x="37373" y="35661"/>
                    </a:lnTo>
                    <a:cubicBezTo>
                      <a:pt x="36802" y="36042"/>
                      <a:pt x="36327" y="36517"/>
                      <a:pt x="35756" y="37088"/>
                    </a:cubicBezTo>
                    <a:cubicBezTo>
                      <a:pt x="35186" y="37658"/>
                      <a:pt x="34710" y="38134"/>
                      <a:pt x="34235" y="38704"/>
                    </a:cubicBezTo>
                    <a:lnTo>
                      <a:pt x="3043" y="6371"/>
                    </a:lnTo>
                    <a:lnTo>
                      <a:pt x="0" y="3138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61" name="Frihåndsform: figur 260">
                <a:extLst>
                  <a:ext uri="{FF2B5EF4-FFF2-40B4-BE49-F238E27FC236}">
                    <a16:creationId xmlns:a16="http://schemas.microsoft.com/office/drawing/2014/main" id="{1274EFEE-02B8-4A78-BFD2-410B561D633A}"/>
                  </a:ext>
                </a:extLst>
              </p:cNvPr>
              <p:cNvSpPr/>
              <p:nvPr/>
            </p:nvSpPr>
            <p:spPr>
              <a:xfrm>
                <a:off x="10227142" y="656168"/>
                <a:ext cx="36897" cy="40321"/>
              </a:xfrm>
              <a:custGeom>
                <a:avLst/>
                <a:gdLst>
                  <a:gd name="connsiteX0" fmla="*/ 1997 w 36897"/>
                  <a:gd name="connsiteY0" fmla="*/ 0 h 40321"/>
                  <a:gd name="connsiteX1" fmla="*/ 36898 w 36897"/>
                  <a:gd name="connsiteY1" fmla="*/ 5896 h 40321"/>
                  <a:gd name="connsiteX2" fmla="*/ 31762 w 36897"/>
                  <a:gd name="connsiteY2" fmla="*/ 40321 h 40321"/>
                  <a:gd name="connsiteX3" fmla="*/ 0 w 36897"/>
                  <a:gd name="connsiteY3" fmla="*/ 34805 h 40321"/>
                  <a:gd name="connsiteX4" fmla="*/ 1997 w 36897"/>
                  <a:gd name="connsiteY4" fmla="*/ 0 h 403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897" h="40321">
                    <a:moveTo>
                      <a:pt x="1997" y="0"/>
                    </a:moveTo>
                    <a:cubicBezTo>
                      <a:pt x="14265" y="1141"/>
                      <a:pt x="26057" y="3423"/>
                      <a:pt x="36898" y="5896"/>
                    </a:cubicBezTo>
                    <a:lnTo>
                      <a:pt x="31762" y="40321"/>
                    </a:lnTo>
                    <a:cubicBezTo>
                      <a:pt x="21397" y="37753"/>
                      <a:pt x="10841" y="35852"/>
                      <a:pt x="0" y="34805"/>
                    </a:cubicBezTo>
                    <a:lnTo>
                      <a:pt x="1997" y="0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</p:grpSp>
        <p:sp>
          <p:nvSpPr>
            <p:cNvPr id="168" name="Frihåndsform: figur 167">
              <a:extLst>
                <a:ext uri="{FF2B5EF4-FFF2-40B4-BE49-F238E27FC236}">
                  <a16:creationId xmlns:a16="http://schemas.microsoft.com/office/drawing/2014/main" id="{F05D4B95-F82F-459C-A84C-16D8B58A11E9}"/>
                </a:ext>
              </a:extLst>
            </p:cNvPr>
            <p:cNvSpPr/>
            <p:nvPr/>
          </p:nvSpPr>
          <p:spPr>
            <a:xfrm>
              <a:off x="10133566" y="814979"/>
              <a:ext cx="35851" cy="36041"/>
            </a:xfrm>
            <a:custGeom>
              <a:avLst/>
              <a:gdLst>
                <a:gd name="connsiteX0" fmla="*/ 35852 w 35851"/>
                <a:gd name="connsiteY0" fmla="*/ 19114 h 36041"/>
                <a:gd name="connsiteX1" fmla="*/ 18354 w 35851"/>
                <a:gd name="connsiteY1" fmla="*/ 36042 h 36041"/>
                <a:gd name="connsiteX2" fmla="*/ 10746 w 35851"/>
                <a:gd name="connsiteY2" fmla="*/ 28054 h 36041"/>
                <a:gd name="connsiteX3" fmla="*/ 15976 w 35851"/>
                <a:gd name="connsiteY3" fmla="*/ 23013 h 36041"/>
                <a:gd name="connsiteX4" fmla="*/ 20541 w 35851"/>
                <a:gd name="connsiteY4" fmla="*/ 27768 h 36041"/>
                <a:gd name="connsiteX5" fmla="*/ 23774 w 35851"/>
                <a:gd name="connsiteY5" fmla="*/ 24630 h 36041"/>
                <a:gd name="connsiteX6" fmla="*/ 19210 w 35851"/>
                <a:gd name="connsiteY6" fmla="*/ 19875 h 36041"/>
                <a:gd name="connsiteX7" fmla="*/ 24915 w 35851"/>
                <a:gd name="connsiteY7" fmla="*/ 14360 h 36041"/>
                <a:gd name="connsiteX8" fmla="*/ 21872 w 35851"/>
                <a:gd name="connsiteY8" fmla="*/ 11126 h 36041"/>
                <a:gd name="connsiteX9" fmla="*/ 16071 w 35851"/>
                <a:gd name="connsiteY9" fmla="*/ 16737 h 36041"/>
                <a:gd name="connsiteX10" fmla="*/ 11507 w 35851"/>
                <a:gd name="connsiteY10" fmla="*/ 11982 h 36041"/>
                <a:gd name="connsiteX11" fmla="*/ 8273 w 35851"/>
                <a:gd name="connsiteY11" fmla="*/ 15120 h 36041"/>
                <a:gd name="connsiteX12" fmla="*/ 12838 w 35851"/>
                <a:gd name="connsiteY12" fmla="*/ 19875 h 36041"/>
                <a:gd name="connsiteX13" fmla="*/ 7608 w 35851"/>
                <a:gd name="connsiteY13" fmla="*/ 24915 h 36041"/>
                <a:gd name="connsiteX14" fmla="*/ 0 w 35851"/>
                <a:gd name="connsiteY14" fmla="*/ 16927 h 36041"/>
                <a:gd name="connsiteX15" fmla="*/ 17403 w 35851"/>
                <a:gd name="connsiteY15" fmla="*/ 0 h 36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5851" h="36041">
                  <a:moveTo>
                    <a:pt x="35852" y="19114"/>
                  </a:moveTo>
                  <a:lnTo>
                    <a:pt x="18354" y="36042"/>
                  </a:lnTo>
                  <a:lnTo>
                    <a:pt x="10746" y="28054"/>
                  </a:lnTo>
                  <a:lnTo>
                    <a:pt x="15976" y="23013"/>
                  </a:lnTo>
                  <a:lnTo>
                    <a:pt x="20541" y="27768"/>
                  </a:lnTo>
                  <a:lnTo>
                    <a:pt x="23774" y="24630"/>
                  </a:lnTo>
                  <a:lnTo>
                    <a:pt x="19210" y="19875"/>
                  </a:lnTo>
                  <a:lnTo>
                    <a:pt x="24915" y="14360"/>
                  </a:lnTo>
                  <a:lnTo>
                    <a:pt x="21872" y="11126"/>
                  </a:lnTo>
                  <a:lnTo>
                    <a:pt x="16071" y="16737"/>
                  </a:lnTo>
                  <a:lnTo>
                    <a:pt x="11507" y="11982"/>
                  </a:lnTo>
                  <a:lnTo>
                    <a:pt x="8273" y="15120"/>
                  </a:lnTo>
                  <a:lnTo>
                    <a:pt x="12838" y="19875"/>
                  </a:lnTo>
                  <a:lnTo>
                    <a:pt x="7608" y="24915"/>
                  </a:lnTo>
                  <a:lnTo>
                    <a:pt x="0" y="16927"/>
                  </a:lnTo>
                  <a:lnTo>
                    <a:pt x="17403" y="0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169" name="Frihåndsform: figur 168">
              <a:extLst>
                <a:ext uri="{FF2B5EF4-FFF2-40B4-BE49-F238E27FC236}">
                  <a16:creationId xmlns:a16="http://schemas.microsoft.com/office/drawing/2014/main" id="{35B4D317-54BB-48E2-9C40-CF163DD260A3}"/>
                </a:ext>
              </a:extLst>
            </p:cNvPr>
            <p:cNvSpPr/>
            <p:nvPr/>
          </p:nvSpPr>
          <p:spPr>
            <a:xfrm>
              <a:off x="10187867" y="809844"/>
              <a:ext cx="34044" cy="5420"/>
            </a:xfrm>
            <a:custGeom>
              <a:avLst/>
              <a:gdLst>
                <a:gd name="connsiteX0" fmla="*/ 28244 w 34044"/>
                <a:gd name="connsiteY0" fmla="*/ 0 h 5420"/>
                <a:gd name="connsiteX1" fmla="*/ 34045 w 34044"/>
                <a:gd name="connsiteY1" fmla="*/ 2853 h 5420"/>
                <a:gd name="connsiteX2" fmla="*/ 31097 w 34044"/>
                <a:gd name="connsiteY2" fmla="*/ 5421 h 5420"/>
                <a:gd name="connsiteX3" fmla="*/ 3043 w 34044"/>
                <a:gd name="connsiteY3" fmla="*/ 5421 h 5420"/>
                <a:gd name="connsiteX4" fmla="*/ 0 w 34044"/>
                <a:gd name="connsiteY4" fmla="*/ 2853 h 5420"/>
                <a:gd name="connsiteX5" fmla="*/ 5801 w 34044"/>
                <a:gd name="connsiteY5" fmla="*/ 0 h 5420"/>
                <a:gd name="connsiteX6" fmla="*/ 28244 w 34044"/>
                <a:gd name="connsiteY6" fmla="*/ 0 h 5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4044" h="5420">
                  <a:moveTo>
                    <a:pt x="28244" y="0"/>
                  </a:moveTo>
                  <a:cubicBezTo>
                    <a:pt x="32713" y="0"/>
                    <a:pt x="34045" y="1046"/>
                    <a:pt x="34045" y="2853"/>
                  </a:cubicBezTo>
                  <a:cubicBezTo>
                    <a:pt x="34045" y="4184"/>
                    <a:pt x="33284" y="5040"/>
                    <a:pt x="31097" y="5421"/>
                  </a:cubicBezTo>
                  <a:lnTo>
                    <a:pt x="3043" y="5421"/>
                  </a:lnTo>
                  <a:cubicBezTo>
                    <a:pt x="856" y="5040"/>
                    <a:pt x="0" y="4184"/>
                    <a:pt x="0" y="2853"/>
                  </a:cubicBezTo>
                  <a:cubicBezTo>
                    <a:pt x="0" y="1046"/>
                    <a:pt x="1426" y="0"/>
                    <a:pt x="5801" y="0"/>
                  </a:cubicBezTo>
                  <a:lnTo>
                    <a:pt x="28244" y="0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170" name="Frihåndsform: figur 169">
              <a:extLst>
                <a:ext uri="{FF2B5EF4-FFF2-40B4-BE49-F238E27FC236}">
                  <a16:creationId xmlns:a16="http://schemas.microsoft.com/office/drawing/2014/main" id="{F77385E1-4A05-4948-8C94-3EC3A32EAEE5}"/>
                </a:ext>
              </a:extLst>
            </p:cNvPr>
            <p:cNvSpPr/>
            <p:nvPr/>
          </p:nvSpPr>
          <p:spPr>
            <a:xfrm>
              <a:off x="10189769" y="816121"/>
              <a:ext cx="29575" cy="44790"/>
            </a:xfrm>
            <a:custGeom>
              <a:avLst/>
              <a:gdLst>
                <a:gd name="connsiteX0" fmla="*/ 29575 w 29575"/>
                <a:gd name="connsiteY0" fmla="*/ 29480 h 44790"/>
                <a:gd name="connsiteX1" fmla="*/ 14360 w 29575"/>
                <a:gd name="connsiteY1" fmla="*/ 44791 h 44790"/>
                <a:gd name="connsiteX2" fmla="*/ 12267 w 29575"/>
                <a:gd name="connsiteY2" fmla="*/ 42603 h 44790"/>
                <a:gd name="connsiteX3" fmla="*/ 0 w 29575"/>
                <a:gd name="connsiteY3" fmla="*/ 29860 h 44790"/>
                <a:gd name="connsiteX4" fmla="*/ 1046 w 29575"/>
                <a:gd name="connsiteY4" fmla="*/ 0 h 44790"/>
                <a:gd name="connsiteX5" fmla="*/ 28434 w 29575"/>
                <a:gd name="connsiteY5" fmla="*/ 95 h 44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575" h="44790">
                  <a:moveTo>
                    <a:pt x="29575" y="29480"/>
                  </a:moveTo>
                  <a:lnTo>
                    <a:pt x="14360" y="44791"/>
                  </a:lnTo>
                  <a:lnTo>
                    <a:pt x="12267" y="42603"/>
                  </a:lnTo>
                  <a:lnTo>
                    <a:pt x="0" y="29860"/>
                  </a:lnTo>
                  <a:lnTo>
                    <a:pt x="1046" y="0"/>
                  </a:lnTo>
                  <a:lnTo>
                    <a:pt x="28434" y="95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grpSp>
          <p:nvGrpSpPr>
            <p:cNvPr id="171" name="dasdasda">
              <a:extLst>
                <a:ext uri="{FF2B5EF4-FFF2-40B4-BE49-F238E27FC236}">
                  <a16:creationId xmlns:a16="http://schemas.microsoft.com/office/drawing/2014/main" id="{69275CF8-2173-4C65-BB06-6E4DB2F8AA07}"/>
                </a:ext>
              </a:extLst>
            </p:cNvPr>
            <p:cNvGrpSpPr/>
            <p:nvPr/>
          </p:nvGrpSpPr>
          <p:grpSpPr>
            <a:xfrm>
              <a:off x="10121109" y="701339"/>
              <a:ext cx="167560" cy="331317"/>
              <a:chOff x="10121109" y="701339"/>
              <a:chExt cx="167560" cy="331317"/>
            </a:xfrm>
            <a:solidFill>
              <a:srgbClr val="EBEBEB"/>
            </a:solidFill>
          </p:grpSpPr>
          <p:sp>
            <p:nvSpPr>
              <p:cNvPr id="237" name="Frihåndsform: figur 236">
                <a:extLst>
                  <a:ext uri="{FF2B5EF4-FFF2-40B4-BE49-F238E27FC236}">
                    <a16:creationId xmlns:a16="http://schemas.microsoft.com/office/drawing/2014/main" id="{D4B7EEFB-B494-4EB6-A3F5-3574CE8DD3CC}"/>
                  </a:ext>
                </a:extLst>
              </p:cNvPr>
              <p:cNvSpPr/>
              <p:nvPr/>
            </p:nvSpPr>
            <p:spPr>
              <a:xfrm>
                <a:off x="10193002" y="701339"/>
                <a:ext cx="23679" cy="8939"/>
              </a:xfrm>
              <a:custGeom>
                <a:avLst/>
                <a:gdLst>
                  <a:gd name="connsiteX0" fmla="*/ 23489 w 23679"/>
                  <a:gd name="connsiteY0" fmla="*/ 8939 h 8939"/>
                  <a:gd name="connsiteX1" fmla="*/ 19685 w 23679"/>
                  <a:gd name="connsiteY1" fmla="*/ 8654 h 8939"/>
                  <a:gd name="connsiteX2" fmla="*/ 11602 w 23679"/>
                  <a:gd name="connsiteY2" fmla="*/ 8464 h 8939"/>
                  <a:gd name="connsiteX3" fmla="*/ 3519 w 23679"/>
                  <a:gd name="connsiteY3" fmla="*/ 8654 h 8939"/>
                  <a:gd name="connsiteX4" fmla="*/ 285 w 23679"/>
                  <a:gd name="connsiteY4" fmla="*/ 8844 h 8939"/>
                  <a:gd name="connsiteX5" fmla="*/ 0 w 23679"/>
                  <a:gd name="connsiteY5" fmla="*/ 380 h 8939"/>
                  <a:gd name="connsiteX6" fmla="*/ 95 w 23679"/>
                  <a:gd name="connsiteY6" fmla="*/ 380 h 8939"/>
                  <a:gd name="connsiteX7" fmla="*/ 3994 w 23679"/>
                  <a:gd name="connsiteY7" fmla="*/ 190 h 8939"/>
                  <a:gd name="connsiteX8" fmla="*/ 12267 w 23679"/>
                  <a:gd name="connsiteY8" fmla="*/ 0 h 8939"/>
                  <a:gd name="connsiteX9" fmla="*/ 20446 w 23679"/>
                  <a:gd name="connsiteY9" fmla="*/ 190 h 8939"/>
                  <a:gd name="connsiteX10" fmla="*/ 23679 w 23679"/>
                  <a:gd name="connsiteY10" fmla="*/ 380 h 8939"/>
                  <a:gd name="connsiteX11" fmla="*/ 23489 w 23679"/>
                  <a:gd name="connsiteY11" fmla="*/ 8939 h 89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3679" h="8939">
                    <a:moveTo>
                      <a:pt x="23489" y="8939"/>
                    </a:moveTo>
                    <a:cubicBezTo>
                      <a:pt x="21682" y="8749"/>
                      <a:pt x="20161" y="8654"/>
                      <a:pt x="19685" y="8654"/>
                    </a:cubicBezTo>
                    <a:cubicBezTo>
                      <a:pt x="18354" y="8559"/>
                      <a:pt x="12933" y="8464"/>
                      <a:pt x="11602" y="8464"/>
                    </a:cubicBezTo>
                    <a:cubicBezTo>
                      <a:pt x="10270" y="8464"/>
                      <a:pt x="4945" y="8559"/>
                      <a:pt x="3519" y="8654"/>
                    </a:cubicBezTo>
                    <a:cubicBezTo>
                      <a:pt x="3043" y="8654"/>
                      <a:pt x="1807" y="8749"/>
                      <a:pt x="285" y="8844"/>
                    </a:cubicBezTo>
                    <a:lnTo>
                      <a:pt x="0" y="380"/>
                    </a:lnTo>
                    <a:lnTo>
                      <a:pt x="95" y="380"/>
                    </a:lnTo>
                    <a:cubicBezTo>
                      <a:pt x="1426" y="285"/>
                      <a:pt x="2663" y="190"/>
                      <a:pt x="3994" y="190"/>
                    </a:cubicBezTo>
                    <a:cubicBezTo>
                      <a:pt x="5421" y="95"/>
                      <a:pt x="10841" y="0"/>
                      <a:pt x="12267" y="0"/>
                    </a:cubicBezTo>
                    <a:cubicBezTo>
                      <a:pt x="13599" y="0"/>
                      <a:pt x="19114" y="95"/>
                      <a:pt x="20446" y="190"/>
                    </a:cubicBezTo>
                    <a:cubicBezTo>
                      <a:pt x="21492" y="285"/>
                      <a:pt x="22633" y="285"/>
                      <a:pt x="23679" y="380"/>
                    </a:cubicBezTo>
                    <a:lnTo>
                      <a:pt x="23489" y="8939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38" name="Frihåndsform: figur 237">
                <a:extLst>
                  <a:ext uri="{FF2B5EF4-FFF2-40B4-BE49-F238E27FC236}">
                    <a16:creationId xmlns:a16="http://schemas.microsoft.com/office/drawing/2014/main" id="{0911217C-D7F1-41ED-8A04-98A9EBD4FBE1}"/>
                  </a:ext>
                </a:extLst>
              </p:cNvPr>
              <p:cNvSpPr/>
              <p:nvPr/>
            </p:nvSpPr>
            <p:spPr>
              <a:xfrm>
                <a:off x="10265466" y="710658"/>
                <a:ext cx="23203" cy="16546"/>
              </a:xfrm>
              <a:custGeom>
                <a:avLst/>
                <a:gdLst>
                  <a:gd name="connsiteX0" fmla="*/ 21016 w 23203"/>
                  <a:gd name="connsiteY0" fmla="*/ 16547 h 16546"/>
                  <a:gd name="connsiteX1" fmla="*/ 17973 w 23203"/>
                  <a:gd name="connsiteY1" fmla="*/ 15215 h 16546"/>
                  <a:gd name="connsiteX2" fmla="*/ 10461 w 23203"/>
                  <a:gd name="connsiteY2" fmla="*/ 12267 h 16546"/>
                  <a:gd name="connsiteX3" fmla="*/ 2853 w 23203"/>
                  <a:gd name="connsiteY3" fmla="*/ 9510 h 16546"/>
                  <a:gd name="connsiteX4" fmla="*/ 0 w 23203"/>
                  <a:gd name="connsiteY4" fmla="*/ 8654 h 16546"/>
                  <a:gd name="connsiteX5" fmla="*/ 1426 w 23203"/>
                  <a:gd name="connsiteY5" fmla="*/ 0 h 16546"/>
                  <a:gd name="connsiteX6" fmla="*/ 4850 w 23203"/>
                  <a:gd name="connsiteY6" fmla="*/ 1046 h 16546"/>
                  <a:gd name="connsiteX7" fmla="*/ 12648 w 23203"/>
                  <a:gd name="connsiteY7" fmla="*/ 3709 h 16546"/>
                  <a:gd name="connsiteX8" fmla="*/ 20351 w 23203"/>
                  <a:gd name="connsiteY8" fmla="*/ 6752 h 16546"/>
                  <a:gd name="connsiteX9" fmla="*/ 23204 w 23203"/>
                  <a:gd name="connsiteY9" fmla="*/ 7988 h 16546"/>
                  <a:gd name="connsiteX10" fmla="*/ 21016 w 23203"/>
                  <a:gd name="connsiteY10" fmla="*/ 16547 h 165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3203" h="16546">
                    <a:moveTo>
                      <a:pt x="21016" y="16547"/>
                    </a:moveTo>
                    <a:cubicBezTo>
                      <a:pt x="19685" y="15976"/>
                      <a:pt x="18544" y="15501"/>
                      <a:pt x="17973" y="15215"/>
                    </a:cubicBezTo>
                    <a:cubicBezTo>
                      <a:pt x="16737" y="14740"/>
                      <a:pt x="11792" y="12648"/>
                      <a:pt x="10461" y="12267"/>
                    </a:cubicBezTo>
                    <a:cubicBezTo>
                      <a:pt x="9129" y="11792"/>
                      <a:pt x="4089" y="9985"/>
                      <a:pt x="2853" y="9510"/>
                    </a:cubicBezTo>
                    <a:cubicBezTo>
                      <a:pt x="2473" y="9319"/>
                      <a:pt x="1331" y="9034"/>
                      <a:pt x="0" y="8654"/>
                    </a:cubicBezTo>
                    <a:lnTo>
                      <a:pt x="1426" y="0"/>
                    </a:lnTo>
                    <a:cubicBezTo>
                      <a:pt x="2948" y="475"/>
                      <a:pt x="4279" y="856"/>
                      <a:pt x="4850" y="1046"/>
                    </a:cubicBezTo>
                    <a:cubicBezTo>
                      <a:pt x="6181" y="1426"/>
                      <a:pt x="11412" y="3233"/>
                      <a:pt x="12648" y="3709"/>
                    </a:cubicBezTo>
                    <a:cubicBezTo>
                      <a:pt x="13979" y="4184"/>
                      <a:pt x="19114" y="6181"/>
                      <a:pt x="20351" y="6752"/>
                    </a:cubicBezTo>
                    <a:cubicBezTo>
                      <a:pt x="20826" y="6942"/>
                      <a:pt x="21967" y="7418"/>
                      <a:pt x="23204" y="7988"/>
                    </a:cubicBezTo>
                    <a:lnTo>
                      <a:pt x="21016" y="16547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39" name="Frihåndsform: figur 238">
                <a:extLst>
                  <a:ext uri="{FF2B5EF4-FFF2-40B4-BE49-F238E27FC236}">
                    <a16:creationId xmlns:a16="http://schemas.microsoft.com/office/drawing/2014/main" id="{915A8692-33EC-43BF-8D5E-49A95CD0A843}"/>
                  </a:ext>
                </a:extLst>
              </p:cNvPr>
              <p:cNvSpPr/>
              <p:nvPr/>
            </p:nvSpPr>
            <p:spPr>
              <a:xfrm>
                <a:off x="10121109" y="710848"/>
                <a:ext cx="23108" cy="16166"/>
              </a:xfrm>
              <a:custGeom>
                <a:avLst/>
                <a:gdLst>
                  <a:gd name="connsiteX0" fmla="*/ 23109 w 23108"/>
                  <a:gd name="connsiteY0" fmla="*/ 8273 h 16166"/>
                  <a:gd name="connsiteX1" fmla="*/ 19590 w 23108"/>
                  <a:gd name="connsiteY1" fmla="*/ 9415 h 16166"/>
                  <a:gd name="connsiteX2" fmla="*/ 11982 w 23108"/>
                  <a:gd name="connsiteY2" fmla="*/ 12172 h 16166"/>
                  <a:gd name="connsiteX3" fmla="*/ 4470 w 23108"/>
                  <a:gd name="connsiteY3" fmla="*/ 15120 h 16166"/>
                  <a:gd name="connsiteX4" fmla="*/ 2092 w 23108"/>
                  <a:gd name="connsiteY4" fmla="*/ 16166 h 16166"/>
                  <a:gd name="connsiteX5" fmla="*/ 0 w 23108"/>
                  <a:gd name="connsiteY5" fmla="*/ 8083 h 16166"/>
                  <a:gd name="connsiteX6" fmla="*/ 3519 w 23108"/>
                  <a:gd name="connsiteY6" fmla="*/ 6562 h 16166"/>
                  <a:gd name="connsiteX7" fmla="*/ 11126 w 23108"/>
                  <a:gd name="connsiteY7" fmla="*/ 3519 h 16166"/>
                  <a:gd name="connsiteX8" fmla="*/ 18924 w 23108"/>
                  <a:gd name="connsiteY8" fmla="*/ 856 h 16166"/>
                  <a:gd name="connsiteX9" fmla="*/ 21777 w 23108"/>
                  <a:gd name="connsiteY9" fmla="*/ 0 h 16166"/>
                  <a:gd name="connsiteX10" fmla="*/ 23109 w 23108"/>
                  <a:gd name="connsiteY10" fmla="*/ 8273 h 161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3108" h="16166">
                    <a:moveTo>
                      <a:pt x="23109" y="8273"/>
                    </a:moveTo>
                    <a:cubicBezTo>
                      <a:pt x="21397" y="8749"/>
                      <a:pt x="20065" y="9224"/>
                      <a:pt x="19590" y="9415"/>
                    </a:cubicBezTo>
                    <a:cubicBezTo>
                      <a:pt x="18354" y="9795"/>
                      <a:pt x="13218" y="11697"/>
                      <a:pt x="11982" y="12172"/>
                    </a:cubicBezTo>
                    <a:cubicBezTo>
                      <a:pt x="10841" y="12648"/>
                      <a:pt x="5706" y="14645"/>
                      <a:pt x="4470" y="15120"/>
                    </a:cubicBezTo>
                    <a:cubicBezTo>
                      <a:pt x="3994" y="15311"/>
                      <a:pt x="3138" y="15691"/>
                      <a:pt x="2092" y="16166"/>
                    </a:cubicBezTo>
                    <a:lnTo>
                      <a:pt x="0" y="8083"/>
                    </a:lnTo>
                    <a:cubicBezTo>
                      <a:pt x="1522" y="7418"/>
                      <a:pt x="2853" y="6847"/>
                      <a:pt x="3519" y="6562"/>
                    </a:cubicBezTo>
                    <a:cubicBezTo>
                      <a:pt x="4755" y="5991"/>
                      <a:pt x="9890" y="3994"/>
                      <a:pt x="11126" y="3519"/>
                    </a:cubicBezTo>
                    <a:cubicBezTo>
                      <a:pt x="12458" y="3043"/>
                      <a:pt x="17593" y="1236"/>
                      <a:pt x="18924" y="856"/>
                    </a:cubicBezTo>
                    <a:cubicBezTo>
                      <a:pt x="19400" y="666"/>
                      <a:pt x="20541" y="285"/>
                      <a:pt x="21777" y="0"/>
                    </a:cubicBezTo>
                    <a:lnTo>
                      <a:pt x="23109" y="8273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40" name="Frihåndsform: figur 239">
                <a:extLst>
                  <a:ext uri="{FF2B5EF4-FFF2-40B4-BE49-F238E27FC236}">
                    <a16:creationId xmlns:a16="http://schemas.microsoft.com/office/drawing/2014/main" id="{3FFF9261-5209-46E0-8F37-72D3E64A2B57}"/>
                  </a:ext>
                </a:extLst>
              </p:cNvPr>
              <p:cNvSpPr/>
              <p:nvPr/>
            </p:nvSpPr>
            <p:spPr>
              <a:xfrm>
                <a:off x="10252342" y="898280"/>
                <a:ext cx="21967" cy="12271"/>
              </a:xfrm>
              <a:custGeom>
                <a:avLst/>
                <a:gdLst>
                  <a:gd name="connsiteX0" fmla="*/ 21967 w 21967"/>
                  <a:gd name="connsiteY0" fmla="*/ 4093 h 12271"/>
                  <a:gd name="connsiteX1" fmla="*/ 20351 w 21967"/>
                  <a:gd name="connsiteY1" fmla="*/ 5424 h 12271"/>
                  <a:gd name="connsiteX2" fmla="*/ 19685 w 21967"/>
                  <a:gd name="connsiteY2" fmla="*/ 6090 h 12271"/>
                  <a:gd name="connsiteX3" fmla="*/ 11412 w 21967"/>
                  <a:gd name="connsiteY3" fmla="*/ 2952 h 12271"/>
                  <a:gd name="connsiteX4" fmla="*/ 8178 w 21967"/>
                  <a:gd name="connsiteY4" fmla="*/ 3427 h 12271"/>
                  <a:gd name="connsiteX5" fmla="*/ 4374 w 21967"/>
                  <a:gd name="connsiteY5" fmla="*/ 5615 h 12271"/>
                  <a:gd name="connsiteX6" fmla="*/ 3709 w 21967"/>
                  <a:gd name="connsiteY6" fmla="*/ 9609 h 12271"/>
                  <a:gd name="connsiteX7" fmla="*/ 5801 w 21967"/>
                  <a:gd name="connsiteY7" fmla="*/ 7231 h 12271"/>
                  <a:gd name="connsiteX8" fmla="*/ 7513 w 21967"/>
                  <a:gd name="connsiteY8" fmla="*/ 9133 h 12271"/>
                  <a:gd name="connsiteX9" fmla="*/ 7513 w 21967"/>
                  <a:gd name="connsiteY9" fmla="*/ 9609 h 12271"/>
                  <a:gd name="connsiteX10" fmla="*/ 5325 w 21967"/>
                  <a:gd name="connsiteY10" fmla="*/ 12081 h 12271"/>
                  <a:gd name="connsiteX11" fmla="*/ 3994 w 21967"/>
                  <a:gd name="connsiteY11" fmla="*/ 12271 h 12271"/>
                  <a:gd name="connsiteX12" fmla="*/ 761 w 21967"/>
                  <a:gd name="connsiteY12" fmla="*/ 10560 h 12271"/>
                  <a:gd name="connsiteX13" fmla="*/ 0 w 21967"/>
                  <a:gd name="connsiteY13" fmla="*/ 7707 h 12271"/>
                  <a:gd name="connsiteX14" fmla="*/ 6657 w 21967"/>
                  <a:gd name="connsiteY14" fmla="*/ 670 h 12271"/>
                  <a:gd name="connsiteX15" fmla="*/ 10936 w 21967"/>
                  <a:gd name="connsiteY15" fmla="*/ 4 h 12271"/>
                  <a:gd name="connsiteX16" fmla="*/ 21967 w 21967"/>
                  <a:gd name="connsiteY16" fmla="*/ 4093 h 122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1967" h="12271">
                    <a:moveTo>
                      <a:pt x="21967" y="4093"/>
                    </a:moveTo>
                    <a:cubicBezTo>
                      <a:pt x="21397" y="4474"/>
                      <a:pt x="20826" y="4854"/>
                      <a:pt x="20351" y="5424"/>
                    </a:cubicBezTo>
                    <a:cubicBezTo>
                      <a:pt x="20065" y="5710"/>
                      <a:pt x="19875" y="5900"/>
                      <a:pt x="19685" y="6090"/>
                    </a:cubicBezTo>
                    <a:cubicBezTo>
                      <a:pt x="17022" y="4093"/>
                      <a:pt x="13884" y="2952"/>
                      <a:pt x="11412" y="2952"/>
                    </a:cubicBezTo>
                    <a:cubicBezTo>
                      <a:pt x="10270" y="2952"/>
                      <a:pt x="9224" y="3047"/>
                      <a:pt x="8178" y="3427"/>
                    </a:cubicBezTo>
                    <a:cubicBezTo>
                      <a:pt x="6657" y="3903"/>
                      <a:pt x="5325" y="4664"/>
                      <a:pt x="4374" y="5615"/>
                    </a:cubicBezTo>
                    <a:cubicBezTo>
                      <a:pt x="3328" y="6661"/>
                      <a:pt x="2853" y="8563"/>
                      <a:pt x="3709" y="9609"/>
                    </a:cubicBezTo>
                    <a:cubicBezTo>
                      <a:pt x="3709" y="8182"/>
                      <a:pt x="4565" y="7231"/>
                      <a:pt x="5801" y="7231"/>
                    </a:cubicBezTo>
                    <a:cubicBezTo>
                      <a:pt x="6467" y="7231"/>
                      <a:pt x="7418" y="7802"/>
                      <a:pt x="7513" y="9133"/>
                    </a:cubicBezTo>
                    <a:cubicBezTo>
                      <a:pt x="7513" y="9323"/>
                      <a:pt x="7513" y="9514"/>
                      <a:pt x="7513" y="9609"/>
                    </a:cubicBezTo>
                    <a:cubicBezTo>
                      <a:pt x="7513" y="10845"/>
                      <a:pt x="6657" y="11701"/>
                      <a:pt x="5325" y="12081"/>
                    </a:cubicBezTo>
                    <a:cubicBezTo>
                      <a:pt x="4945" y="12271"/>
                      <a:pt x="4470" y="12271"/>
                      <a:pt x="3994" y="12271"/>
                    </a:cubicBezTo>
                    <a:cubicBezTo>
                      <a:pt x="2663" y="12271"/>
                      <a:pt x="1331" y="11701"/>
                      <a:pt x="761" y="10560"/>
                    </a:cubicBezTo>
                    <a:cubicBezTo>
                      <a:pt x="190" y="9609"/>
                      <a:pt x="0" y="8563"/>
                      <a:pt x="0" y="7707"/>
                    </a:cubicBezTo>
                    <a:cubicBezTo>
                      <a:pt x="0" y="4664"/>
                      <a:pt x="2663" y="1811"/>
                      <a:pt x="6657" y="670"/>
                    </a:cubicBezTo>
                    <a:cubicBezTo>
                      <a:pt x="7988" y="194"/>
                      <a:pt x="9415" y="4"/>
                      <a:pt x="10936" y="4"/>
                    </a:cubicBezTo>
                    <a:cubicBezTo>
                      <a:pt x="14360" y="-91"/>
                      <a:pt x="18734" y="1526"/>
                      <a:pt x="21967" y="4093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41" name="Frihåndsform: figur 240">
                <a:extLst>
                  <a:ext uri="{FF2B5EF4-FFF2-40B4-BE49-F238E27FC236}">
                    <a16:creationId xmlns:a16="http://schemas.microsoft.com/office/drawing/2014/main" id="{42775581-E5C3-4107-B8F4-F8EC4D1985FD}"/>
                  </a:ext>
                </a:extLst>
              </p:cNvPr>
              <p:cNvSpPr/>
              <p:nvPr/>
            </p:nvSpPr>
            <p:spPr>
              <a:xfrm>
                <a:off x="10243118" y="932899"/>
                <a:ext cx="21777" cy="12267"/>
              </a:xfrm>
              <a:custGeom>
                <a:avLst/>
                <a:gdLst>
                  <a:gd name="connsiteX0" fmla="*/ 0 w 21777"/>
                  <a:gd name="connsiteY0" fmla="*/ 8083 h 12267"/>
                  <a:gd name="connsiteX1" fmla="*/ 1617 w 21777"/>
                  <a:gd name="connsiteY1" fmla="*/ 6752 h 12267"/>
                  <a:gd name="connsiteX2" fmla="*/ 2282 w 21777"/>
                  <a:gd name="connsiteY2" fmla="*/ 6086 h 12267"/>
                  <a:gd name="connsiteX3" fmla="*/ 10461 w 21777"/>
                  <a:gd name="connsiteY3" fmla="*/ 9224 h 12267"/>
                  <a:gd name="connsiteX4" fmla="*/ 13694 w 21777"/>
                  <a:gd name="connsiteY4" fmla="*/ 8749 h 12267"/>
                  <a:gd name="connsiteX5" fmla="*/ 17498 w 21777"/>
                  <a:gd name="connsiteY5" fmla="*/ 6657 h 12267"/>
                  <a:gd name="connsiteX6" fmla="*/ 18164 w 21777"/>
                  <a:gd name="connsiteY6" fmla="*/ 2663 h 12267"/>
                  <a:gd name="connsiteX7" fmla="*/ 16071 w 21777"/>
                  <a:gd name="connsiteY7" fmla="*/ 5040 h 12267"/>
                  <a:gd name="connsiteX8" fmla="*/ 14360 w 21777"/>
                  <a:gd name="connsiteY8" fmla="*/ 3138 h 12267"/>
                  <a:gd name="connsiteX9" fmla="*/ 14360 w 21777"/>
                  <a:gd name="connsiteY9" fmla="*/ 2663 h 12267"/>
                  <a:gd name="connsiteX10" fmla="*/ 16452 w 21777"/>
                  <a:gd name="connsiteY10" fmla="*/ 190 h 12267"/>
                  <a:gd name="connsiteX11" fmla="*/ 17783 w 21777"/>
                  <a:gd name="connsiteY11" fmla="*/ 0 h 12267"/>
                  <a:gd name="connsiteX12" fmla="*/ 21016 w 21777"/>
                  <a:gd name="connsiteY12" fmla="*/ 1712 h 12267"/>
                  <a:gd name="connsiteX13" fmla="*/ 21777 w 21777"/>
                  <a:gd name="connsiteY13" fmla="*/ 4565 h 12267"/>
                  <a:gd name="connsiteX14" fmla="*/ 15120 w 21777"/>
                  <a:gd name="connsiteY14" fmla="*/ 11602 h 12267"/>
                  <a:gd name="connsiteX15" fmla="*/ 10841 w 21777"/>
                  <a:gd name="connsiteY15" fmla="*/ 12268 h 12267"/>
                  <a:gd name="connsiteX16" fmla="*/ 0 w 21777"/>
                  <a:gd name="connsiteY16" fmla="*/ 8083 h 122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1777" h="12267">
                    <a:moveTo>
                      <a:pt x="0" y="8083"/>
                    </a:moveTo>
                    <a:cubicBezTo>
                      <a:pt x="571" y="7703"/>
                      <a:pt x="1046" y="7322"/>
                      <a:pt x="1617" y="6752"/>
                    </a:cubicBezTo>
                    <a:cubicBezTo>
                      <a:pt x="1902" y="6467"/>
                      <a:pt x="2092" y="6276"/>
                      <a:pt x="2282" y="6086"/>
                    </a:cubicBezTo>
                    <a:cubicBezTo>
                      <a:pt x="4945" y="8083"/>
                      <a:pt x="8083" y="9224"/>
                      <a:pt x="10461" y="9224"/>
                    </a:cubicBezTo>
                    <a:cubicBezTo>
                      <a:pt x="11697" y="9224"/>
                      <a:pt x="12743" y="9034"/>
                      <a:pt x="13694" y="8749"/>
                    </a:cubicBezTo>
                    <a:cubicBezTo>
                      <a:pt x="15216" y="8273"/>
                      <a:pt x="16547" y="7513"/>
                      <a:pt x="17498" y="6657"/>
                    </a:cubicBezTo>
                    <a:cubicBezTo>
                      <a:pt x="18544" y="5611"/>
                      <a:pt x="19019" y="3709"/>
                      <a:pt x="18164" y="2663"/>
                    </a:cubicBezTo>
                    <a:cubicBezTo>
                      <a:pt x="18164" y="4089"/>
                      <a:pt x="17308" y="5040"/>
                      <a:pt x="16071" y="5040"/>
                    </a:cubicBezTo>
                    <a:cubicBezTo>
                      <a:pt x="15406" y="5040"/>
                      <a:pt x="14455" y="4470"/>
                      <a:pt x="14360" y="3138"/>
                    </a:cubicBezTo>
                    <a:cubicBezTo>
                      <a:pt x="14360" y="2948"/>
                      <a:pt x="14360" y="2758"/>
                      <a:pt x="14360" y="2663"/>
                    </a:cubicBezTo>
                    <a:cubicBezTo>
                      <a:pt x="14360" y="1426"/>
                      <a:pt x="15216" y="571"/>
                      <a:pt x="16452" y="190"/>
                    </a:cubicBezTo>
                    <a:cubicBezTo>
                      <a:pt x="16832" y="95"/>
                      <a:pt x="17308" y="0"/>
                      <a:pt x="17783" y="0"/>
                    </a:cubicBezTo>
                    <a:cubicBezTo>
                      <a:pt x="19114" y="0"/>
                      <a:pt x="20446" y="571"/>
                      <a:pt x="21016" y="1712"/>
                    </a:cubicBezTo>
                    <a:cubicBezTo>
                      <a:pt x="21587" y="2663"/>
                      <a:pt x="21777" y="3709"/>
                      <a:pt x="21777" y="4565"/>
                    </a:cubicBezTo>
                    <a:cubicBezTo>
                      <a:pt x="21777" y="7608"/>
                      <a:pt x="19114" y="10461"/>
                      <a:pt x="15120" y="11602"/>
                    </a:cubicBezTo>
                    <a:cubicBezTo>
                      <a:pt x="13789" y="12077"/>
                      <a:pt x="12363" y="12268"/>
                      <a:pt x="10841" y="12268"/>
                    </a:cubicBezTo>
                    <a:cubicBezTo>
                      <a:pt x="7608" y="12172"/>
                      <a:pt x="3233" y="10651"/>
                      <a:pt x="0" y="8083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42" name="Frihåndsform: figur 241">
                <a:extLst>
                  <a:ext uri="{FF2B5EF4-FFF2-40B4-BE49-F238E27FC236}">
                    <a16:creationId xmlns:a16="http://schemas.microsoft.com/office/drawing/2014/main" id="{E9FC7D2A-24CD-419F-9D95-4DE5FED87520}"/>
                  </a:ext>
                </a:extLst>
              </p:cNvPr>
              <p:cNvSpPr/>
              <p:nvPr/>
            </p:nvSpPr>
            <p:spPr>
              <a:xfrm>
                <a:off x="10194714" y="993952"/>
                <a:ext cx="19399" cy="18448"/>
              </a:xfrm>
              <a:custGeom>
                <a:avLst/>
                <a:gdLst>
                  <a:gd name="connsiteX0" fmla="*/ 19114 w 19399"/>
                  <a:gd name="connsiteY0" fmla="*/ 11792 h 18448"/>
                  <a:gd name="connsiteX1" fmla="*/ 9890 w 19399"/>
                  <a:gd name="connsiteY1" fmla="*/ 18449 h 18448"/>
                  <a:gd name="connsiteX2" fmla="*/ 0 w 19399"/>
                  <a:gd name="connsiteY2" fmla="*/ 9890 h 18448"/>
                  <a:gd name="connsiteX3" fmla="*/ 0 w 19399"/>
                  <a:gd name="connsiteY3" fmla="*/ 9700 h 18448"/>
                  <a:gd name="connsiteX4" fmla="*/ 9700 w 19399"/>
                  <a:gd name="connsiteY4" fmla="*/ 0 h 18448"/>
                  <a:gd name="connsiteX5" fmla="*/ 19400 w 19399"/>
                  <a:gd name="connsiteY5" fmla="*/ 9700 h 18448"/>
                  <a:gd name="connsiteX6" fmla="*/ 19114 w 19399"/>
                  <a:gd name="connsiteY6" fmla="*/ 11792 h 18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399" h="18448">
                    <a:moveTo>
                      <a:pt x="19114" y="11792"/>
                    </a:moveTo>
                    <a:cubicBezTo>
                      <a:pt x="14930" y="12077"/>
                      <a:pt x="11412" y="14740"/>
                      <a:pt x="9890" y="18449"/>
                    </a:cubicBezTo>
                    <a:cubicBezTo>
                      <a:pt x="8939" y="13789"/>
                      <a:pt x="4850" y="10080"/>
                      <a:pt x="0" y="9890"/>
                    </a:cubicBezTo>
                    <a:lnTo>
                      <a:pt x="0" y="9700"/>
                    </a:lnTo>
                    <a:cubicBezTo>
                      <a:pt x="0" y="4374"/>
                      <a:pt x="4374" y="0"/>
                      <a:pt x="9700" y="0"/>
                    </a:cubicBezTo>
                    <a:cubicBezTo>
                      <a:pt x="15025" y="0"/>
                      <a:pt x="19400" y="4374"/>
                      <a:pt x="19400" y="9700"/>
                    </a:cubicBezTo>
                    <a:cubicBezTo>
                      <a:pt x="19400" y="10366"/>
                      <a:pt x="19305" y="11126"/>
                      <a:pt x="19114" y="11792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43" name="Frihåndsform: figur 242">
                <a:extLst>
                  <a:ext uri="{FF2B5EF4-FFF2-40B4-BE49-F238E27FC236}">
                    <a16:creationId xmlns:a16="http://schemas.microsoft.com/office/drawing/2014/main" id="{54A1A5BC-92A9-4984-8D7E-6209120A0440}"/>
                  </a:ext>
                </a:extLst>
              </p:cNvPr>
              <p:cNvSpPr/>
              <p:nvPr/>
            </p:nvSpPr>
            <p:spPr>
              <a:xfrm>
                <a:off x="10215159" y="995854"/>
                <a:ext cx="19399" cy="18353"/>
              </a:xfrm>
              <a:custGeom>
                <a:avLst/>
                <a:gdLst>
                  <a:gd name="connsiteX0" fmla="*/ 19114 w 19399"/>
                  <a:gd name="connsiteY0" fmla="*/ 11697 h 18353"/>
                  <a:gd name="connsiteX1" fmla="*/ 9890 w 19399"/>
                  <a:gd name="connsiteY1" fmla="*/ 18354 h 18353"/>
                  <a:gd name="connsiteX2" fmla="*/ 0 w 19399"/>
                  <a:gd name="connsiteY2" fmla="*/ 9890 h 18353"/>
                  <a:gd name="connsiteX3" fmla="*/ 0 w 19399"/>
                  <a:gd name="connsiteY3" fmla="*/ 9700 h 18353"/>
                  <a:gd name="connsiteX4" fmla="*/ 9700 w 19399"/>
                  <a:gd name="connsiteY4" fmla="*/ 0 h 18353"/>
                  <a:gd name="connsiteX5" fmla="*/ 19400 w 19399"/>
                  <a:gd name="connsiteY5" fmla="*/ 9700 h 18353"/>
                  <a:gd name="connsiteX6" fmla="*/ 19114 w 19399"/>
                  <a:gd name="connsiteY6" fmla="*/ 11697 h 183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399" h="18353">
                    <a:moveTo>
                      <a:pt x="19114" y="11697"/>
                    </a:moveTo>
                    <a:cubicBezTo>
                      <a:pt x="14930" y="11982"/>
                      <a:pt x="11317" y="14645"/>
                      <a:pt x="9890" y="18354"/>
                    </a:cubicBezTo>
                    <a:cubicBezTo>
                      <a:pt x="8939" y="13694"/>
                      <a:pt x="4850" y="10080"/>
                      <a:pt x="0" y="9890"/>
                    </a:cubicBezTo>
                    <a:lnTo>
                      <a:pt x="0" y="9700"/>
                    </a:lnTo>
                    <a:cubicBezTo>
                      <a:pt x="0" y="4374"/>
                      <a:pt x="4374" y="0"/>
                      <a:pt x="9700" y="0"/>
                    </a:cubicBezTo>
                    <a:cubicBezTo>
                      <a:pt x="15025" y="0"/>
                      <a:pt x="19400" y="4374"/>
                      <a:pt x="19400" y="9700"/>
                    </a:cubicBezTo>
                    <a:cubicBezTo>
                      <a:pt x="19305" y="10366"/>
                      <a:pt x="19210" y="11031"/>
                      <a:pt x="19114" y="11697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44" name="Frihåndsform: figur 243">
                <a:extLst>
                  <a:ext uri="{FF2B5EF4-FFF2-40B4-BE49-F238E27FC236}">
                    <a16:creationId xmlns:a16="http://schemas.microsoft.com/office/drawing/2014/main" id="{FF1C1C4E-38F1-4818-89E9-0E2612699164}"/>
                  </a:ext>
                </a:extLst>
              </p:cNvPr>
              <p:cNvSpPr/>
              <p:nvPr/>
            </p:nvSpPr>
            <p:spPr>
              <a:xfrm>
                <a:off x="10235415" y="997565"/>
                <a:ext cx="19399" cy="18448"/>
              </a:xfrm>
              <a:custGeom>
                <a:avLst/>
                <a:gdLst>
                  <a:gd name="connsiteX0" fmla="*/ 19019 w 19399"/>
                  <a:gd name="connsiteY0" fmla="*/ 11792 h 18448"/>
                  <a:gd name="connsiteX1" fmla="*/ 9890 w 19399"/>
                  <a:gd name="connsiteY1" fmla="*/ 18449 h 18448"/>
                  <a:gd name="connsiteX2" fmla="*/ 0 w 19399"/>
                  <a:gd name="connsiteY2" fmla="*/ 9890 h 18448"/>
                  <a:gd name="connsiteX3" fmla="*/ 0 w 19399"/>
                  <a:gd name="connsiteY3" fmla="*/ 9700 h 18448"/>
                  <a:gd name="connsiteX4" fmla="*/ 9700 w 19399"/>
                  <a:gd name="connsiteY4" fmla="*/ 0 h 18448"/>
                  <a:gd name="connsiteX5" fmla="*/ 19400 w 19399"/>
                  <a:gd name="connsiteY5" fmla="*/ 9700 h 18448"/>
                  <a:gd name="connsiteX6" fmla="*/ 19019 w 19399"/>
                  <a:gd name="connsiteY6" fmla="*/ 11792 h 18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399" h="18448">
                    <a:moveTo>
                      <a:pt x="19019" y="11792"/>
                    </a:moveTo>
                    <a:cubicBezTo>
                      <a:pt x="14835" y="12077"/>
                      <a:pt x="11317" y="14740"/>
                      <a:pt x="9890" y="18449"/>
                    </a:cubicBezTo>
                    <a:cubicBezTo>
                      <a:pt x="8939" y="13789"/>
                      <a:pt x="4850" y="10080"/>
                      <a:pt x="0" y="9890"/>
                    </a:cubicBezTo>
                    <a:lnTo>
                      <a:pt x="0" y="9700"/>
                    </a:lnTo>
                    <a:cubicBezTo>
                      <a:pt x="0" y="4374"/>
                      <a:pt x="4374" y="0"/>
                      <a:pt x="9700" y="0"/>
                    </a:cubicBezTo>
                    <a:cubicBezTo>
                      <a:pt x="15025" y="0"/>
                      <a:pt x="19400" y="4374"/>
                      <a:pt x="19400" y="9700"/>
                    </a:cubicBezTo>
                    <a:cubicBezTo>
                      <a:pt x="19305" y="10461"/>
                      <a:pt x="19210" y="11126"/>
                      <a:pt x="19019" y="11792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45" name="Frihåndsform: figur 244">
                <a:extLst>
                  <a:ext uri="{FF2B5EF4-FFF2-40B4-BE49-F238E27FC236}">
                    <a16:creationId xmlns:a16="http://schemas.microsoft.com/office/drawing/2014/main" id="{3001F224-CA03-49CD-B89C-049D1D40093C}"/>
                  </a:ext>
                </a:extLst>
              </p:cNvPr>
              <p:cNvSpPr/>
              <p:nvPr/>
            </p:nvSpPr>
            <p:spPr>
              <a:xfrm>
                <a:off x="10164283" y="1006695"/>
                <a:ext cx="19304" cy="18258"/>
              </a:xfrm>
              <a:custGeom>
                <a:avLst/>
                <a:gdLst>
                  <a:gd name="connsiteX0" fmla="*/ 19305 w 19304"/>
                  <a:gd name="connsiteY0" fmla="*/ 9034 h 18258"/>
                  <a:gd name="connsiteX1" fmla="*/ 19305 w 19304"/>
                  <a:gd name="connsiteY1" fmla="*/ 9415 h 18258"/>
                  <a:gd name="connsiteX2" fmla="*/ 19305 w 19304"/>
                  <a:gd name="connsiteY2" fmla="*/ 9605 h 18258"/>
                  <a:gd name="connsiteX3" fmla="*/ 19305 w 19304"/>
                  <a:gd name="connsiteY3" fmla="*/ 9795 h 18258"/>
                  <a:gd name="connsiteX4" fmla="*/ 9415 w 19304"/>
                  <a:gd name="connsiteY4" fmla="*/ 18259 h 18258"/>
                  <a:gd name="connsiteX5" fmla="*/ 190 w 19304"/>
                  <a:gd name="connsiteY5" fmla="*/ 11602 h 18258"/>
                  <a:gd name="connsiteX6" fmla="*/ 0 w 19304"/>
                  <a:gd name="connsiteY6" fmla="*/ 10651 h 18258"/>
                  <a:gd name="connsiteX7" fmla="*/ 0 w 19304"/>
                  <a:gd name="connsiteY7" fmla="*/ 10556 h 18258"/>
                  <a:gd name="connsiteX8" fmla="*/ 0 w 19304"/>
                  <a:gd name="connsiteY8" fmla="*/ 9700 h 18258"/>
                  <a:gd name="connsiteX9" fmla="*/ 9700 w 19304"/>
                  <a:gd name="connsiteY9" fmla="*/ 0 h 18258"/>
                  <a:gd name="connsiteX10" fmla="*/ 19305 w 19304"/>
                  <a:gd name="connsiteY10" fmla="*/ 8464 h 18258"/>
                  <a:gd name="connsiteX11" fmla="*/ 19305 w 19304"/>
                  <a:gd name="connsiteY11" fmla="*/ 9034 h 182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9304" h="18258">
                    <a:moveTo>
                      <a:pt x="19305" y="9034"/>
                    </a:moveTo>
                    <a:lnTo>
                      <a:pt x="19305" y="9415"/>
                    </a:lnTo>
                    <a:lnTo>
                      <a:pt x="19305" y="9605"/>
                    </a:lnTo>
                    <a:lnTo>
                      <a:pt x="19305" y="9795"/>
                    </a:lnTo>
                    <a:cubicBezTo>
                      <a:pt x="14455" y="10080"/>
                      <a:pt x="10366" y="13599"/>
                      <a:pt x="9415" y="18259"/>
                    </a:cubicBezTo>
                    <a:cubicBezTo>
                      <a:pt x="7893" y="14550"/>
                      <a:pt x="4279" y="11792"/>
                      <a:pt x="190" y="11602"/>
                    </a:cubicBezTo>
                    <a:cubicBezTo>
                      <a:pt x="95" y="11317"/>
                      <a:pt x="0" y="10936"/>
                      <a:pt x="0" y="10651"/>
                    </a:cubicBezTo>
                    <a:lnTo>
                      <a:pt x="0" y="10556"/>
                    </a:lnTo>
                    <a:cubicBezTo>
                      <a:pt x="0" y="10270"/>
                      <a:pt x="0" y="9985"/>
                      <a:pt x="0" y="9700"/>
                    </a:cubicBezTo>
                    <a:cubicBezTo>
                      <a:pt x="0" y="4374"/>
                      <a:pt x="4374" y="0"/>
                      <a:pt x="9700" y="0"/>
                    </a:cubicBezTo>
                    <a:cubicBezTo>
                      <a:pt x="14645" y="0"/>
                      <a:pt x="18734" y="3709"/>
                      <a:pt x="19305" y="8464"/>
                    </a:cubicBezTo>
                    <a:cubicBezTo>
                      <a:pt x="19305" y="8559"/>
                      <a:pt x="19305" y="8844"/>
                      <a:pt x="19305" y="9034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46" name="Frihåndsform: figur 245">
                <a:extLst>
                  <a:ext uri="{FF2B5EF4-FFF2-40B4-BE49-F238E27FC236}">
                    <a16:creationId xmlns:a16="http://schemas.microsoft.com/office/drawing/2014/main" id="{BD8F75FD-AA84-49C7-A8D0-938AE0AAFC8E}"/>
                  </a:ext>
                </a:extLst>
              </p:cNvPr>
              <p:cNvSpPr/>
              <p:nvPr/>
            </p:nvSpPr>
            <p:spPr>
              <a:xfrm>
                <a:off x="10184443" y="1004698"/>
                <a:ext cx="19399" cy="18448"/>
              </a:xfrm>
              <a:custGeom>
                <a:avLst/>
                <a:gdLst>
                  <a:gd name="connsiteX0" fmla="*/ 19400 w 19399"/>
                  <a:gd name="connsiteY0" fmla="*/ 9129 h 18448"/>
                  <a:gd name="connsiteX1" fmla="*/ 19400 w 19399"/>
                  <a:gd name="connsiteY1" fmla="*/ 9510 h 18448"/>
                  <a:gd name="connsiteX2" fmla="*/ 19400 w 19399"/>
                  <a:gd name="connsiteY2" fmla="*/ 9700 h 18448"/>
                  <a:gd name="connsiteX3" fmla="*/ 19400 w 19399"/>
                  <a:gd name="connsiteY3" fmla="*/ 9890 h 18448"/>
                  <a:gd name="connsiteX4" fmla="*/ 9510 w 19399"/>
                  <a:gd name="connsiteY4" fmla="*/ 18449 h 18448"/>
                  <a:gd name="connsiteX5" fmla="*/ 285 w 19399"/>
                  <a:gd name="connsiteY5" fmla="*/ 11792 h 18448"/>
                  <a:gd name="connsiteX6" fmla="*/ 95 w 19399"/>
                  <a:gd name="connsiteY6" fmla="*/ 10746 h 18448"/>
                  <a:gd name="connsiteX7" fmla="*/ 95 w 19399"/>
                  <a:gd name="connsiteY7" fmla="*/ 10461 h 18448"/>
                  <a:gd name="connsiteX8" fmla="*/ 0 w 19399"/>
                  <a:gd name="connsiteY8" fmla="*/ 9700 h 18448"/>
                  <a:gd name="connsiteX9" fmla="*/ 9700 w 19399"/>
                  <a:gd name="connsiteY9" fmla="*/ 0 h 18448"/>
                  <a:gd name="connsiteX10" fmla="*/ 19305 w 19399"/>
                  <a:gd name="connsiteY10" fmla="*/ 8464 h 18448"/>
                  <a:gd name="connsiteX11" fmla="*/ 19400 w 19399"/>
                  <a:gd name="connsiteY11" fmla="*/ 9129 h 18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9399" h="18448">
                    <a:moveTo>
                      <a:pt x="19400" y="9129"/>
                    </a:moveTo>
                    <a:lnTo>
                      <a:pt x="19400" y="9510"/>
                    </a:lnTo>
                    <a:lnTo>
                      <a:pt x="19400" y="9700"/>
                    </a:lnTo>
                    <a:lnTo>
                      <a:pt x="19400" y="9890"/>
                    </a:lnTo>
                    <a:cubicBezTo>
                      <a:pt x="14455" y="10175"/>
                      <a:pt x="10461" y="13789"/>
                      <a:pt x="9510" y="18449"/>
                    </a:cubicBezTo>
                    <a:cubicBezTo>
                      <a:pt x="7988" y="14740"/>
                      <a:pt x="4470" y="12077"/>
                      <a:pt x="285" y="11792"/>
                    </a:cubicBezTo>
                    <a:cubicBezTo>
                      <a:pt x="190" y="11412"/>
                      <a:pt x="95" y="11126"/>
                      <a:pt x="95" y="10746"/>
                    </a:cubicBezTo>
                    <a:lnTo>
                      <a:pt x="95" y="10461"/>
                    </a:lnTo>
                    <a:cubicBezTo>
                      <a:pt x="0" y="10175"/>
                      <a:pt x="0" y="9985"/>
                      <a:pt x="0" y="9700"/>
                    </a:cubicBezTo>
                    <a:cubicBezTo>
                      <a:pt x="0" y="4374"/>
                      <a:pt x="4374" y="0"/>
                      <a:pt x="9700" y="0"/>
                    </a:cubicBezTo>
                    <a:cubicBezTo>
                      <a:pt x="14645" y="0"/>
                      <a:pt x="18734" y="3709"/>
                      <a:pt x="19305" y="8464"/>
                    </a:cubicBezTo>
                    <a:cubicBezTo>
                      <a:pt x="19400" y="8654"/>
                      <a:pt x="19400" y="8844"/>
                      <a:pt x="19400" y="9129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47" name="Frihåndsform: figur 246">
                <a:extLst>
                  <a:ext uri="{FF2B5EF4-FFF2-40B4-BE49-F238E27FC236}">
                    <a16:creationId xmlns:a16="http://schemas.microsoft.com/office/drawing/2014/main" id="{5381D3B8-7E7D-484B-9793-598C88B8C6CA}"/>
                  </a:ext>
                </a:extLst>
              </p:cNvPr>
              <p:cNvSpPr/>
              <p:nvPr/>
            </p:nvSpPr>
            <p:spPr>
              <a:xfrm>
                <a:off x="10255671" y="999467"/>
                <a:ext cx="19399" cy="17688"/>
              </a:xfrm>
              <a:custGeom>
                <a:avLst/>
                <a:gdLst>
                  <a:gd name="connsiteX0" fmla="*/ 9795 w 19399"/>
                  <a:gd name="connsiteY0" fmla="*/ 17688 h 17688"/>
                  <a:gd name="connsiteX1" fmla="*/ 0 w 19399"/>
                  <a:gd name="connsiteY1" fmla="*/ 9890 h 17688"/>
                  <a:gd name="connsiteX2" fmla="*/ 0 w 19399"/>
                  <a:gd name="connsiteY2" fmla="*/ 9700 h 17688"/>
                  <a:gd name="connsiteX3" fmla="*/ 9700 w 19399"/>
                  <a:gd name="connsiteY3" fmla="*/ 0 h 17688"/>
                  <a:gd name="connsiteX4" fmla="*/ 19400 w 19399"/>
                  <a:gd name="connsiteY4" fmla="*/ 9700 h 17688"/>
                  <a:gd name="connsiteX5" fmla="*/ 19210 w 19399"/>
                  <a:gd name="connsiteY5" fmla="*/ 11507 h 17688"/>
                  <a:gd name="connsiteX6" fmla="*/ 9795 w 19399"/>
                  <a:gd name="connsiteY6" fmla="*/ 17688 h 176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399" h="17688">
                    <a:moveTo>
                      <a:pt x="9795" y="17688"/>
                    </a:moveTo>
                    <a:cubicBezTo>
                      <a:pt x="8559" y="13409"/>
                      <a:pt x="4660" y="10080"/>
                      <a:pt x="0" y="9890"/>
                    </a:cubicBezTo>
                    <a:lnTo>
                      <a:pt x="0" y="9700"/>
                    </a:lnTo>
                    <a:cubicBezTo>
                      <a:pt x="0" y="4374"/>
                      <a:pt x="4374" y="0"/>
                      <a:pt x="9700" y="0"/>
                    </a:cubicBezTo>
                    <a:cubicBezTo>
                      <a:pt x="15025" y="0"/>
                      <a:pt x="19400" y="4374"/>
                      <a:pt x="19400" y="9700"/>
                    </a:cubicBezTo>
                    <a:cubicBezTo>
                      <a:pt x="19400" y="10366"/>
                      <a:pt x="19305" y="10936"/>
                      <a:pt x="19210" y="11507"/>
                    </a:cubicBezTo>
                    <a:cubicBezTo>
                      <a:pt x="16262" y="13694"/>
                      <a:pt x="13123" y="15786"/>
                      <a:pt x="9795" y="17688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48" name="Frihåndsform: figur 247">
                <a:extLst>
                  <a:ext uri="{FF2B5EF4-FFF2-40B4-BE49-F238E27FC236}">
                    <a16:creationId xmlns:a16="http://schemas.microsoft.com/office/drawing/2014/main" id="{588EC9F8-373D-485C-A10E-8593520D1EAB}"/>
                  </a:ext>
                </a:extLst>
              </p:cNvPr>
              <p:cNvSpPr/>
              <p:nvPr/>
            </p:nvSpPr>
            <p:spPr>
              <a:xfrm>
                <a:off x="10194714" y="1015444"/>
                <a:ext cx="19399" cy="17212"/>
              </a:xfrm>
              <a:custGeom>
                <a:avLst/>
                <a:gdLst>
                  <a:gd name="connsiteX0" fmla="*/ 15976 w 19399"/>
                  <a:gd name="connsiteY0" fmla="*/ 17117 h 17212"/>
                  <a:gd name="connsiteX1" fmla="*/ 10366 w 19399"/>
                  <a:gd name="connsiteY1" fmla="*/ 17213 h 17212"/>
                  <a:gd name="connsiteX2" fmla="*/ 3328 w 19399"/>
                  <a:gd name="connsiteY2" fmla="*/ 17022 h 17212"/>
                  <a:gd name="connsiteX3" fmla="*/ 0 w 19399"/>
                  <a:gd name="connsiteY3" fmla="*/ 9700 h 17212"/>
                  <a:gd name="connsiteX4" fmla="*/ 9700 w 19399"/>
                  <a:gd name="connsiteY4" fmla="*/ 0 h 17212"/>
                  <a:gd name="connsiteX5" fmla="*/ 19400 w 19399"/>
                  <a:gd name="connsiteY5" fmla="*/ 9700 h 17212"/>
                  <a:gd name="connsiteX6" fmla="*/ 15976 w 19399"/>
                  <a:gd name="connsiteY6" fmla="*/ 17117 h 172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399" h="17212">
                    <a:moveTo>
                      <a:pt x="15976" y="17117"/>
                    </a:moveTo>
                    <a:cubicBezTo>
                      <a:pt x="14074" y="17213"/>
                      <a:pt x="12172" y="17213"/>
                      <a:pt x="10366" y="17213"/>
                    </a:cubicBezTo>
                    <a:cubicBezTo>
                      <a:pt x="7988" y="17213"/>
                      <a:pt x="5611" y="17117"/>
                      <a:pt x="3328" y="17022"/>
                    </a:cubicBezTo>
                    <a:cubicBezTo>
                      <a:pt x="1331" y="15216"/>
                      <a:pt x="0" y="12648"/>
                      <a:pt x="0" y="9700"/>
                    </a:cubicBezTo>
                    <a:cubicBezTo>
                      <a:pt x="0" y="4374"/>
                      <a:pt x="4374" y="0"/>
                      <a:pt x="9700" y="0"/>
                    </a:cubicBezTo>
                    <a:cubicBezTo>
                      <a:pt x="15025" y="0"/>
                      <a:pt x="19400" y="4374"/>
                      <a:pt x="19400" y="9700"/>
                    </a:cubicBezTo>
                    <a:cubicBezTo>
                      <a:pt x="19400" y="12743"/>
                      <a:pt x="18068" y="15311"/>
                      <a:pt x="15976" y="17117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49" name="Frihåndsform: figur 248">
                <a:extLst>
                  <a:ext uri="{FF2B5EF4-FFF2-40B4-BE49-F238E27FC236}">
                    <a16:creationId xmlns:a16="http://schemas.microsoft.com/office/drawing/2014/main" id="{350B8B88-C8E6-440D-ACAF-B9C299B4B55B}"/>
                  </a:ext>
                </a:extLst>
              </p:cNvPr>
              <p:cNvSpPr/>
              <p:nvPr/>
            </p:nvSpPr>
            <p:spPr>
              <a:xfrm>
                <a:off x="10133756" y="999467"/>
                <a:ext cx="19209" cy="16546"/>
              </a:xfrm>
              <a:custGeom>
                <a:avLst/>
                <a:gdLst>
                  <a:gd name="connsiteX0" fmla="*/ 0 w 19209"/>
                  <a:gd name="connsiteY0" fmla="*/ 10366 h 16546"/>
                  <a:gd name="connsiteX1" fmla="*/ 0 w 19209"/>
                  <a:gd name="connsiteY1" fmla="*/ 9700 h 16546"/>
                  <a:gd name="connsiteX2" fmla="*/ 9700 w 19209"/>
                  <a:gd name="connsiteY2" fmla="*/ 0 h 16546"/>
                  <a:gd name="connsiteX3" fmla="*/ 19210 w 19209"/>
                  <a:gd name="connsiteY3" fmla="*/ 7988 h 16546"/>
                  <a:gd name="connsiteX4" fmla="*/ 9319 w 19209"/>
                  <a:gd name="connsiteY4" fmla="*/ 16547 h 16546"/>
                  <a:gd name="connsiteX5" fmla="*/ 3328 w 19209"/>
                  <a:gd name="connsiteY5" fmla="*/ 12743 h 16546"/>
                  <a:gd name="connsiteX6" fmla="*/ 0 w 19209"/>
                  <a:gd name="connsiteY6" fmla="*/ 10366 h 165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209" h="16546">
                    <a:moveTo>
                      <a:pt x="0" y="10366"/>
                    </a:moveTo>
                    <a:cubicBezTo>
                      <a:pt x="0" y="10270"/>
                      <a:pt x="0" y="9700"/>
                      <a:pt x="0" y="9700"/>
                    </a:cubicBezTo>
                    <a:cubicBezTo>
                      <a:pt x="0" y="4374"/>
                      <a:pt x="4374" y="0"/>
                      <a:pt x="9700" y="0"/>
                    </a:cubicBezTo>
                    <a:cubicBezTo>
                      <a:pt x="14360" y="0"/>
                      <a:pt x="18449" y="3519"/>
                      <a:pt x="19210" y="7988"/>
                    </a:cubicBezTo>
                    <a:cubicBezTo>
                      <a:pt x="14360" y="8273"/>
                      <a:pt x="10270" y="11887"/>
                      <a:pt x="9319" y="16547"/>
                    </a:cubicBezTo>
                    <a:cubicBezTo>
                      <a:pt x="7608" y="15501"/>
                      <a:pt x="5325" y="14074"/>
                      <a:pt x="3328" y="12743"/>
                    </a:cubicBezTo>
                    <a:cubicBezTo>
                      <a:pt x="2282" y="11982"/>
                      <a:pt x="1141" y="11317"/>
                      <a:pt x="0" y="10366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50" name="Frihåndsform: figur 249">
                <a:extLst>
                  <a:ext uri="{FF2B5EF4-FFF2-40B4-BE49-F238E27FC236}">
                    <a16:creationId xmlns:a16="http://schemas.microsoft.com/office/drawing/2014/main" id="{B6491835-1431-4D98-AF76-08AA28414059}"/>
                  </a:ext>
                </a:extLst>
              </p:cNvPr>
              <p:cNvSpPr/>
              <p:nvPr/>
            </p:nvSpPr>
            <p:spPr>
              <a:xfrm>
                <a:off x="10174363" y="995854"/>
                <a:ext cx="19209" cy="16546"/>
              </a:xfrm>
              <a:custGeom>
                <a:avLst/>
                <a:gdLst>
                  <a:gd name="connsiteX0" fmla="*/ 19210 w 19209"/>
                  <a:gd name="connsiteY0" fmla="*/ 7988 h 16546"/>
                  <a:gd name="connsiteX1" fmla="*/ 9319 w 19209"/>
                  <a:gd name="connsiteY1" fmla="*/ 16547 h 16546"/>
                  <a:gd name="connsiteX2" fmla="*/ 0 w 19209"/>
                  <a:gd name="connsiteY2" fmla="*/ 9890 h 16546"/>
                  <a:gd name="connsiteX3" fmla="*/ 0 w 19209"/>
                  <a:gd name="connsiteY3" fmla="*/ 9700 h 16546"/>
                  <a:gd name="connsiteX4" fmla="*/ 9700 w 19209"/>
                  <a:gd name="connsiteY4" fmla="*/ 0 h 16546"/>
                  <a:gd name="connsiteX5" fmla="*/ 19210 w 19209"/>
                  <a:gd name="connsiteY5" fmla="*/ 7988 h 165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209" h="16546">
                    <a:moveTo>
                      <a:pt x="19210" y="7988"/>
                    </a:moveTo>
                    <a:cubicBezTo>
                      <a:pt x="14265" y="8273"/>
                      <a:pt x="10270" y="11887"/>
                      <a:pt x="9319" y="16547"/>
                    </a:cubicBezTo>
                    <a:cubicBezTo>
                      <a:pt x="7798" y="12838"/>
                      <a:pt x="4184" y="10175"/>
                      <a:pt x="0" y="9890"/>
                    </a:cubicBezTo>
                    <a:lnTo>
                      <a:pt x="0" y="9700"/>
                    </a:lnTo>
                    <a:cubicBezTo>
                      <a:pt x="0" y="4374"/>
                      <a:pt x="4374" y="0"/>
                      <a:pt x="9700" y="0"/>
                    </a:cubicBezTo>
                    <a:cubicBezTo>
                      <a:pt x="14455" y="0"/>
                      <a:pt x="18449" y="3519"/>
                      <a:pt x="19210" y="7988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51" name="Frihåndsform: figur 250">
                <a:extLst>
                  <a:ext uri="{FF2B5EF4-FFF2-40B4-BE49-F238E27FC236}">
                    <a16:creationId xmlns:a16="http://schemas.microsoft.com/office/drawing/2014/main" id="{304A4052-DC95-4C4B-AD67-2D9350D0C9C8}"/>
                  </a:ext>
                </a:extLst>
              </p:cNvPr>
              <p:cNvSpPr/>
              <p:nvPr/>
            </p:nvSpPr>
            <p:spPr>
              <a:xfrm>
                <a:off x="10225335" y="1008502"/>
                <a:ext cx="19209" cy="16356"/>
              </a:xfrm>
              <a:custGeom>
                <a:avLst/>
                <a:gdLst>
                  <a:gd name="connsiteX0" fmla="*/ 0 w 19209"/>
                  <a:gd name="connsiteY0" fmla="*/ 7893 h 16356"/>
                  <a:gd name="connsiteX1" fmla="*/ 9510 w 19209"/>
                  <a:gd name="connsiteY1" fmla="*/ 0 h 16356"/>
                  <a:gd name="connsiteX2" fmla="*/ 19210 w 19209"/>
                  <a:gd name="connsiteY2" fmla="*/ 9700 h 16356"/>
                  <a:gd name="connsiteX3" fmla="*/ 9795 w 19209"/>
                  <a:gd name="connsiteY3" fmla="*/ 16357 h 16356"/>
                  <a:gd name="connsiteX4" fmla="*/ 0 w 19209"/>
                  <a:gd name="connsiteY4" fmla="*/ 7893 h 163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209" h="16356">
                    <a:moveTo>
                      <a:pt x="0" y="7893"/>
                    </a:moveTo>
                    <a:cubicBezTo>
                      <a:pt x="856" y="3423"/>
                      <a:pt x="4850" y="0"/>
                      <a:pt x="9510" y="0"/>
                    </a:cubicBezTo>
                    <a:cubicBezTo>
                      <a:pt x="14835" y="0"/>
                      <a:pt x="19210" y="4374"/>
                      <a:pt x="19210" y="9700"/>
                    </a:cubicBezTo>
                    <a:cubicBezTo>
                      <a:pt x="15025" y="9890"/>
                      <a:pt x="11317" y="12553"/>
                      <a:pt x="9795" y="16357"/>
                    </a:cubicBezTo>
                    <a:cubicBezTo>
                      <a:pt x="8844" y="11792"/>
                      <a:pt x="4850" y="8273"/>
                      <a:pt x="0" y="7893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52" name="Frihåndsform: figur 251">
                <a:extLst>
                  <a:ext uri="{FF2B5EF4-FFF2-40B4-BE49-F238E27FC236}">
                    <a16:creationId xmlns:a16="http://schemas.microsoft.com/office/drawing/2014/main" id="{C4C437E0-751D-43DC-88E9-99B759D4D1E0}"/>
                  </a:ext>
                </a:extLst>
              </p:cNvPr>
              <p:cNvSpPr/>
              <p:nvPr/>
            </p:nvSpPr>
            <p:spPr>
              <a:xfrm>
                <a:off x="10154107" y="997660"/>
                <a:ext cx="19304" cy="16546"/>
              </a:xfrm>
              <a:custGeom>
                <a:avLst/>
                <a:gdLst>
                  <a:gd name="connsiteX0" fmla="*/ 19305 w 19304"/>
                  <a:gd name="connsiteY0" fmla="*/ 8083 h 16546"/>
                  <a:gd name="connsiteX1" fmla="*/ 9415 w 19304"/>
                  <a:gd name="connsiteY1" fmla="*/ 16547 h 16546"/>
                  <a:gd name="connsiteX2" fmla="*/ 0 w 19304"/>
                  <a:gd name="connsiteY2" fmla="*/ 9795 h 16546"/>
                  <a:gd name="connsiteX3" fmla="*/ 0 w 19304"/>
                  <a:gd name="connsiteY3" fmla="*/ 9700 h 16546"/>
                  <a:gd name="connsiteX4" fmla="*/ 9700 w 19304"/>
                  <a:gd name="connsiteY4" fmla="*/ 0 h 16546"/>
                  <a:gd name="connsiteX5" fmla="*/ 19305 w 19304"/>
                  <a:gd name="connsiteY5" fmla="*/ 8083 h 165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304" h="16546">
                    <a:moveTo>
                      <a:pt x="19305" y="8083"/>
                    </a:moveTo>
                    <a:cubicBezTo>
                      <a:pt x="14455" y="8369"/>
                      <a:pt x="10366" y="11982"/>
                      <a:pt x="9415" y="16547"/>
                    </a:cubicBezTo>
                    <a:cubicBezTo>
                      <a:pt x="7893" y="12743"/>
                      <a:pt x="4279" y="10080"/>
                      <a:pt x="0" y="9795"/>
                    </a:cubicBezTo>
                    <a:lnTo>
                      <a:pt x="0" y="9700"/>
                    </a:lnTo>
                    <a:cubicBezTo>
                      <a:pt x="0" y="4374"/>
                      <a:pt x="4374" y="0"/>
                      <a:pt x="9700" y="0"/>
                    </a:cubicBezTo>
                    <a:cubicBezTo>
                      <a:pt x="14455" y="0"/>
                      <a:pt x="18449" y="3519"/>
                      <a:pt x="19305" y="8083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53" name="Frihåndsform: figur 252">
                <a:extLst>
                  <a:ext uri="{FF2B5EF4-FFF2-40B4-BE49-F238E27FC236}">
                    <a16:creationId xmlns:a16="http://schemas.microsoft.com/office/drawing/2014/main" id="{2615D287-E371-4A46-BC6C-9AC785CFA97E}"/>
                  </a:ext>
                </a:extLst>
              </p:cNvPr>
              <p:cNvSpPr/>
              <p:nvPr/>
            </p:nvSpPr>
            <p:spPr>
              <a:xfrm>
                <a:off x="10204984" y="1006600"/>
                <a:ext cx="19114" cy="16546"/>
              </a:xfrm>
              <a:custGeom>
                <a:avLst/>
                <a:gdLst>
                  <a:gd name="connsiteX0" fmla="*/ 380 w 19114"/>
                  <a:gd name="connsiteY0" fmla="*/ 6847 h 16546"/>
                  <a:gd name="connsiteX1" fmla="*/ 8559 w 19114"/>
                  <a:gd name="connsiteY1" fmla="*/ 95 h 16546"/>
                  <a:gd name="connsiteX2" fmla="*/ 9510 w 19114"/>
                  <a:gd name="connsiteY2" fmla="*/ 0 h 16546"/>
                  <a:gd name="connsiteX3" fmla="*/ 19114 w 19114"/>
                  <a:gd name="connsiteY3" fmla="*/ 8464 h 16546"/>
                  <a:gd name="connsiteX4" fmla="*/ 19114 w 19114"/>
                  <a:gd name="connsiteY4" fmla="*/ 9129 h 16546"/>
                  <a:gd name="connsiteX5" fmla="*/ 19114 w 19114"/>
                  <a:gd name="connsiteY5" fmla="*/ 9510 h 16546"/>
                  <a:gd name="connsiteX6" fmla="*/ 19114 w 19114"/>
                  <a:gd name="connsiteY6" fmla="*/ 9700 h 16546"/>
                  <a:gd name="connsiteX7" fmla="*/ 19114 w 19114"/>
                  <a:gd name="connsiteY7" fmla="*/ 9890 h 16546"/>
                  <a:gd name="connsiteX8" fmla="*/ 9795 w 19114"/>
                  <a:gd name="connsiteY8" fmla="*/ 16547 h 16546"/>
                  <a:gd name="connsiteX9" fmla="*/ 0 w 19114"/>
                  <a:gd name="connsiteY9" fmla="*/ 7988 h 16546"/>
                  <a:gd name="connsiteX10" fmla="*/ 190 w 19114"/>
                  <a:gd name="connsiteY10" fmla="*/ 7227 h 16546"/>
                  <a:gd name="connsiteX11" fmla="*/ 380 w 19114"/>
                  <a:gd name="connsiteY11" fmla="*/ 6847 h 165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9114" h="16546">
                    <a:moveTo>
                      <a:pt x="380" y="6847"/>
                    </a:moveTo>
                    <a:cubicBezTo>
                      <a:pt x="1426" y="3233"/>
                      <a:pt x="4660" y="476"/>
                      <a:pt x="8559" y="95"/>
                    </a:cubicBezTo>
                    <a:cubicBezTo>
                      <a:pt x="8939" y="0"/>
                      <a:pt x="9224" y="0"/>
                      <a:pt x="9510" y="0"/>
                    </a:cubicBezTo>
                    <a:cubicBezTo>
                      <a:pt x="14455" y="0"/>
                      <a:pt x="18544" y="3709"/>
                      <a:pt x="19114" y="8464"/>
                    </a:cubicBezTo>
                    <a:cubicBezTo>
                      <a:pt x="19114" y="8654"/>
                      <a:pt x="19114" y="8844"/>
                      <a:pt x="19114" y="9129"/>
                    </a:cubicBezTo>
                    <a:lnTo>
                      <a:pt x="19114" y="9510"/>
                    </a:lnTo>
                    <a:lnTo>
                      <a:pt x="19114" y="9700"/>
                    </a:lnTo>
                    <a:lnTo>
                      <a:pt x="19114" y="9890"/>
                    </a:lnTo>
                    <a:cubicBezTo>
                      <a:pt x="14930" y="10175"/>
                      <a:pt x="11317" y="12838"/>
                      <a:pt x="9795" y="16547"/>
                    </a:cubicBezTo>
                    <a:cubicBezTo>
                      <a:pt x="8844" y="11887"/>
                      <a:pt x="4850" y="8273"/>
                      <a:pt x="0" y="7988"/>
                    </a:cubicBezTo>
                    <a:cubicBezTo>
                      <a:pt x="0" y="7703"/>
                      <a:pt x="95" y="7418"/>
                      <a:pt x="190" y="7227"/>
                    </a:cubicBezTo>
                    <a:cubicBezTo>
                      <a:pt x="380" y="7037"/>
                      <a:pt x="380" y="6942"/>
                      <a:pt x="380" y="6847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54" name="Frihåndsform: figur 253">
                <a:extLst>
                  <a:ext uri="{FF2B5EF4-FFF2-40B4-BE49-F238E27FC236}">
                    <a16:creationId xmlns:a16="http://schemas.microsoft.com/office/drawing/2014/main" id="{D72D2B50-A742-4F1C-89D9-552F99838666}"/>
                  </a:ext>
                </a:extLst>
              </p:cNvPr>
              <p:cNvSpPr/>
              <p:nvPr/>
            </p:nvSpPr>
            <p:spPr>
              <a:xfrm>
                <a:off x="10174363" y="1017536"/>
                <a:ext cx="19399" cy="14644"/>
              </a:xfrm>
              <a:custGeom>
                <a:avLst/>
                <a:gdLst>
                  <a:gd name="connsiteX0" fmla="*/ 17973 w 19399"/>
                  <a:gd name="connsiteY0" fmla="*/ 14645 h 14644"/>
                  <a:gd name="connsiteX1" fmla="*/ 190 w 19399"/>
                  <a:gd name="connsiteY1" fmla="*/ 11697 h 14644"/>
                  <a:gd name="connsiteX2" fmla="*/ 0 w 19399"/>
                  <a:gd name="connsiteY2" fmla="*/ 9700 h 14644"/>
                  <a:gd name="connsiteX3" fmla="*/ 9700 w 19399"/>
                  <a:gd name="connsiteY3" fmla="*/ 0 h 14644"/>
                  <a:gd name="connsiteX4" fmla="*/ 19400 w 19399"/>
                  <a:gd name="connsiteY4" fmla="*/ 9700 h 14644"/>
                  <a:gd name="connsiteX5" fmla="*/ 17973 w 19399"/>
                  <a:gd name="connsiteY5" fmla="*/ 14645 h 146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399" h="14644">
                    <a:moveTo>
                      <a:pt x="17973" y="14645"/>
                    </a:moveTo>
                    <a:cubicBezTo>
                      <a:pt x="11792" y="14074"/>
                      <a:pt x="5896" y="13123"/>
                      <a:pt x="190" y="11697"/>
                    </a:cubicBezTo>
                    <a:cubicBezTo>
                      <a:pt x="95" y="11031"/>
                      <a:pt x="0" y="10366"/>
                      <a:pt x="0" y="9700"/>
                    </a:cubicBezTo>
                    <a:cubicBezTo>
                      <a:pt x="0" y="4374"/>
                      <a:pt x="4374" y="0"/>
                      <a:pt x="9700" y="0"/>
                    </a:cubicBezTo>
                    <a:cubicBezTo>
                      <a:pt x="15025" y="0"/>
                      <a:pt x="19400" y="4374"/>
                      <a:pt x="19400" y="9700"/>
                    </a:cubicBezTo>
                    <a:cubicBezTo>
                      <a:pt x="19400" y="11507"/>
                      <a:pt x="18924" y="13123"/>
                      <a:pt x="17973" y="14645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55" name="Frihåndsform: figur 254">
                <a:extLst>
                  <a:ext uri="{FF2B5EF4-FFF2-40B4-BE49-F238E27FC236}">
                    <a16:creationId xmlns:a16="http://schemas.microsoft.com/office/drawing/2014/main" id="{7550A882-7690-412B-A9FD-1195255D9CEC}"/>
                  </a:ext>
                </a:extLst>
              </p:cNvPr>
              <p:cNvSpPr/>
              <p:nvPr/>
            </p:nvSpPr>
            <p:spPr>
              <a:xfrm>
                <a:off x="10215159" y="1017536"/>
                <a:ext cx="19304" cy="14740"/>
              </a:xfrm>
              <a:custGeom>
                <a:avLst/>
                <a:gdLst>
                  <a:gd name="connsiteX0" fmla="*/ 19019 w 19304"/>
                  <a:gd name="connsiteY0" fmla="*/ 12077 h 14740"/>
                  <a:gd name="connsiteX1" fmla="*/ 1426 w 19304"/>
                  <a:gd name="connsiteY1" fmla="*/ 14740 h 14740"/>
                  <a:gd name="connsiteX2" fmla="*/ 0 w 19304"/>
                  <a:gd name="connsiteY2" fmla="*/ 9700 h 14740"/>
                  <a:gd name="connsiteX3" fmla="*/ 9700 w 19304"/>
                  <a:gd name="connsiteY3" fmla="*/ 0 h 14740"/>
                  <a:gd name="connsiteX4" fmla="*/ 19305 w 19304"/>
                  <a:gd name="connsiteY4" fmla="*/ 9700 h 14740"/>
                  <a:gd name="connsiteX5" fmla="*/ 19019 w 19304"/>
                  <a:gd name="connsiteY5" fmla="*/ 12077 h 147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304" h="14740">
                    <a:moveTo>
                      <a:pt x="19019" y="12077"/>
                    </a:moveTo>
                    <a:cubicBezTo>
                      <a:pt x="13504" y="13314"/>
                      <a:pt x="7608" y="14265"/>
                      <a:pt x="1426" y="14740"/>
                    </a:cubicBezTo>
                    <a:cubicBezTo>
                      <a:pt x="571" y="13218"/>
                      <a:pt x="0" y="11507"/>
                      <a:pt x="0" y="9700"/>
                    </a:cubicBezTo>
                    <a:cubicBezTo>
                      <a:pt x="0" y="4374"/>
                      <a:pt x="4374" y="0"/>
                      <a:pt x="9700" y="0"/>
                    </a:cubicBezTo>
                    <a:cubicBezTo>
                      <a:pt x="15025" y="0"/>
                      <a:pt x="19305" y="4374"/>
                      <a:pt x="19305" y="9700"/>
                    </a:cubicBezTo>
                    <a:cubicBezTo>
                      <a:pt x="19305" y="10461"/>
                      <a:pt x="19210" y="11221"/>
                      <a:pt x="19019" y="12077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56" name="Frihåndsform: figur 255">
                <a:extLst>
                  <a:ext uri="{FF2B5EF4-FFF2-40B4-BE49-F238E27FC236}">
                    <a16:creationId xmlns:a16="http://schemas.microsoft.com/office/drawing/2014/main" id="{CA2465FC-F1CC-4FF9-80A9-2779B329F7B0}"/>
                  </a:ext>
                </a:extLst>
              </p:cNvPr>
              <p:cNvSpPr/>
              <p:nvPr/>
            </p:nvSpPr>
            <p:spPr>
              <a:xfrm>
                <a:off x="10144122" y="1008502"/>
                <a:ext cx="19304" cy="14264"/>
              </a:xfrm>
              <a:custGeom>
                <a:avLst/>
                <a:gdLst>
                  <a:gd name="connsiteX0" fmla="*/ 0 w 19304"/>
                  <a:gd name="connsiteY0" fmla="*/ 8369 h 14264"/>
                  <a:gd name="connsiteX1" fmla="*/ 9605 w 19304"/>
                  <a:gd name="connsiteY1" fmla="*/ 0 h 14264"/>
                  <a:gd name="connsiteX2" fmla="*/ 19210 w 19304"/>
                  <a:gd name="connsiteY2" fmla="*/ 8464 h 14264"/>
                  <a:gd name="connsiteX3" fmla="*/ 19305 w 19304"/>
                  <a:gd name="connsiteY3" fmla="*/ 9129 h 14264"/>
                  <a:gd name="connsiteX4" fmla="*/ 19305 w 19304"/>
                  <a:gd name="connsiteY4" fmla="*/ 9510 h 14264"/>
                  <a:gd name="connsiteX5" fmla="*/ 19305 w 19304"/>
                  <a:gd name="connsiteY5" fmla="*/ 9700 h 14264"/>
                  <a:gd name="connsiteX6" fmla="*/ 19305 w 19304"/>
                  <a:gd name="connsiteY6" fmla="*/ 9890 h 14264"/>
                  <a:gd name="connsiteX7" fmla="*/ 11221 w 19304"/>
                  <a:gd name="connsiteY7" fmla="*/ 14265 h 14264"/>
                  <a:gd name="connsiteX8" fmla="*/ 0 w 19304"/>
                  <a:gd name="connsiteY8" fmla="*/ 8369 h 142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9304" h="14264">
                    <a:moveTo>
                      <a:pt x="0" y="8369"/>
                    </a:moveTo>
                    <a:cubicBezTo>
                      <a:pt x="666" y="3709"/>
                      <a:pt x="4660" y="0"/>
                      <a:pt x="9605" y="0"/>
                    </a:cubicBezTo>
                    <a:cubicBezTo>
                      <a:pt x="14550" y="0"/>
                      <a:pt x="18639" y="3709"/>
                      <a:pt x="19210" y="8464"/>
                    </a:cubicBezTo>
                    <a:cubicBezTo>
                      <a:pt x="19210" y="8654"/>
                      <a:pt x="19210" y="8844"/>
                      <a:pt x="19305" y="9129"/>
                    </a:cubicBezTo>
                    <a:lnTo>
                      <a:pt x="19305" y="9510"/>
                    </a:lnTo>
                    <a:lnTo>
                      <a:pt x="19305" y="9700"/>
                    </a:lnTo>
                    <a:lnTo>
                      <a:pt x="19305" y="9890"/>
                    </a:lnTo>
                    <a:cubicBezTo>
                      <a:pt x="15976" y="10080"/>
                      <a:pt x="13123" y="11697"/>
                      <a:pt x="11221" y="14265"/>
                    </a:cubicBezTo>
                    <a:cubicBezTo>
                      <a:pt x="7227" y="12458"/>
                      <a:pt x="3519" y="10556"/>
                      <a:pt x="0" y="8369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57" name="Frihåndsform: figur 256">
                <a:extLst>
                  <a:ext uri="{FF2B5EF4-FFF2-40B4-BE49-F238E27FC236}">
                    <a16:creationId xmlns:a16="http://schemas.microsoft.com/office/drawing/2014/main" id="{19F9D986-3C4A-4943-8C1D-C2D30F8C5690}"/>
                  </a:ext>
                </a:extLst>
              </p:cNvPr>
              <p:cNvSpPr/>
              <p:nvPr/>
            </p:nvSpPr>
            <p:spPr>
              <a:xfrm>
                <a:off x="10245781" y="1010403"/>
                <a:ext cx="18829" cy="12647"/>
              </a:xfrm>
              <a:custGeom>
                <a:avLst/>
                <a:gdLst>
                  <a:gd name="connsiteX0" fmla="*/ 8273 w 18829"/>
                  <a:gd name="connsiteY0" fmla="*/ 12648 h 12647"/>
                  <a:gd name="connsiteX1" fmla="*/ 0 w 18829"/>
                  <a:gd name="connsiteY1" fmla="*/ 7893 h 12647"/>
                  <a:gd name="connsiteX2" fmla="*/ 190 w 18829"/>
                  <a:gd name="connsiteY2" fmla="*/ 7132 h 12647"/>
                  <a:gd name="connsiteX3" fmla="*/ 190 w 18829"/>
                  <a:gd name="connsiteY3" fmla="*/ 6942 h 12647"/>
                  <a:gd name="connsiteX4" fmla="*/ 8464 w 18829"/>
                  <a:gd name="connsiteY4" fmla="*/ 95 h 12647"/>
                  <a:gd name="connsiteX5" fmla="*/ 9415 w 18829"/>
                  <a:gd name="connsiteY5" fmla="*/ 0 h 12647"/>
                  <a:gd name="connsiteX6" fmla="*/ 18829 w 18829"/>
                  <a:gd name="connsiteY6" fmla="*/ 7418 h 12647"/>
                  <a:gd name="connsiteX7" fmla="*/ 8273 w 18829"/>
                  <a:gd name="connsiteY7" fmla="*/ 12648 h 126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8829" h="12647">
                    <a:moveTo>
                      <a:pt x="8273" y="12648"/>
                    </a:moveTo>
                    <a:cubicBezTo>
                      <a:pt x="6467" y="9985"/>
                      <a:pt x="3423" y="8083"/>
                      <a:pt x="0" y="7893"/>
                    </a:cubicBezTo>
                    <a:cubicBezTo>
                      <a:pt x="95" y="7608"/>
                      <a:pt x="95" y="7322"/>
                      <a:pt x="190" y="7132"/>
                    </a:cubicBezTo>
                    <a:cubicBezTo>
                      <a:pt x="190" y="7037"/>
                      <a:pt x="190" y="7037"/>
                      <a:pt x="190" y="6942"/>
                    </a:cubicBezTo>
                    <a:cubicBezTo>
                      <a:pt x="1236" y="3328"/>
                      <a:pt x="4565" y="475"/>
                      <a:pt x="8464" y="95"/>
                    </a:cubicBezTo>
                    <a:cubicBezTo>
                      <a:pt x="8844" y="0"/>
                      <a:pt x="9129" y="0"/>
                      <a:pt x="9415" y="0"/>
                    </a:cubicBezTo>
                    <a:cubicBezTo>
                      <a:pt x="13884" y="0"/>
                      <a:pt x="17783" y="3138"/>
                      <a:pt x="18829" y="7418"/>
                    </a:cubicBezTo>
                    <a:cubicBezTo>
                      <a:pt x="15501" y="9319"/>
                      <a:pt x="11982" y="11126"/>
                      <a:pt x="8273" y="12648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58" name="Frihåndsform: figur 257">
                <a:extLst>
                  <a:ext uri="{FF2B5EF4-FFF2-40B4-BE49-F238E27FC236}">
                    <a16:creationId xmlns:a16="http://schemas.microsoft.com/office/drawing/2014/main" id="{251EBB4B-8530-4D07-9860-D2F937F7D043}"/>
                  </a:ext>
                </a:extLst>
              </p:cNvPr>
              <p:cNvSpPr/>
              <p:nvPr/>
            </p:nvSpPr>
            <p:spPr>
              <a:xfrm>
                <a:off x="10137180" y="916828"/>
                <a:ext cx="18068" cy="18353"/>
              </a:xfrm>
              <a:custGeom>
                <a:avLst/>
                <a:gdLst>
                  <a:gd name="connsiteX0" fmla="*/ 18068 w 18068"/>
                  <a:gd name="connsiteY0" fmla="*/ 5896 h 18353"/>
                  <a:gd name="connsiteX1" fmla="*/ 2568 w 18068"/>
                  <a:gd name="connsiteY1" fmla="*/ 18354 h 18353"/>
                  <a:gd name="connsiteX2" fmla="*/ 0 w 18068"/>
                  <a:gd name="connsiteY2" fmla="*/ 15881 h 18353"/>
                  <a:gd name="connsiteX3" fmla="*/ 11887 w 18068"/>
                  <a:gd name="connsiteY3" fmla="*/ 0 h 18353"/>
                  <a:gd name="connsiteX4" fmla="*/ 18068 w 18068"/>
                  <a:gd name="connsiteY4" fmla="*/ 5896 h 183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068" h="18353">
                    <a:moveTo>
                      <a:pt x="18068" y="5896"/>
                    </a:moveTo>
                    <a:cubicBezTo>
                      <a:pt x="11221" y="13314"/>
                      <a:pt x="5801" y="16927"/>
                      <a:pt x="2568" y="18354"/>
                    </a:cubicBezTo>
                    <a:cubicBezTo>
                      <a:pt x="1997" y="17308"/>
                      <a:pt x="1141" y="16452"/>
                      <a:pt x="0" y="15881"/>
                    </a:cubicBezTo>
                    <a:cubicBezTo>
                      <a:pt x="1331" y="12458"/>
                      <a:pt x="4850" y="7037"/>
                      <a:pt x="11887" y="0"/>
                    </a:cubicBezTo>
                    <a:lnTo>
                      <a:pt x="18068" y="5896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</p:grpSp>
        <p:sp>
          <p:nvSpPr>
            <p:cNvPr id="172" name="Frihåndsform: figur 171">
              <a:extLst>
                <a:ext uri="{FF2B5EF4-FFF2-40B4-BE49-F238E27FC236}">
                  <a16:creationId xmlns:a16="http://schemas.microsoft.com/office/drawing/2014/main" id="{7E93D243-5123-4951-92EA-B9EA3F217DA4}"/>
                </a:ext>
              </a:extLst>
            </p:cNvPr>
            <p:cNvSpPr/>
            <p:nvPr/>
          </p:nvSpPr>
          <p:spPr>
            <a:xfrm>
              <a:off x="10145644" y="909125"/>
              <a:ext cx="18068" cy="17688"/>
            </a:xfrm>
            <a:custGeom>
              <a:avLst/>
              <a:gdLst>
                <a:gd name="connsiteX0" fmla="*/ 3043 w 18068"/>
                <a:gd name="connsiteY0" fmla="*/ 0 h 17688"/>
                <a:gd name="connsiteX1" fmla="*/ 6752 w 18068"/>
                <a:gd name="connsiteY1" fmla="*/ 3519 h 17688"/>
                <a:gd name="connsiteX2" fmla="*/ 18068 w 18068"/>
                <a:gd name="connsiteY2" fmla="*/ 14455 h 17688"/>
                <a:gd name="connsiteX3" fmla="*/ 14930 w 18068"/>
                <a:gd name="connsiteY3" fmla="*/ 17688 h 17688"/>
                <a:gd name="connsiteX4" fmla="*/ 0 w 18068"/>
                <a:gd name="connsiteY4" fmla="*/ 3138 h 17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068" h="17688">
                  <a:moveTo>
                    <a:pt x="3043" y="0"/>
                  </a:moveTo>
                  <a:lnTo>
                    <a:pt x="6752" y="3519"/>
                  </a:lnTo>
                  <a:lnTo>
                    <a:pt x="18068" y="14455"/>
                  </a:lnTo>
                  <a:lnTo>
                    <a:pt x="14930" y="17688"/>
                  </a:lnTo>
                  <a:lnTo>
                    <a:pt x="0" y="3138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grpSp>
          <p:nvGrpSpPr>
            <p:cNvPr id="173" name="dasdasda">
              <a:extLst>
                <a:ext uri="{FF2B5EF4-FFF2-40B4-BE49-F238E27FC236}">
                  <a16:creationId xmlns:a16="http://schemas.microsoft.com/office/drawing/2014/main" id="{55F8DE26-E586-4981-BB67-32652A383DD1}"/>
                </a:ext>
              </a:extLst>
            </p:cNvPr>
            <p:cNvGrpSpPr/>
            <p:nvPr/>
          </p:nvGrpSpPr>
          <p:grpSpPr>
            <a:xfrm>
              <a:off x="10235415" y="1013335"/>
              <a:ext cx="72178" cy="16088"/>
              <a:chOff x="10235415" y="1013335"/>
              <a:chExt cx="72178" cy="16088"/>
            </a:xfrm>
            <a:solidFill>
              <a:srgbClr val="EBEBEB"/>
            </a:solidFill>
          </p:grpSpPr>
          <p:sp>
            <p:nvSpPr>
              <p:cNvPr id="235" name="Frihåndsform: figur 234">
                <a:extLst>
                  <a:ext uri="{FF2B5EF4-FFF2-40B4-BE49-F238E27FC236}">
                    <a16:creationId xmlns:a16="http://schemas.microsoft.com/office/drawing/2014/main" id="{6CE7A588-FC64-4D1D-AF9B-4A37C5601E1A}"/>
                  </a:ext>
                </a:extLst>
              </p:cNvPr>
              <p:cNvSpPr/>
              <p:nvPr/>
            </p:nvSpPr>
            <p:spPr>
              <a:xfrm>
                <a:off x="10289906" y="1013335"/>
                <a:ext cx="17688" cy="16088"/>
              </a:xfrm>
              <a:custGeom>
                <a:avLst/>
                <a:gdLst>
                  <a:gd name="connsiteX0" fmla="*/ 0 w 17688"/>
                  <a:gd name="connsiteY0" fmla="*/ 6008 h 16088"/>
                  <a:gd name="connsiteX1" fmla="*/ 5135 w 17688"/>
                  <a:gd name="connsiteY1" fmla="*/ 1348 h 16088"/>
                  <a:gd name="connsiteX2" fmla="*/ 10936 w 17688"/>
                  <a:gd name="connsiteY2" fmla="*/ 1253 h 16088"/>
                  <a:gd name="connsiteX3" fmla="*/ 11507 w 17688"/>
                  <a:gd name="connsiteY3" fmla="*/ 5057 h 16088"/>
                  <a:gd name="connsiteX4" fmla="*/ 15120 w 17688"/>
                  <a:gd name="connsiteY4" fmla="*/ 6388 h 16088"/>
                  <a:gd name="connsiteX5" fmla="*/ 17403 w 17688"/>
                  <a:gd name="connsiteY5" fmla="*/ 8005 h 16088"/>
                  <a:gd name="connsiteX6" fmla="*/ 17688 w 17688"/>
                  <a:gd name="connsiteY6" fmla="*/ 8290 h 16088"/>
                  <a:gd name="connsiteX7" fmla="*/ 15311 w 17688"/>
                  <a:gd name="connsiteY7" fmla="*/ 10478 h 16088"/>
                  <a:gd name="connsiteX8" fmla="*/ 13218 w 17688"/>
                  <a:gd name="connsiteY8" fmla="*/ 8671 h 16088"/>
                  <a:gd name="connsiteX9" fmla="*/ 9890 w 17688"/>
                  <a:gd name="connsiteY9" fmla="*/ 8290 h 16088"/>
                  <a:gd name="connsiteX10" fmla="*/ 7703 w 17688"/>
                  <a:gd name="connsiteY10" fmla="*/ 10287 h 16088"/>
                  <a:gd name="connsiteX11" fmla="*/ 11317 w 17688"/>
                  <a:gd name="connsiteY11" fmla="*/ 14186 h 16088"/>
                  <a:gd name="connsiteX12" fmla="*/ 9224 w 17688"/>
                  <a:gd name="connsiteY12" fmla="*/ 16088 h 16088"/>
                  <a:gd name="connsiteX13" fmla="*/ 0 w 17688"/>
                  <a:gd name="connsiteY13" fmla="*/ 6008 h 16088"/>
                  <a:gd name="connsiteX14" fmla="*/ 8464 w 17688"/>
                  <a:gd name="connsiteY14" fmla="*/ 6484 h 16088"/>
                  <a:gd name="connsiteX15" fmla="*/ 8844 w 17688"/>
                  <a:gd name="connsiteY15" fmla="*/ 3631 h 16088"/>
                  <a:gd name="connsiteX16" fmla="*/ 6181 w 17688"/>
                  <a:gd name="connsiteY16" fmla="*/ 3726 h 16088"/>
                  <a:gd name="connsiteX17" fmla="*/ 3519 w 17688"/>
                  <a:gd name="connsiteY17" fmla="*/ 6103 h 16088"/>
                  <a:gd name="connsiteX18" fmla="*/ 5991 w 17688"/>
                  <a:gd name="connsiteY18" fmla="*/ 8766 h 16088"/>
                  <a:gd name="connsiteX19" fmla="*/ 8464 w 17688"/>
                  <a:gd name="connsiteY19" fmla="*/ 6484 h 160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17688" h="16088">
                    <a:moveTo>
                      <a:pt x="0" y="6008"/>
                    </a:moveTo>
                    <a:lnTo>
                      <a:pt x="5135" y="1348"/>
                    </a:lnTo>
                    <a:cubicBezTo>
                      <a:pt x="7798" y="-1124"/>
                      <a:pt x="10175" y="397"/>
                      <a:pt x="10936" y="1253"/>
                    </a:cubicBezTo>
                    <a:cubicBezTo>
                      <a:pt x="11887" y="2394"/>
                      <a:pt x="12268" y="3821"/>
                      <a:pt x="11507" y="5057"/>
                    </a:cubicBezTo>
                    <a:cubicBezTo>
                      <a:pt x="12648" y="4677"/>
                      <a:pt x="13409" y="4486"/>
                      <a:pt x="15120" y="6388"/>
                    </a:cubicBezTo>
                    <a:cubicBezTo>
                      <a:pt x="16452" y="7815"/>
                      <a:pt x="16832" y="8195"/>
                      <a:pt x="17403" y="8005"/>
                    </a:cubicBezTo>
                    <a:lnTo>
                      <a:pt x="17688" y="8290"/>
                    </a:lnTo>
                    <a:lnTo>
                      <a:pt x="15311" y="10478"/>
                    </a:lnTo>
                    <a:cubicBezTo>
                      <a:pt x="14740" y="10097"/>
                      <a:pt x="14169" y="9717"/>
                      <a:pt x="13218" y="8671"/>
                    </a:cubicBezTo>
                    <a:cubicBezTo>
                      <a:pt x="11982" y="7339"/>
                      <a:pt x="11412" y="6864"/>
                      <a:pt x="9890" y="8290"/>
                    </a:cubicBezTo>
                    <a:lnTo>
                      <a:pt x="7703" y="10287"/>
                    </a:lnTo>
                    <a:lnTo>
                      <a:pt x="11317" y="14186"/>
                    </a:lnTo>
                    <a:lnTo>
                      <a:pt x="9224" y="16088"/>
                    </a:lnTo>
                    <a:lnTo>
                      <a:pt x="0" y="6008"/>
                    </a:lnTo>
                    <a:close/>
                    <a:moveTo>
                      <a:pt x="8464" y="6484"/>
                    </a:moveTo>
                    <a:cubicBezTo>
                      <a:pt x="9605" y="5533"/>
                      <a:pt x="9795" y="4582"/>
                      <a:pt x="8844" y="3631"/>
                    </a:cubicBezTo>
                    <a:cubicBezTo>
                      <a:pt x="8369" y="3060"/>
                      <a:pt x="7418" y="2585"/>
                      <a:pt x="6181" y="3726"/>
                    </a:cubicBezTo>
                    <a:lnTo>
                      <a:pt x="3519" y="6103"/>
                    </a:lnTo>
                    <a:lnTo>
                      <a:pt x="5991" y="8766"/>
                    </a:lnTo>
                    <a:lnTo>
                      <a:pt x="8464" y="6484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36" name="Frihåndsform: figur 235">
                <a:extLst>
                  <a:ext uri="{FF2B5EF4-FFF2-40B4-BE49-F238E27FC236}">
                    <a16:creationId xmlns:a16="http://schemas.microsoft.com/office/drawing/2014/main" id="{71607B8F-9773-4F99-B58C-0D44739FB4D5}"/>
                  </a:ext>
                </a:extLst>
              </p:cNvPr>
              <p:cNvSpPr/>
              <p:nvPr/>
            </p:nvSpPr>
            <p:spPr>
              <a:xfrm>
                <a:off x="10235415" y="1019152"/>
                <a:ext cx="17592" cy="9985"/>
              </a:xfrm>
              <a:custGeom>
                <a:avLst/>
                <a:gdLst>
                  <a:gd name="connsiteX0" fmla="*/ 17593 w 17592"/>
                  <a:gd name="connsiteY0" fmla="*/ 4184 h 9985"/>
                  <a:gd name="connsiteX1" fmla="*/ 0 w 17592"/>
                  <a:gd name="connsiteY1" fmla="*/ 9985 h 9985"/>
                  <a:gd name="connsiteX2" fmla="*/ 0 w 17592"/>
                  <a:gd name="connsiteY2" fmla="*/ 9700 h 9985"/>
                  <a:gd name="connsiteX3" fmla="*/ 9700 w 17592"/>
                  <a:gd name="connsiteY3" fmla="*/ 0 h 9985"/>
                  <a:gd name="connsiteX4" fmla="*/ 17593 w 17592"/>
                  <a:gd name="connsiteY4" fmla="*/ 4184 h 9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592" h="9985">
                    <a:moveTo>
                      <a:pt x="17593" y="4184"/>
                    </a:moveTo>
                    <a:cubicBezTo>
                      <a:pt x="12077" y="6562"/>
                      <a:pt x="6276" y="8464"/>
                      <a:pt x="0" y="9985"/>
                    </a:cubicBezTo>
                    <a:lnTo>
                      <a:pt x="0" y="9700"/>
                    </a:lnTo>
                    <a:cubicBezTo>
                      <a:pt x="0" y="4374"/>
                      <a:pt x="4374" y="0"/>
                      <a:pt x="9700" y="0"/>
                    </a:cubicBezTo>
                    <a:cubicBezTo>
                      <a:pt x="12933" y="0"/>
                      <a:pt x="15881" y="1712"/>
                      <a:pt x="17593" y="4184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</p:grpSp>
        <p:sp>
          <p:nvSpPr>
            <p:cNvPr id="174" name="Frihåndsform: figur 173">
              <a:extLst>
                <a:ext uri="{FF2B5EF4-FFF2-40B4-BE49-F238E27FC236}">
                  <a16:creationId xmlns:a16="http://schemas.microsoft.com/office/drawing/2014/main" id="{E12682C8-D62D-4EB5-A9CD-19230835F690}"/>
                </a:ext>
              </a:extLst>
            </p:cNvPr>
            <p:cNvSpPr/>
            <p:nvPr/>
          </p:nvSpPr>
          <p:spPr>
            <a:xfrm>
              <a:off x="10092865" y="1001940"/>
              <a:ext cx="16832" cy="16832"/>
            </a:xfrm>
            <a:custGeom>
              <a:avLst/>
              <a:gdLst>
                <a:gd name="connsiteX0" fmla="*/ 15025 w 16832"/>
                <a:gd name="connsiteY0" fmla="*/ 9224 h 16832"/>
                <a:gd name="connsiteX1" fmla="*/ 10175 w 16832"/>
                <a:gd name="connsiteY1" fmla="*/ 3709 h 16832"/>
                <a:gd name="connsiteX2" fmla="*/ 8083 w 16832"/>
                <a:gd name="connsiteY2" fmla="*/ 5611 h 16832"/>
                <a:gd name="connsiteX3" fmla="*/ 12553 w 16832"/>
                <a:gd name="connsiteY3" fmla="*/ 10651 h 16832"/>
                <a:gd name="connsiteX4" fmla="*/ 10746 w 16832"/>
                <a:gd name="connsiteY4" fmla="*/ 12268 h 16832"/>
                <a:gd name="connsiteX5" fmla="*/ 6276 w 16832"/>
                <a:gd name="connsiteY5" fmla="*/ 7227 h 16832"/>
                <a:gd name="connsiteX6" fmla="*/ 3614 w 16832"/>
                <a:gd name="connsiteY6" fmla="*/ 9510 h 16832"/>
                <a:gd name="connsiteX7" fmla="*/ 8749 w 16832"/>
                <a:gd name="connsiteY7" fmla="*/ 15215 h 16832"/>
                <a:gd name="connsiteX8" fmla="*/ 6942 w 16832"/>
                <a:gd name="connsiteY8" fmla="*/ 16832 h 16832"/>
                <a:gd name="connsiteX9" fmla="*/ 0 w 16832"/>
                <a:gd name="connsiteY9" fmla="*/ 9034 h 16832"/>
                <a:gd name="connsiteX10" fmla="*/ 10080 w 16832"/>
                <a:gd name="connsiteY10" fmla="*/ 0 h 16832"/>
                <a:gd name="connsiteX11" fmla="*/ 16832 w 16832"/>
                <a:gd name="connsiteY11" fmla="*/ 7608 h 16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832" h="16832">
                  <a:moveTo>
                    <a:pt x="15025" y="9224"/>
                  </a:moveTo>
                  <a:lnTo>
                    <a:pt x="10175" y="3709"/>
                  </a:lnTo>
                  <a:lnTo>
                    <a:pt x="8083" y="5611"/>
                  </a:lnTo>
                  <a:lnTo>
                    <a:pt x="12553" y="10651"/>
                  </a:lnTo>
                  <a:lnTo>
                    <a:pt x="10746" y="12268"/>
                  </a:lnTo>
                  <a:lnTo>
                    <a:pt x="6276" y="7227"/>
                  </a:lnTo>
                  <a:lnTo>
                    <a:pt x="3614" y="9510"/>
                  </a:lnTo>
                  <a:lnTo>
                    <a:pt x="8749" y="15215"/>
                  </a:lnTo>
                  <a:lnTo>
                    <a:pt x="6942" y="16832"/>
                  </a:lnTo>
                  <a:lnTo>
                    <a:pt x="0" y="9034"/>
                  </a:lnTo>
                  <a:lnTo>
                    <a:pt x="10080" y="0"/>
                  </a:lnTo>
                  <a:lnTo>
                    <a:pt x="16832" y="7608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175" name="Frihåndsform: figur 174">
              <a:extLst>
                <a:ext uri="{FF2B5EF4-FFF2-40B4-BE49-F238E27FC236}">
                  <a16:creationId xmlns:a16="http://schemas.microsoft.com/office/drawing/2014/main" id="{66B117B6-3152-4D63-BCF7-EE055A42301D}"/>
                </a:ext>
              </a:extLst>
            </p:cNvPr>
            <p:cNvSpPr/>
            <p:nvPr/>
          </p:nvSpPr>
          <p:spPr>
            <a:xfrm>
              <a:off x="10156104" y="1019152"/>
              <a:ext cx="17307" cy="9699"/>
            </a:xfrm>
            <a:custGeom>
              <a:avLst/>
              <a:gdLst>
                <a:gd name="connsiteX0" fmla="*/ 17308 w 17307"/>
                <a:gd name="connsiteY0" fmla="*/ 9700 h 9699"/>
                <a:gd name="connsiteX1" fmla="*/ 0 w 17307"/>
                <a:gd name="connsiteY1" fmla="*/ 3804 h 9699"/>
                <a:gd name="connsiteX2" fmla="*/ 7608 w 17307"/>
                <a:gd name="connsiteY2" fmla="*/ 0 h 9699"/>
                <a:gd name="connsiteX3" fmla="*/ 17308 w 17307"/>
                <a:gd name="connsiteY3" fmla="*/ 9700 h 96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307" h="9699">
                  <a:moveTo>
                    <a:pt x="17308" y="9700"/>
                  </a:moveTo>
                  <a:cubicBezTo>
                    <a:pt x="11126" y="8178"/>
                    <a:pt x="5421" y="6181"/>
                    <a:pt x="0" y="3804"/>
                  </a:cubicBezTo>
                  <a:cubicBezTo>
                    <a:pt x="1712" y="1522"/>
                    <a:pt x="4565" y="0"/>
                    <a:pt x="7608" y="0"/>
                  </a:cubicBezTo>
                  <a:cubicBezTo>
                    <a:pt x="12933" y="0"/>
                    <a:pt x="17308" y="4374"/>
                    <a:pt x="17308" y="9700"/>
                  </a:cubicBezTo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176" name="Frihåndsform: figur 175">
              <a:extLst>
                <a:ext uri="{FF2B5EF4-FFF2-40B4-BE49-F238E27FC236}">
                  <a16:creationId xmlns:a16="http://schemas.microsoft.com/office/drawing/2014/main" id="{01E42E5F-F6A9-42C1-A198-D2C22A196E45}"/>
                </a:ext>
              </a:extLst>
            </p:cNvPr>
            <p:cNvSpPr/>
            <p:nvPr/>
          </p:nvSpPr>
          <p:spPr>
            <a:xfrm>
              <a:off x="10113881" y="1021435"/>
              <a:ext cx="16261" cy="17022"/>
            </a:xfrm>
            <a:custGeom>
              <a:avLst/>
              <a:gdLst>
                <a:gd name="connsiteX0" fmla="*/ 14740 w 16261"/>
                <a:gd name="connsiteY0" fmla="*/ 7893 h 17022"/>
                <a:gd name="connsiteX1" fmla="*/ 8939 w 16261"/>
                <a:gd name="connsiteY1" fmla="*/ 3614 h 17022"/>
                <a:gd name="connsiteX2" fmla="*/ 7132 w 16261"/>
                <a:gd name="connsiteY2" fmla="*/ 5801 h 17022"/>
                <a:gd name="connsiteX3" fmla="*/ 12648 w 16261"/>
                <a:gd name="connsiteY3" fmla="*/ 9795 h 17022"/>
                <a:gd name="connsiteX4" fmla="*/ 11221 w 16261"/>
                <a:gd name="connsiteY4" fmla="*/ 11792 h 17022"/>
                <a:gd name="connsiteX5" fmla="*/ 5801 w 16261"/>
                <a:gd name="connsiteY5" fmla="*/ 7798 h 17022"/>
                <a:gd name="connsiteX6" fmla="*/ 3709 w 16261"/>
                <a:gd name="connsiteY6" fmla="*/ 10651 h 17022"/>
                <a:gd name="connsiteX7" fmla="*/ 9890 w 16261"/>
                <a:gd name="connsiteY7" fmla="*/ 15120 h 17022"/>
                <a:gd name="connsiteX8" fmla="*/ 8464 w 16261"/>
                <a:gd name="connsiteY8" fmla="*/ 17022 h 17022"/>
                <a:gd name="connsiteX9" fmla="*/ 0 w 16261"/>
                <a:gd name="connsiteY9" fmla="*/ 10936 h 17022"/>
                <a:gd name="connsiteX10" fmla="*/ 7988 w 16261"/>
                <a:gd name="connsiteY10" fmla="*/ 0 h 17022"/>
                <a:gd name="connsiteX11" fmla="*/ 16262 w 16261"/>
                <a:gd name="connsiteY11" fmla="*/ 5896 h 17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261" h="17022">
                  <a:moveTo>
                    <a:pt x="14740" y="7893"/>
                  </a:moveTo>
                  <a:lnTo>
                    <a:pt x="8939" y="3614"/>
                  </a:lnTo>
                  <a:lnTo>
                    <a:pt x="7132" y="5801"/>
                  </a:lnTo>
                  <a:lnTo>
                    <a:pt x="12648" y="9795"/>
                  </a:lnTo>
                  <a:lnTo>
                    <a:pt x="11221" y="11792"/>
                  </a:lnTo>
                  <a:lnTo>
                    <a:pt x="5801" y="7798"/>
                  </a:lnTo>
                  <a:lnTo>
                    <a:pt x="3709" y="10651"/>
                  </a:lnTo>
                  <a:lnTo>
                    <a:pt x="9890" y="15120"/>
                  </a:lnTo>
                  <a:lnTo>
                    <a:pt x="8464" y="17022"/>
                  </a:lnTo>
                  <a:lnTo>
                    <a:pt x="0" y="10936"/>
                  </a:lnTo>
                  <a:lnTo>
                    <a:pt x="7988" y="0"/>
                  </a:lnTo>
                  <a:lnTo>
                    <a:pt x="16262" y="5896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177" name="Frihåndsform: figur 176">
              <a:extLst>
                <a:ext uri="{FF2B5EF4-FFF2-40B4-BE49-F238E27FC236}">
                  <a16:creationId xmlns:a16="http://schemas.microsoft.com/office/drawing/2014/main" id="{7E0A1B82-4BF1-4824-A6D9-D0F594128EEC}"/>
                </a:ext>
              </a:extLst>
            </p:cNvPr>
            <p:cNvSpPr/>
            <p:nvPr/>
          </p:nvSpPr>
          <p:spPr>
            <a:xfrm>
              <a:off x="10063099" y="947735"/>
              <a:ext cx="16451" cy="15025"/>
            </a:xfrm>
            <a:custGeom>
              <a:avLst/>
              <a:gdLst>
                <a:gd name="connsiteX0" fmla="*/ 0 w 16451"/>
                <a:gd name="connsiteY0" fmla="*/ 4470 h 15025"/>
                <a:gd name="connsiteX1" fmla="*/ 856 w 16451"/>
                <a:gd name="connsiteY1" fmla="*/ 7132 h 15025"/>
                <a:gd name="connsiteX2" fmla="*/ 9510 w 16451"/>
                <a:gd name="connsiteY2" fmla="*/ 3994 h 15025"/>
                <a:gd name="connsiteX3" fmla="*/ 2663 w 16451"/>
                <a:gd name="connsiteY3" fmla="*/ 12363 h 15025"/>
                <a:gd name="connsiteX4" fmla="*/ 3614 w 16451"/>
                <a:gd name="connsiteY4" fmla="*/ 15025 h 15025"/>
                <a:gd name="connsiteX5" fmla="*/ 16452 w 16451"/>
                <a:gd name="connsiteY5" fmla="*/ 10556 h 15025"/>
                <a:gd name="connsiteX6" fmla="*/ 15596 w 16451"/>
                <a:gd name="connsiteY6" fmla="*/ 7988 h 15025"/>
                <a:gd name="connsiteX7" fmla="*/ 6942 w 16451"/>
                <a:gd name="connsiteY7" fmla="*/ 11031 h 15025"/>
                <a:gd name="connsiteX8" fmla="*/ 13789 w 16451"/>
                <a:gd name="connsiteY8" fmla="*/ 2568 h 15025"/>
                <a:gd name="connsiteX9" fmla="*/ 12743 w 16451"/>
                <a:gd name="connsiteY9" fmla="*/ 0 h 15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451" h="15025">
                  <a:moveTo>
                    <a:pt x="0" y="4470"/>
                  </a:moveTo>
                  <a:lnTo>
                    <a:pt x="856" y="7132"/>
                  </a:lnTo>
                  <a:lnTo>
                    <a:pt x="9510" y="3994"/>
                  </a:lnTo>
                  <a:lnTo>
                    <a:pt x="2663" y="12363"/>
                  </a:lnTo>
                  <a:lnTo>
                    <a:pt x="3614" y="15025"/>
                  </a:lnTo>
                  <a:lnTo>
                    <a:pt x="16452" y="10556"/>
                  </a:lnTo>
                  <a:lnTo>
                    <a:pt x="15596" y="7988"/>
                  </a:lnTo>
                  <a:lnTo>
                    <a:pt x="6942" y="11031"/>
                  </a:lnTo>
                  <a:lnTo>
                    <a:pt x="13789" y="2568"/>
                  </a:lnTo>
                  <a:lnTo>
                    <a:pt x="12743" y="0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178" name="Frihåndsform: figur 177">
              <a:extLst>
                <a:ext uri="{FF2B5EF4-FFF2-40B4-BE49-F238E27FC236}">
                  <a16:creationId xmlns:a16="http://schemas.microsoft.com/office/drawing/2014/main" id="{EE7B9445-9FB8-4042-AE42-C2C57A25AB12}"/>
                </a:ext>
              </a:extLst>
            </p:cNvPr>
            <p:cNvSpPr/>
            <p:nvPr/>
          </p:nvSpPr>
          <p:spPr>
            <a:xfrm>
              <a:off x="10073941" y="974362"/>
              <a:ext cx="16451" cy="11316"/>
            </a:xfrm>
            <a:custGeom>
              <a:avLst/>
              <a:gdLst>
                <a:gd name="connsiteX0" fmla="*/ 0 w 16451"/>
                <a:gd name="connsiteY0" fmla="*/ 5801 h 11316"/>
                <a:gd name="connsiteX1" fmla="*/ 12267 w 16451"/>
                <a:gd name="connsiteY1" fmla="*/ 0 h 11316"/>
                <a:gd name="connsiteX2" fmla="*/ 16452 w 16451"/>
                <a:gd name="connsiteY2" fmla="*/ 8939 h 11316"/>
                <a:gd name="connsiteX3" fmla="*/ 14455 w 16451"/>
                <a:gd name="connsiteY3" fmla="*/ 9890 h 11316"/>
                <a:gd name="connsiteX4" fmla="*/ 11412 w 16451"/>
                <a:gd name="connsiteY4" fmla="*/ 3519 h 11316"/>
                <a:gd name="connsiteX5" fmla="*/ 8464 w 16451"/>
                <a:gd name="connsiteY5" fmla="*/ 4945 h 11316"/>
                <a:gd name="connsiteX6" fmla="*/ 10936 w 16451"/>
                <a:gd name="connsiteY6" fmla="*/ 10270 h 11316"/>
                <a:gd name="connsiteX7" fmla="*/ 8939 w 16451"/>
                <a:gd name="connsiteY7" fmla="*/ 11317 h 11316"/>
                <a:gd name="connsiteX8" fmla="*/ 6371 w 16451"/>
                <a:gd name="connsiteY8" fmla="*/ 5801 h 11316"/>
                <a:gd name="connsiteX9" fmla="*/ 1046 w 16451"/>
                <a:gd name="connsiteY9" fmla="*/ 8369 h 11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451" h="11316">
                  <a:moveTo>
                    <a:pt x="0" y="5801"/>
                  </a:moveTo>
                  <a:lnTo>
                    <a:pt x="12267" y="0"/>
                  </a:lnTo>
                  <a:lnTo>
                    <a:pt x="16452" y="8939"/>
                  </a:lnTo>
                  <a:lnTo>
                    <a:pt x="14455" y="9890"/>
                  </a:lnTo>
                  <a:lnTo>
                    <a:pt x="11412" y="3519"/>
                  </a:lnTo>
                  <a:lnTo>
                    <a:pt x="8464" y="4945"/>
                  </a:lnTo>
                  <a:lnTo>
                    <a:pt x="10936" y="10270"/>
                  </a:lnTo>
                  <a:lnTo>
                    <a:pt x="8939" y="11317"/>
                  </a:lnTo>
                  <a:lnTo>
                    <a:pt x="6371" y="5801"/>
                  </a:lnTo>
                  <a:lnTo>
                    <a:pt x="1046" y="8369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grpSp>
          <p:nvGrpSpPr>
            <p:cNvPr id="179" name="dasdasda">
              <a:extLst>
                <a:ext uri="{FF2B5EF4-FFF2-40B4-BE49-F238E27FC236}">
                  <a16:creationId xmlns:a16="http://schemas.microsoft.com/office/drawing/2014/main" id="{191B315A-1D52-4D19-9C09-B8DE5944B026}"/>
                </a:ext>
              </a:extLst>
            </p:cNvPr>
            <p:cNvGrpSpPr/>
            <p:nvPr/>
          </p:nvGrpSpPr>
          <p:grpSpPr>
            <a:xfrm>
              <a:off x="10083640" y="703431"/>
              <a:ext cx="259825" cy="302469"/>
              <a:chOff x="10083640" y="703431"/>
              <a:chExt cx="259825" cy="302469"/>
            </a:xfrm>
            <a:solidFill>
              <a:srgbClr val="EBEBEB"/>
            </a:solidFill>
          </p:grpSpPr>
          <p:sp>
            <p:nvSpPr>
              <p:cNvPr id="230" name="Frihåndsform: figur 229">
                <a:extLst>
                  <a:ext uri="{FF2B5EF4-FFF2-40B4-BE49-F238E27FC236}">
                    <a16:creationId xmlns:a16="http://schemas.microsoft.com/office/drawing/2014/main" id="{4F087146-F154-4827-9103-B3214336D818}"/>
                  </a:ext>
                </a:extLst>
              </p:cNvPr>
              <p:cNvSpPr/>
              <p:nvPr/>
            </p:nvSpPr>
            <p:spPr>
              <a:xfrm>
                <a:off x="10083640" y="991004"/>
                <a:ext cx="15576" cy="14896"/>
              </a:xfrm>
              <a:custGeom>
                <a:avLst/>
                <a:gdLst>
                  <a:gd name="connsiteX0" fmla="*/ 0 w 15576"/>
                  <a:gd name="connsiteY0" fmla="*/ 7798 h 14896"/>
                  <a:gd name="connsiteX1" fmla="*/ 11221 w 15576"/>
                  <a:gd name="connsiteY1" fmla="*/ 0 h 14896"/>
                  <a:gd name="connsiteX2" fmla="*/ 14645 w 15576"/>
                  <a:gd name="connsiteY2" fmla="*/ 4850 h 14896"/>
                  <a:gd name="connsiteX3" fmla="*/ 12172 w 15576"/>
                  <a:gd name="connsiteY3" fmla="*/ 13409 h 14896"/>
                  <a:gd name="connsiteX4" fmla="*/ 3423 w 15576"/>
                  <a:gd name="connsiteY4" fmla="*/ 12648 h 14896"/>
                  <a:gd name="connsiteX5" fmla="*/ 0 w 15576"/>
                  <a:gd name="connsiteY5" fmla="*/ 7798 h 14896"/>
                  <a:gd name="connsiteX6" fmla="*/ 3614 w 15576"/>
                  <a:gd name="connsiteY6" fmla="*/ 8749 h 14896"/>
                  <a:gd name="connsiteX7" fmla="*/ 5040 w 15576"/>
                  <a:gd name="connsiteY7" fmla="*/ 10841 h 14896"/>
                  <a:gd name="connsiteX8" fmla="*/ 10461 w 15576"/>
                  <a:gd name="connsiteY8" fmla="*/ 11126 h 14896"/>
                  <a:gd name="connsiteX9" fmla="*/ 12743 w 15576"/>
                  <a:gd name="connsiteY9" fmla="*/ 8273 h 14896"/>
                  <a:gd name="connsiteX10" fmla="*/ 12077 w 15576"/>
                  <a:gd name="connsiteY10" fmla="*/ 5135 h 14896"/>
                  <a:gd name="connsiteX11" fmla="*/ 10936 w 15576"/>
                  <a:gd name="connsiteY11" fmla="*/ 3519 h 14896"/>
                  <a:gd name="connsiteX12" fmla="*/ 3614 w 15576"/>
                  <a:gd name="connsiteY12" fmla="*/ 8749 h 148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5576" h="14896">
                    <a:moveTo>
                      <a:pt x="0" y="7798"/>
                    </a:moveTo>
                    <a:lnTo>
                      <a:pt x="11221" y="0"/>
                    </a:lnTo>
                    <a:lnTo>
                      <a:pt x="14645" y="4850"/>
                    </a:lnTo>
                    <a:cubicBezTo>
                      <a:pt x="16262" y="7132"/>
                      <a:pt x="15976" y="10841"/>
                      <a:pt x="12172" y="13409"/>
                    </a:cubicBezTo>
                    <a:cubicBezTo>
                      <a:pt x="8559" y="15881"/>
                      <a:pt x="5040" y="15025"/>
                      <a:pt x="3423" y="12648"/>
                    </a:cubicBezTo>
                    <a:lnTo>
                      <a:pt x="0" y="7798"/>
                    </a:lnTo>
                    <a:close/>
                    <a:moveTo>
                      <a:pt x="3614" y="8749"/>
                    </a:moveTo>
                    <a:lnTo>
                      <a:pt x="5040" y="10841"/>
                    </a:lnTo>
                    <a:cubicBezTo>
                      <a:pt x="6181" y="12363"/>
                      <a:pt x="7893" y="12838"/>
                      <a:pt x="10461" y="11126"/>
                    </a:cubicBezTo>
                    <a:cubicBezTo>
                      <a:pt x="11887" y="10175"/>
                      <a:pt x="12553" y="9129"/>
                      <a:pt x="12743" y="8273"/>
                    </a:cubicBezTo>
                    <a:cubicBezTo>
                      <a:pt x="13123" y="7322"/>
                      <a:pt x="13028" y="6372"/>
                      <a:pt x="12077" y="5135"/>
                    </a:cubicBezTo>
                    <a:lnTo>
                      <a:pt x="10936" y="3519"/>
                    </a:lnTo>
                    <a:lnTo>
                      <a:pt x="3614" y="8749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31" name="Frihåndsform: figur 230">
                <a:extLst>
                  <a:ext uri="{FF2B5EF4-FFF2-40B4-BE49-F238E27FC236}">
                    <a16:creationId xmlns:a16="http://schemas.microsoft.com/office/drawing/2014/main" id="{D1832586-9417-4793-A372-F7A416E52211}"/>
                  </a:ext>
                </a:extLst>
              </p:cNvPr>
              <p:cNvSpPr/>
              <p:nvPr/>
            </p:nvSpPr>
            <p:spPr>
              <a:xfrm>
                <a:off x="10320907" y="970463"/>
                <a:ext cx="15836" cy="14585"/>
              </a:xfrm>
              <a:custGeom>
                <a:avLst/>
                <a:gdLst>
                  <a:gd name="connsiteX0" fmla="*/ 12933 w 15836"/>
                  <a:gd name="connsiteY0" fmla="*/ 3899 h 14585"/>
                  <a:gd name="connsiteX1" fmla="*/ 14930 w 15836"/>
                  <a:gd name="connsiteY1" fmla="*/ 11221 h 14585"/>
                  <a:gd name="connsiteX2" fmla="*/ 11507 w 15836"/>
                  <a:gd name="connsiteY2" fmla="*/ 14455 h 14585"/>
                  <a:gd name="connsiteX3" fmla="*/ 8083 w 15836"/>
                  <a:gd name="connsiteY3" fmla="*/ 13979 h 14585"/>
                  <a:gd name="connsiteX4" fmla="*/ 0 w 15836"/>
                  <a:gd name="connsiteY4" fmla="*/ 9985 h 14585"/>
                  <a:gd name="connsiteX5" fmla="*/ 1331 w 15836"/>
                  <a:gd name="connsiteY5" fmla="*/ 7322 h 14585"/>
                  <a:gd name="connsiteX6" fmla="*/ 9224 w 15836"/>
                  <a:gd name="connsiteY6" fmla="*/ 11221 h 14585"/>
                  <a:gd name="connsiteX7" fmla="*/ 12743 w 15836"/>
                  <a:gd name="connsiteY7" fmla="*/ 10270 h 14585"/>
                  <a:gd name="connsiteX8" fmla="*/ 11697 w 15836"/>
                  <a:gd name="connsiteY8" fmla="*/ 6562 h 14585"/>
                  <a:gd name="connsiteX9" fmla="*/ 3709 w 15836"/>
                  <a:gd name="connsiteY9" fmla="*/ 2663 h 14585"/>
                  <a:gd name="connsiteX10" fmla="*/ 5040 w 15836"/>
                  <a:gd name="connsiteY10" fmla="*/ 0 h 14585"/>
                  <a:gd name="connsiteX11" fmla="*/ 12933 w 15836"/>
                  <a:gd name="connsiteY11" fmla="*/ 3899 h 145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5836" h="14585">
                    <a:moveTo>
                      <a:pt x="12933" y="3899"/>
                    </a:moveTo>
                    <a:cubicBezTo>
                      <a:pt x="16071" y="5516"/>
                      <a:pt x="16547" y="8178"/>
                      <a:pt x="14930" y="11221"/>
                    </a:cubicBezTo>
                    <a:cubicBezTo>
                      <a:pt x="14360" y="12363"/>
                      <a:pt x="13218" y="13884"/>
                      <a:pt x="11507" y="14455"/>
                    </a:cubicBezTo>
                    <a:cubicBezTo>
                      <a:pt x="10461" y="14740"/>
                      <a:pt x="9320" y="14550"/>
                      <a:pt x="8083" y="13979"/>
                    </a:cubicBezTo>
                    <a:lnTo>
                      <a:pt x="0" y="9985"/>
                    </a:lnTo>
                    <a:lnTo>
                      <a:pt x="1331" y="7322"/>
                    </a:lnTo>
                    <a:lnTo>
                      <a:pt x="9224" y="11221"/>
                    </a:lnTo>
                    <a:cubicBezTo>
                      <a:pt x="10936" y="12077"/>
                      <a:pt x="12172" y="11412"/>
                      <a:pt x="12743" y="10270"/>
                    </a:cubicBezTo>
                    <a:cubicBezTo>
                      <a:pt x="13599" y="8464"/>
                      <a:pt x="13123" y="7418"/>
                      <a:pt x="11697" y="6562"/>
                    </a:cubicBezTo>
                    <a:lnTo>
                      <a:pt x="3709" y="2663"/>
                    </a:lnTo>
                    <a:lnTo>
                      <a:pt x="5040" y="0"/>
                    </a:lnTo>
                    <a:lnTo>
                      <a:pt x="12933" y="3899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32" name="Frihåndsform: figur 231">
                <a:extLst>
                  <a:ext uri="{FF2B5EF4-FFF2-40B4-BE49-F238E27FC236}">
                    <a16:creationId xmlns:a16="http://schemas.microsoft.com/office/drawing/2014/main" id="{E9165CAF-4711-44E9-BA57-3569A875F6FE}"/>
                  </a:ext>
                </a:extLst>
              </p:cNvPr>
              <p:cNvSpPr/>
              <p:nvPr/>
            </p:nvSpPr>
            <p:spPr>
              <a:xfrm>
                <a:off x="10233418" y="703431"/>
                <a:ext cx="15881" cy="11126"/>
              </a:xfrm>
              <a:custGeom>
                <a:avLst/>
                <a:gdLst>
                  <a:gd name="connsiteX0" fmla="*/ 14740 w 15881"/>
                  <a:gd name="connsiteY0" fmla="*/ 11126 h 11126"/>
                  <a:gd name="connsiteX1" fmla="*/ 4660 w 15881"/>
                  <a:gd name="connsiteY1" fmla="*/ 9129 h 11126"/>
                  <a:gd name="connsiteX2" fmla="*/ 761 w 15881"/>
                  <a:gd name="connsiteY2" fmla="*/ 8559 h 11126"/>
                  <a:gd name="connsiteX3" fmla="*/ 0 w 15881"/>
                  <a:gd name="connsiteY3" fmla="*/ 8464 h 11126"/>
                  <a:gd name="connsiteX4" fmla="*/ 571 w 15881"/>
                  <a:gd name="connsiteY4" fmla="*/ 0 h 11126"/>
                  <a:gd name="connsiteX5" fmla="*/ 4374 w 15881"/>
                  <a:gd name="connsiteY5" fmla="*/ 475 h 11126"/>
                  <a:gd name="connsiteX6" fmla="*/ 15881 w 15881"/>
                  <a:gd name="connsiteY6" fmla="*/ 2663 h 11126"/>
                  <a:gd name="connsiteX7" fmla="*/ 14740 w 15881"/>
                  <a:gd name="connsiteY7" fmla="*/ 11126 h 111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5881" h="11126">
                    <a:moveTo>
                      <a:pt x="14740" y="11126"/>
                    </a:moveTo>
                    <a:cubicBezTo>
                      <a:pt x="11412" y="10366"/>
                      <a:pt x="7988" y="9605"/>
                      <a:pt x="4660" y="9129"/>
                    </a:cubicBezTo>
                    <a:cubicBezTo>
                      <a:pt x="3328" y="8939"/>
                      <a:pt x="2092" y="8749"/>
                      <a:pt x="761" y="8559"/>
                    </a:cubicBezTo>
                    <a:cubicBezTo>
                      <a:pt x="475" y="8559"/>
                      <a:pt x="285" y="8559"/>
                      <a:pt x="0" y="8464"/>
                    </a:cubicBezTo>
                    <a:lnTo>
                      <a:pt x="571" y="0"/>
                    </a:lnTo>
                    <a:cubicBezTo>
                      <a:pt x="2377" y="285"/>
                      <a:pt x="3804" y="475"/>
                      <a:pt x="4374" y="475"/>
                    </a:cubicBezTo>
                    <a:cubicBezTo>
                      <a:pt x="8273" y="1141"/>
                      <a:pt x="11982" y="1807"/>
                      <a:pt x="15881" y="2663"/>
                    </a:cubicBezTo>
                    <a:lnTo>
                      <a:pt x="14740" y="11126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33" name="Frihåndsform: figur 232">
                <a:extLst>
                  <a:ext uri="{FF2B5EF4-FFF2-40B4-BE49-F238E27FC236}">
                    <a16:creationId xmlns:a16="http://schemas.microsoft.com/office/drawing/2014/main" id="{8260442D-7241-465B-96F2-9AFA190AFE85}"/>
                  </a:ext>
                </a:extLst>
              </p:cNvPr>
              <p:cNvSpPr/>
              <p:nvPr/>
            </p:nvSpPr>
            <p:spPr>
              <a:xfrm>
                <a:off x="10160479" y="703431"/>
                <a:ext cx="15786" cy="11031"/>
              </a:xfrm>
              <a:custGeom>
                <a:avLst/>
                <a:gdLst>
                  <a:gd name="connsiteX0" fmla="*/ 15786 w 15786"/>
                  <a:gd name="connsiteY0" fmla="*/ 8369 h 11031"/>
                  <a:gd name="connsiteX1" fmla="*/ 14360 w 15786"/>
                  <a:gd name="connsiteY1" fmla="*/ 8559 h 11031"/>
                  <a:gd name="connsiteX2" fmla="*/ 10556 w 15786"/>
                  <a:gd name="connsiteY2" fmla="*/ 9129 h 11031"/>
                  <a:gd name="connsiteX3" fmla="*/ 951 w 15786"/>
                  <a:gd name="connsiteY3" fmla="*/ 11031 h 11031"/>
                  <a:gd name="connsiteX4" fmla="*/ 0 w 15786"/>
                  <a:gd name="connsiteY4" fmla="*/ 2758 h 11031"/>
                  <a:gd name="connsiteX5" fmla="*/ 11982 w 15786"/>
                  <a:gd name="connsiteY5" fmla="*/ 475 h 11031"/>
                  <a:gd name="connsiteX6" fmla="*/ 15120 w 15786"/>
                  <a:gd name="connsiteY6" fmla="*/ 0 h 11031"/>
                  <a:gd name="connsiteX7" fmla="*/ 15786 w 15786"/>
                  <a:gd name="connsiteY7" fmla="*/ 8369 h 110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5786" h="11031">
                    <a:moveTo>
                      <a:pt x="15786" y="8369"/>
                    </a:moveTo>
                    <a:cubicBezTo>
                      <a:pt x="15311" y="8464"/>
                      <a:pt x="14835" y="8559"/>
                      <a:pt x="14360" y="8559"/>
                    </a:cubicBezTo>
                    <a:cubicBezTo>
                      <a:pt x="13028" y="8749"/>
                      <a:pt x="11792" y="8939"/>
                      <a:pt x="10556" y="9129"/>
                    </a:cubicBezTo>
                    <a:cubicBezTo>
                      <a:pt x="7322" y="9700"/>
                      <a:pt x="4089" y="10270"/>
                      <a:pt x="951" y="11031"/>
                    </a:cubicBezTo>
                    <a:lnTo>
                      <a:pt x="0" y="2758"/>
                    </a:lnTo>
                    <a:cubicBezTo>
                      <a:pt x="3994" y="1902"/>
                      <a:pt x="7988" y="1141"/>
                      <a:pt x="11982" y="475"/>
                    </a:cubicBezTo>
                    <a:cubicBezTo>
                      <a:pt x="12458" y="380"/>
                      <a:pt x="13599" y="190"/>
                      <a:pt x="15120" y="0"/>
                    </a:cubicBezTo>
                    <a:lnTo>
                      <a:pt x="15786" y="8369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34" name="Frihåndsform: figur 233">
                <a:extLst>
                  <a:ext uri="{FF2B5EF4-FFF2-40B4-BE49-F238E27FC236}">
                    <a16:creationId xmlns:a16="http://schemas.microsoft.com/office/drawing/2014/main" id="{16DFF8D4-0F19-4108-9797-3363ADB5B523}"/>
                  </a:ext>
                </a:extLst>
              </p:cNvPr>
              <p:cNvSpPr/>
              <p:nvPr/>
            </p:nvSpPr>
            <p:spPr>
              <a:xfrm>
                <a:off x="10328325" y="956676"/>
                <a:ext cx="15141" cy="13976"/>
              </a:xfrm>
              <a:custGeom>
                <a:avLst/>
                <a:gdLst>
                  <a:gd name="connsiteX0" fmla="*/ 0 w 15141"/>
                  <a:gd name="connsiteY0" fmla="*/ 9317 h 13976"/>
                  <a:gd name="connsiteX1" fmla="*/ 2092 w 15141"/>
                  <a:gd name="connsiteY1" fmla="*/ 3611 h 13976"/>
                  <a:gd name="connsiteX2" fmla="*/ 10080 w 15141"/>
                  <a:gd name="connsiteY2" fmla="*/ 568 h 13976"/>
                  <a:gd name="connsiteX3" fmla="*/ 14740 w 15141"/>
                  <a:gd name="connsiteY3" fmla="*/ 8366 h 13976"/>
                  <a:gd name="connsiteX4" fmla="*/ 12648 w 15141"/>
                  <a:gd name="connsiteY4" fmla="*/ 13977 h 13976"/>
                  <a:gd name="connsiteX5" fmla="*/ 0 w 15141"/>
                  <a:gd name="connsiteY5" fmla="*/ 9317 h 13976"/>
                  <a:gd name="connsiteX6" fmla="*/ 11507 w 15141"/>
                  <a:gd name="connsiteY6" fmla="*/ 10743 h 13976"/>
                  <a:gd name="connsiteX7" fmla="*/ 12458 w 15141"/>
                  <a:gd name="connsiteY7" fmla="*/ 8081 h 13976"/>
                  <a:gd name="connsiteX8" fmla="*/ 9224 w 15141"/>
                  <a:gd name="connsiteY8" fmla="*/ 3611 h 13976"/>
                  <a:gd name="connsiteX9" fmla="*/ 4089 w 15141"/>
                  <a:gd name="connsiteY9" fmla="*/ 5133 h 13976"/>
                  <a:gd name="connsiteX10" fmla="*/ 3138 w 15141"/>
                  <a:gd name="connsiteY10" fmla="*/ 7700 h 13976"/>
                  <a:gd name="connsiteX11" fmla="*/ 11507 w 15141"/>
                  <a:gd name="connsiteY11" fmla="*/ 10743 h 139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5141" h="13976">
                    <a:moveTo>
                      <a:pt x="0" y="9317"/>
                    </a:moveTo>
                    <a:lnTo>
                      <a:pt x="2092" y="3611"/>
                    </a:lnTo>
                    <a:cubicBezTo>
                      <a:pt x="3709" y="-763"/>
                      <a:pt x="7703" y="-288"/>
                      <a:pt x="10080" y="568"/>
                    </a:cubicBezTo>
                    <a:cubicBezTo>
                      <a:pt x="12743" y="1614"/>
                      <a:pt x="16357" y="4182"/>
                      <a:pt x="14740" y="8366"/>
                    </a:cubicBezTo>
                    <a:lnTo>
                      <a:pt x="12648" y="13977"/>
                    </a:lnTo>
                    <a:lnTo>
                      <a:pt x="0" y="9317"/>
                    </a:lnTo>
                    <a:close/>
                    <a:moveTo>
                      <a:pt x="11507" y="10743"/>
                    </a:moveTo>
                    <a:lnTo>
                      <a:pt x="12458" y="8081"/>
                    </a:lnTo>
                    <a:cubicBezTo>
                      <a:pt x="13314" y="5893"/>
                      <a:pt x="11412" y="4277"/>
                      <a:pt x="9224" y="3611"/>
                    </a:cubicBezTo>
                    <a:cubicBezTo>
                      <a:pt x="5516" y="2185"/>
                      <a:pt x="4565" y="3896"/>
                      <a:pt x="4089" y="5133"/>
                    </a:cubicBezTo>
                    <a:lnTo>
                      <a:pt x="3138" y="7700"/>
                    </a:lnTo>
                    <a:lnTo>
                      <a:pt x="11507" y="10743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</p:grpSp>
        <p:sp>
          <p:nvSpPr>
            <p:cNvPr id="180" name="Frihåndsform: figur 179">
              <a:extLst>
                <a:ext uri="{FF2B5EF4-FFF2-40B4-BE49-F238E27FC236}">
                  <a16:creationId xmlns:a16="http://schemas.microsoft.com/office/drawing/2014/main" id="{AD4D69A2-9A9D-4844-A128-74D4D9F00874}"/>
                </a:ext>
              </a:extLst>
            </p:cNvPr>
            <p:cNvSpPr/>
            <p:nvPr/>
          </p:nvSpPr>
          <p:spPr>
            <a:xfrm>
              <a:off x="10300366" y="1000418"/>
              <a:ext cx="14835" cy="14264"/>
            </a:xfrm>
            <a:custGeom>
              <a:avLst/>
              <a:gdLst>
                <a:gd name="connsiteX0" fmla="*/ 14835 w 14835"/>
                <a:gd name="connsiteY0" fmla="*/ 12077 h 14264"/>
                <a:gd name="connsiteX1" fmla="*/ 12933 w 14835"/>
                <a:gd name="connsiteY1" fmla="*/ 14265 h 14264"/>
                <a:gd name="connsiteX2" fmla="*/ 4565 w 14835"/>
                <a:gd name="connsiteY2" fmla="*/ 6942 h 14264"/>
                <a:gd name="connsiteX3" fmla="*/ 1807 w 14835"/>
                <a:gd name="connsiteY3" fmla="*/ 10080 h 14264"/>
                <a:gd name="connsiteX4" fmla="*/ 0 w 14835"/>
                <a:gd name="connsiteY4" fmla="*/ 8464 h 14264"/>
                <a:gd name="connsiteX5" fmla="*/ 7322 w 14835"/>
                <a:gd name="connsiteY5" fmla="*/ 0 h 14264"/>
                <a:gd name="connsiteX6" fmla="*/ 9129 w 14835"/>
                <a:gd name="connsiteY6" fmla="*/ 1617 h 14264"/>
                <a:gd name="connsiteX7" fmla="*/ 6467 w 14835"/>
                <a:gd name="connsiteY7" fmla="*/ 4755 h 14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835" h="14264">
                  <a:moveTo>
                    <a:pt x="14835" y="12077"/>
                  </a:moveTo>
                  <a:lnTo>
                    <a:pt x="12933" y="14265"/>
                  </a:lnTo>
                  <a:lnTo>
                    <a:pt x="4565" y="6942"/>
                  </a:lnTo>
                  <a:lnTo>
                    <a:pt x="1807" y="10080"/>
                  </a:lnTo>
                  <a:lnTo>
                    <a:pt x="0" y="8464"/>
                  </a:lnTo>
                  <a:lnTo>
                    <a:pt x="7322" y="0"/>
                  </a:lnTo>
                  <a:lnTo>
                    <a:pt x="9129" y="1617"/>
                  </a:lnTo>
                  <a:lnTo>
                    <a:pt x="6467" y="4755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181" name="Frihåndsform: figur 180">
              <a:extLst>
                <a:ext uri="{FF2B5EF4-FFF2-40B4-BE49-F238E27FC236}">
                  <a16:creationId xmlns:a16="http://schemas.microsoft.com/office/drawing/2014/main" id="{29E4AA81-1078-4266-AC55-189C2A1F9590}"/>
                </a:ext>
              </a:extLst>
            </p:cNvPr>
            <p:cNvSpPr/>
            <p:nvPr/>
          </p:nvSpPr>
          <p:spPr>
            <a:xfrm>
              <a:off x="10313490" y="983491"/>
              <a:ext cx="15215" cy="13218"/>
            </a:xfrm>
            <a:custGeom>
              <a:avLst/>
              <a:gdLst>
                <a:gd name="connsiteX0" fmla="*/ 15216 w 15215"/>
                <a:gd name="connsiteY0" fmla="*/ 10746 h 13218"/>
                <a:gd name="connsiteX1" fmla="*/ 13694 w 15215"/>
                <a:gd name="connsiteY1" fmla="*/ 13218 h 13218"/>
                <a:gd name="connsiteX2" fmla="*/ 4279 w 15215"/>
                <a:gd name="connsiteY2" fmla="*/ 7322 h 13218"/>
                <a:gd name="connsiteX3" fmla="*/ 2092 w 15215"/>
                <a:gd name="connsiteY3" fmla="*/ 10841 h 13218"/>
                <a:gd name="connsiteX4" fmla="*/ 0 w 15215"/>
                <a:gd name="connsiteY4" fmla="*/ 9605 h 13218"/>
                <a:gd name="connsiteX5" fmla="*/ 5991 w 15215"/>
                <a:gd name="connsiteY5" fmla="*/ 0 h 13218"/>
                <a:gd name="connsiteX6" fmla="*/ 7988 w 15215"/>
                <a:gd name="connsiteY6" fmla="*/ 1331 h 13218"/>
                <a:gd name="connsiteX7" fmla="*/ 5801 w 15215"/>
                <a:gd name="connsiteY7" fmla="*/ 4850 h 13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215" h="13218">
                  <a:moveTo>
                    <a:pt x="15216" y="10746"/>
                  </a:moveTo>
                  <a:lnTo>
                    <a:pt x="13694" y="13218"/>
                  </a:lnTo>
                  <a:lnTo>
                    <a:pt x="4279" y="7322"/>
                  </a:lnTo>
                  <a:lnTo>
                    <a:pt x="2092" y="10841"/>
                  </a:lnTo>
                  <a:lnTo>
                    <a:pt x="0" y="9605"/>
                  </a:lnTo>
                  <a:lnTo>
                    <a:pt x="5991" y="0"/>
                  </a:lnTo>
                  <a:lnTo>
                    <a:pt x="7988" y="1331"/>
                  </a:lnTo>
                  <a:lnTo>
                    <a:pt x="5801" y="4850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grpSp>
          <p:nvGrpSpPr>
            <p:cNvPr id="182" name="dasdasda">
              <a:extLst>
                <a:ext uri="{FF2B5EF4-FFF2-40B4-BE49-F238E27FC236}">
                  <a16:creationId xmlns:a16="http://schemas.microsoft.com/office/drawing/2014/main" id="{14BD6E80-D58B-4277-9D11-FDC4762D5170}"/>
                </a:ext>
              </a:extLst>
            </p:cNvPr>
            <p:cNvGrpSpPr/>
            <p:nvPr/>
          </p:nvGrpSpPr>
          <p:grpSpPr>
            <a:xfrm>
              <a:off x="10165712" y="777131"/>
              <a:ext cx="182305" cy="281209"/>
              <a:chOff x="10165712" y="777131"/>
              <a:chExt cx="182305" cy="281209"/>
            </a:xfrm>
            <a:solidFill>
              <a:srgbClr val="EBEBEB"/>
            </a:solidFill>
          </p:grpSpPr>
          <p:sp>
            <p:nvSpPr>
              <p:cNvPr id="226" name="Frihåndsform: figur 225">
                <a:extLst>
                  <a:ext uri="{FF2B5EF4-FFF2-40B4-BE49-F238E27FC236}">
                    <a16:creationId xmlns:a16="http://schemas.microsoft.com/office/drawing/2014/main" id="{3D486CEF-3924-4168-A599-951E0EE26E47}"/>
                  </a:ext>
                </a:extLst>
              </p:cNvPr>
              <p:cNvSpPr/>
              <p:nvPr/>
            </p:nvSpPr>
            <p:spPr>
              <a:xfrm>
                <a:off x="10333833" y="941053"/>
                <a:ext cx="14184" cy="13549"/>
              </a:xfrm>
              <a:custGeom>
                <a:avLst/>
                <a:gdLst>
                  <a:gd name="connsiteX0" fmla="*/ 198 w 14184"/>
                  <a:gd name="connsiteY0" fmla="*/ 5065 h 13549"/>
                  <a:gd name="connsiteX1" fmla="*/ 8661 w 14184"/>
                  <a:gd name="connsiteY1" fmla="*/ 311 h 13549"/>
                  <a:gd name="connsiteX2" fmla="*/ 13987 w 14184"/>
                  <a:gd name="connsiteY2" fmla="*/ 8489 h 13549"/>
                  <a:gd name="connsiteX3" fmla="*/ 5523 w 14184"/>
                  <a:gd name="connsiteY3" fmla="*/ 13244 h 13549"/>
                  <a:gd name="connsiteX4" fmla="*/ 198 w 14184"/>
                  <a:gd name="connsiteY4" fmla="*/ 5065 h 13549"/>
                  <a:gd name="connsiteX5" fmla="*/ 11704 w 14184"/>
                  <a:gd name="connsiteY5" fmla="*/ 8108 h 13549"/>
                  <a:gd name="connsiteX6" fmla="*/ 7996 w 14184"/>
                  <a:gd name="connsiteY6" fmla="*/ 3354 h 13549"/>
                  <a:gd name="connsiteX7" fmla="*/ 2480 w 14184"/>
                  <a:gd name="connsiteY7" fmla="*/ 5826 h 13549"/>
                  <a:gd name="connsiteX8" fmla="*/ 6189 w 14184"/>
                  <a:gd name="connsiteY8" fmla="*/ 10581 h 13549"/>
                  <a:gd name="connsiteX9" fmla="*/ 11704 w 14184"/>
                  <a:gd name="connsiteY9" fmla="*/ 8108 h 135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4184" h="13549">
                    <a:moveTo>
                      <a:pt x="198" y="5065"/>
                    </a:moveTo>
                    <a:cubicBezTo>
                      <a:pt x="578" y="3259"/>
                      <a:pt x="2575" y="-1211"/>
                      <a:pt x="8661" y="311"/>
                    </a:cubicBezTo>
                    <a:cubicBezTo>
                      <a:pt x="14843" y="1832"/>
                      <a:pt x="14367" y="6682"/>
                      <a:pt x="13987" y="8489"/>
                    </a:cubicBezTo>
                    <a:cubicBezTo>
                      <a:pt x="13606" y="10201"/>
                      <a:pt x="11609" y="14765"/>
                      <a:pt x="5523" y="13244"/>
                    </a:cubicBezTo>
                    <a:cubicBezTo>
                      <a:pt x="-658" y="11722"/>
                      <a:pt x="-183" y="6872"/>
                      <a:pt x="198" y="5065"/>
                    </a:cubicBezTo>
                    <a:moveTo>
                      <a:pt x="11704" y="8108"/>
                    </a:moveTo>
                    <a:cubicBezTo>
                      <a:pt x="12085" y="6587"/>
                      <a:pt x="11704" y="4305"/>
                      <a:pt x="7996" y="3354"/>
                    </a:cubicBezTo>
                    <a:cubicBezTo>
                      <a:pt x="4287" y="2403"/>
                      <a:pt x="2860" y="4305"/>
                      <a:pt x="2480" y="5826"/>
                    </a:cubicBezTo>
                    <a:cubicBezTo>
                      <a:pt x="2100" y="7348"/>
                      <a:pt x="2480" y="9725"/>
                      <a:pt x="6189" y="10581"/>
                    </a:cubicBezTo>
                    <a:cubicBezTo>
                      <a:pt x="9898" y="11532"/>
                      <a:pt x="11324" y="9630"/>
                      <a:pt x="11704" y="8108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27" name="Frihåndsform: figur 226">
                <a:extLst>
                  <a:ext uri="{FF2B5EF4-FFF2-40B4-BE49-F238E27FC236}">
                    <a16:creationId xmlns:a16="http://schemas.microsoft.com/office/drawing/2014/main" id="{722D9EF8-7EBA-46D1-9203-3DC2AD74B4BD}"/>
                  </a:ext>
                </a:extLst>
              </p:cNvPr>
              <p:cNvSpPr/>
              <p:nvPr/>
            </p:nvSpPr>
            <p:spPr>
              <a:xfrm>
                <a:off x="10197947" y="777131"/>
                <a:ext cx="13884" cy="31762"/>
              </a:xfrm>
              <a:custGeom>
                <a:avLst/>
                <a:gdLst>
                  <a:gd name="connsiteX0" fmla="*/ 10841 w 13884"/>
                  <a:gd name="connsiteY0" fmla="*/ 31762 h 31762"/>
                  <a:gd name="connsiteX1" fmla="*/ 3233 w 13884"/>
                  <a:gd name="connsiteY1" fmla="*/ 31762 h 31762"/>
                  <a:gd name="connsiteX2" fmla="*/ 1902 w 13884"/>
                  <a:gd name="connsiteY2" fmla="*/ 26912 h 31762"/>
                  <a:gd name="connsiteX3" fmla="*/ 285 w 13884"/>
                  <a:gd name="connsiteY3" fmla="*/ 20731 h 31762"/>
                  <a:gd name="connsiteX4" fmla="*/ 0 w 13884"/>
                  <a:gd name="connsiteY4" fmla="*/ 16642 h 31762"/>
                  <a:gd name="connsiteX5" fmla="*/ 3899 w 13884"/>
                  <a:gd name="connsiteY5" fmla="*/ 0 h 31762"/>
                  <a:gd name="connsiteX6" fmla="*/ 4089 w 13884"/>
                  <a:gd name="connsiteY6" fmla="*/ 95 h 31762"/>
                  <a:gd name="connsiteX7" fmla="*/ 7132 w 13884"/>
                  <a:gd name="connsiteY7" fmla="*/ 951 h 31762"/>
                  <a:gd name="connsiteX8" fmla="*/ 10080 w 13884"/>
                  <a:gd name="connsiteY8" fmla="*/ 95 h 31762"/>
                  <a:gd name="connsiteX9" fmla="*/ 13884 w 13884"/>
                  <a:gd name="connsiteY9" fmla="*/ 16737 h 31762"/>
                  <a:gd name="connsiteX10" fmla="*/ 13599 w 13884"/>
                  <a:gd name="connsiteY10" fmla="*/ 20731 h 31762"/>
                  <a:gd name="connsiteX11" fmla="*/ 12077 w 13884"/>
                  <a:gd name="connsiteY11" fmla="*/ 27198 h 31762"/>
                  <a:gd name="connsiteX12" fmla="*/ 10841 w 13884"/>
                  <a:gd name="connsiteY12" fmla="*/ 31762 h 317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3884" h="31762">
                    <a:moveTo>
                      <a:pt x="10841" y="31762"/>
                    </a:moveTo>
                    <a:lnTo>
                      <a:pt x="3233" y="31762"/>
                    </a:lnTo>
                    <a:cubicBezTo>
                      <a:pt x="3043" y="30241"/>
                      <a:pt x="2473" y="28624"/>
                      <a:pt x="1902" y="26912"/>
                    </a:cubicBezTo>
                    <a:cubicBezTo>
                      <a:pt x="1236" y="25010"/>
                      <a:pt x="475" y="22918"/>
                      <a:pt x="285" y="20731"/>
                    </a:cubicBezTo>
                    <a:cubicBezTo>
                      <a:pt x="95" y="19400"/>
                      <a:pt x="0" y="18068"/>
                      <a:pt x="0" y="16642"/>
                    </a:cubicBezTo>
                    <a:cubicBezTo>
                      <a:pt x="0" y="9985"/>
                      <a:pt x="1712" y="3233"/>
                      <a:pt x="3899" y="0"/>
                    </a:cubicBezTo>
                    <a:cubicBezTo>
                      <a:pt x="3994" y="95"/>
                      <a:pt x="3994" y="95"/>
                      <a:pt x="4089" y="95"/>
                    </a:cubicBezTo>
                    <a:cubicBezTo>
                      <a:pt x="4945" y="666"/>
                      <a:pt x="5991" y="951"/>
                      <a:pt x="7132" y="951"/>
                    </a:cubicBezTo>
                    <a:cubicBezTo>
                      <a:pt x="8178" y="951"/>
                      <a:pt x="9224" y="666"/>
                      <a:pt x="10080" y="95"/>
                    </a:cubicBezTo>
                    <a:cubicBezTo>
                      <a:pt x="12172" y="3423"/>
                      <a:pt x="13884" y="10175"/>
                      <a:pt x="13884" y="16737"/>
                    </a:cubicBezTo>
                    <a:cubicBezTo>
                      <a:pt x="13884" y="18068"/>
                      <a:pt x="13789" y="19400"/>
                      <a:pt x="13599" y="20731"/>
                    </a:cubicBezTo>
                    <a:cubicBezTo>
                      <a:pt x="13314" y="23013"/>
                      <a:pt x="12648" y="25106"/>
                      <a:pt x="12077" y="27198"/>
                    </a:cubicBezTo>
                    <a:cubicBezTo>
                      <a:pt x="11507" y="28814"/>
                      <a:pt x="11031" y="30336"/>
                      <a:pt x="10841" y="31762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28" name="Frihåndsform: figur 227">
                <a:extLst>
                  <a:ext uri="{FF2B5EF4-FFF2-40B4-BE49-F238E27FC236}">
                    <a16:creationId xmlns:a16="http://schemas.microsoft.com/office/drawing/2014/main" id="{4ABEECD8-08A5-42A6-8C19-FF2747CC6911}"/>
                  </a:ext>
                </a:extLst>
              </p:cNvPr>
              <p:cNvSpPr/>
              <p:nvPr/>
            </p:nvSpPr>
            <p:spPr>
              <a:xfrm>
                <a:off x="10278753" y="1023978"/>
                <a:ext cx="14064" cy="14313"/>
              </a:xfrm>
              <a:custGeom>
                <a:avLst/>
                <a:gdLst>
                  <a:gd name="connsiteX0" fmla="*/ 2974 w 14064"/>
                  <a:gd name="connsiteY0" fmla="*/ 1356 h 14313"/>
                  <a:gd name="connsiteX1" fmla="*/ 12484 w 14064"/>
                  <a:gd name="connsiteY1" fmla="*/ 3353 h 14313"/>
                  <a:gd name="connsiteX2" fmla="*/ 11152 w 14064"/>
                  <a:gd name="connsiteY2" fmla="*/ 12958 h 14313"/>
                  <a:gd name="connsiteX3" fmla="*/ 1643 w 14064"/>
                  <a:gd name="connsiteY3" fmla="*/ 10960 h 14313"/>
                  <a:gd name="connsiteX4" fmla="*/ 2974 w 14064"/>
                  <a:gd name="connsiteY4" fmla="*/ 1356 h 14313"/>
                  <a:gd name="connsiteX5" fmla="*/ 9821 w 14064"/>
                  <a:gd name="connsiteY5" fmla="*/ 10865 h 14313"/>
                  <a:gd name="connsiteX6" fmla="*/ 10201 w 14064"/>
                  <a:gd name="connsiteY6" fmla="*/ 4874 h 14313"/>
                  <a:gd name="connsiteX7" fmla="*/ 4400 w 14064"/>
                  <a:gd name="connsiteY7" fmla="*/ 3163 h 14313"/>
                  <a:gd name="connsiteX8" fmla="*/ 4020 w 14064"/>
                  <a:gd name="connsiteY8" fmla="*/ 9154 h 14313"/>
                  <a:gd name="connsiteX9" fmla="*/ 9821 w 14064"/>
                  <a:gd name="connsiteY9" fmla="*/ 10865 h 14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4064" h="14313">
                    <a:moveTo>
                      <a:pt x="2974" y="1356"/>
                    </a:moveTo>
                    <a:cubicBezTo>
                      <a:pt x="4495" y="310"/>
                      <a:pt x="8870" y="-1878"/>
                      <a:pt x="12484" y="3353"/>
                    </a:cubicBezTo>
                    <a:cubicBezTo>
                      <a:pt x="16097" y="8583"/>
                      <a:pt x="12579" y="11911"/>
                      <a:pt x="11152" y="12958"/>
                    </a:cubicBezTo>
                    <a:cubicBezTo>
                      <a:pt x="9631" y="14004"/>
                      <a:pt x="5351" y="16191"/>
                      <a:pt x="1643" y="10960"/>
                    </a:cubicBezTo>
                    <a:cubicBezTo>
                      <a:pt x="-2066" y="5825"/>
                      <a:pt x="1452" y="2402"/>
                      <a:pt x="2974" y="1356"/>
                    </a:cubicBezTo>
                    <a:moveTo>
                      <a:pt x="9821" y="10865"/>
                    </a:moveTo>
                    <a:cubicBezTo>
                      <a:pt x="11057" y="9914"/>
                      <a:pt x="12389" y="7917"/>
                      <a:pt x="10201" y="4874"/>
                    </a:cubicBezTo>
                    <a:cubicBezTo>
                      <a:pt x="8014" y="1736"/>
                      <a:pt x="5637" y="2212"/>
                      <a:pt x="4400" y="3163"/>
                    </a:cubicBezTo>
                    <a:cubicBezTo>
                      <a:pt x="3164" y="4018"/>
                      <a:pt x="1833" y="6111"/>
                      <a:pt x="4020" y="9154"/>
                    </a:cubicBezTo>
                    <a:cubicBezTo>
                      <a:pt x="6207" y="12292"/>
                      <a:pt x="8585" y="11816"/>
                      <a:pt x="9821" y="10865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29" name="Frihåndsform: figur 228">
                <a:extLst>
                  <a:ext uri="{FF2B5EF4-FFF2-40B4-BE49-F238E27FC236}">
                    <a16:creationId xmlns:a16="http://schemas.microsoft.com/office/drawing/2014/main" id="{9EC52096-E89A-4C7D-8041-1CEACC950821}"/>
                  </a:ext>
                </a:extLst>
              </p:cNvPr>
              <p:cNvSpPr/>
              <p:nvPr/>
            </p:nvSpPr>
            <p:spPr>
              <a:xfrm>
                <a:off x="10165712" y="1043402"/>
                <a:ext cx="13025" cy="14937"/>
              </a:xfrm>
              <a:custGeom>
                <a:avLst/>
                <a:gdLst>
                  <a:gd name="connsiteX0" fmla="*/ 11028 w 13025"/>
                  <a:gd name="connsiteY0" fmla="*/ 10936 h 14937"/>
                  <a:gd name="connsiteX1" fmla="*/ 4372 w 13025"/>
                  <a:gd name="connsiteY1" fmla="*/ 14740 h 14937"/>
                  <a:gd name="connsiteX2" fmla="*/ 473 w 13025"/>
                  <a:gd name="connsiteY2" fmla="*/ 12172 h 14937"/>
                  <a:gd name="connsiteX3" fmla="*/ 187 w 13025"/>
                  <a:gd name="connsiteY3" fmla="*/ 8749 h 14937"/>
                  <a:gd name="connsiteX4" fmla="*/ 2184 w 13025"/>
                  <a:gd name="connsiteY4" fmla="*/ 0 h 14937"/>
                  <a:gd name="connsiteX5" fmla="*/ 5037 w 13025"/>
                  <a:gd name="connsiteY5" fmla="*/ 666 h 14937"/>
                  <a:gd name="connsiteX6" fmla="*/ 3135 w 13025"/>
                  <a:gd name="connsiteY6" fmla="*/ 9224 h 14937"/>
                  <a:gd name="connsiteX7" fmla="*/ 4942 w 13025"/>
                  <a:gd name="connsiteY7" fmla="*/ 12363 h 14937"/>
                  <a:gd name="connsiteX8" fmla="*/ 8271 w 13025"/>
                  <a:gd name="connsiteY8" fmla="*/ 10461 h 14937"/>
                  <a:gd name="connsiteX9" fmla="*/ 10173 w 13025"/>
                  <a:gd name="connsiteY9" fmla="*/ 1712 h 14937"/>
                  <a:gd name="connsiteX10" fmla="*/ 13025 w 13025"/>
                  <a:gd name="connsiteY10" fmla="*/ 2377 h 14937"/>
                  <a:gd name="connsiteX11" fmla="*/ 11028 w 13025"/>
                  <a:gd name="connsiteY11" fmla="*/ 10936 h 149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3025" h="14937">
                    <a:moveTo>
                      <a:pt x="11028" y="10936"/>
                    </a:moveTo>
                    <a:cubicBezTo>
                      <a:pt x="10268" y="14455"/>
                      <a:pt x="7795" y="15406"/>
                      <a:pt x="4372" y="14740"/>
                    </a:cubicBezTo>
                    <a:cubicBezTo>
                      <a:pt x="3135" y="14455"/>
                      <a:pt x="1329" y="13789"/>
                      <a:pt x="473" y="12172"/>
                    </a:cubicBezTo>
                    <a:cubicBezTo>
                      <a:pt x="-98" y="11221"/>
                      <a:pt x="-98" y="10080"/>
                      <a:pt x="187" y="8749"/>
                    </a:cubicBezTo>
                    <a:lnTo>
                      <a:pt x="2184" y="0"/>
                    </a:lnTo>
                    <a:lnTo>
                      <a:pt x="5037" y="666"/>
                    </a:lnTo>
                    <a:lnTo>
                      <a:pt x="3135" y="9224"/>
                    </a:lnTo>
                    <a:cubicBezTo>
                      <a:pt x="2755" y="11031"/>
                      <a:pt x="3611" y="12077"/>
                      <a:pt x="4942" y="12363"/>
                    </a:cubicBezTo>
                    <a:cubicBezTo>
                      <a:pt x="6844" y="12743"/>
                      <a:pt x="7890" y="12077"/>
                      <a:pt x="8271" y="10461"/>
                    </a:cubicBezTo>
                    <a:lnTo>
                      <a:pt x="10173" y="1712"/>
                    </a:lnTo>
                    <a:lnTo>
                      <a:pt x="13025" y="2377"/>
                    </a:lnTo>
                    <a:lnTo>
                      <a:pt x="11028" y="10936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</p:grpSp>
        <p:sp>
          <p:nvSpPr>
            <p:cNvPr id="183" name="Frihåndsform: figur 182">
              <a:extLst>
                <a:ext uri="{FF2B5EF4-FFF2-40B4-BE49-F238E27FC236}">
                  <a16:creationId xmlns:a16="http://schemas.microsoft.com/office/drawing/2014/main" id="{BEF0F765-2BAD-4B0A-9942-464A49512ECC}"/>
                </a:ext>
              </a:extLst>
            </p:cNvPr>
            <p:cNvSpPr/>
            <p:nvPr/>
          </p:nvSpPr>
          <p:spPr>
            <a:xfrm>
              <a:off x="10079076" y="984918"/>
              <a:ext cx="13313" cy="8653"/>
            </a:xfrm>
            <a:custGeom>
              <a:avLst/>
              <a:gdLst>
                <a:gd name="connsiteX0" fmla="*/ 0 w 13313"/>
                <a:gd name="connsiteY0" fmla="*/ 6181 h 8653"/>
                <a:gd name="connsiteX1" fmla="*/ 1236 w 13313"/>
                <a:gd name="connsiteY1" fmla="*/ 8654 h 8653"/>
                <a:gd name="connsiteX2" fmla="*/ 13314 w 13313"/>
                <a:gd name="connsiteY2" fmla="*/ 2473 h 8653"/>
                <a:gd name="connsiteX3" fmla="*/ 12077 w 13313"/>
                <a:gd name="connsiteY3" fmla="*/ 0 h 8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13" h="8653">
                  <a:moveTo>
                    <a:pt x="0" y="6181"/>
                  </a:moveTo>
                  <a:lnTo>
                    <a:pt x="1236" y="8654"/>
                  </a:lnTo>
                  <a:lnTo>
                    <a:pt x="13314" y="2473"/>
                  </a:lnTo>
                  <a:lnTo>
                    <a:pt x="12077" y="0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184" name="Frihåndsform: figur 183">
              <a:extLst>
                <a:ext uri="{FF2B5EF4-FFF2-40B4-BE49-F238E27FC236}">
                  <a16:creationId xmlns:a16="http://schemas.microsoft.com/office/drawing/2014/main" id="{41CDD0A2-E004-4A28-A26F-4145E54B24B9}"/>
                </a:ext>
              </a:extLst>
            </p:cNvPr>
            <p:cNvSpPr/>
            <p:nvPr/>
          </p:nvSpPr>
          <p:spPr>
            <a:xfrm>
              <a:off x="10060912" y="941458"/>
              <a:ext cx="13789" cy="6751"/>
            </a:xfrm>
            <a:custGeom>
              <a:avLst/>
              <a:gdLst>
                <a:gd name="connsiteX0" fmla="*/ 0 w 13789"/>
                <a:gd name="connsiteY0" fmla="*/ 4089 h 6751"/>
                <a:gd name="connsiteX1" fmla="*/ 856 w 13789"/>
                <a:gd name="connsiteY1" fmla="*/ 6752 h 6751"/>
                <a:gd name="connsiteX2" fmla="*/ 13789 w 13789"/>
                <a:gd name="connsiteY2" fmla="*/ 2758 h 6751"/>
                <a:gd name="connsiteX3" fmla="*/ 12933 w 13789"/>
                <a:gd name="connsiteY3" fmla="*/ 0 h 6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789" h="6751">
                  <a:moveTo>
                    <a:pt x="0" y="4089"/>
                  </a:moveTo>
                  <a:lnTo>
                    <a:pt x="856" y="6752"/>
                  </a:lnTo>
                  <a:lnTo>
                    <a:pt x="13789" y="2758"/>
                  </a:lnTo>
                  <a:lnTo>
                    <a:pt x="12933" y="0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grpSp>
          <p:nvGrpSpPr>
            <p:cNvPr id="185" name="dasdasda">
              <a:extLst>
                <a:ext uri="{FF2B5EF4-FFF2-40B4-BE49-F238E27FC236}">
                  <a16:creationId xmlns:a16="http://schemas.microsoft.com/office/drawing/2014/main" id="{10CA4FF0-2AF3-4477-B8BA-0B66E5E7AA21}"/>
                </a:ext>
              </a:extLst>
            </p:cNvPr>
            <p:cNvGrpSpPr/>
            <p:nvPr/>
          </p:nvGrpSpPr>
          <p:grpSpPr>
            <a:xfrm>
              <a:off x="10235320" y="907033"/>
              <a:ext cx="46692" cy="29289"/>
              <a:chOff x="10235320" y="907033"/>
              <a:chExt cx="46692" cy="29289"/>
            </a:xfrm>
            <a:solidFill>
              <a:srgbClr val="EBEBEB"/>
            </a:solidFill>
          </p:grpSpPr>
          <p:sp>
            <p:nvSpPr>
              <p:cNvPr id="224" name="Frihåndsform: figur 223">
                <a:extLst>
                  <a:ext uri="{FF2B5EF4-FFF2-40B4-BE49-F238E27FC236}">
                    <a16:creationId xmlns:a16="http://schemas.microsoft.com/office/drawing/2014/main" id="{E88F05E8-6EA6-4C77-9AE8-A594BD784892}"/>
                  </a:ext>
                </a:extLst>
              </p:cNvPr>
              <p:cNvSpPr/>
              <p:nvPr/>
            </p:nvSpPr>
            <p:spPr>
              <a:xfrm>
                <a:off x="10235320" y="914926"/>
                <a:ext cx="12457" cy="21396"/>
              </a:xfrm>
              <a:custGeom>
                <a:avLst/>
                <a:gdLst>
                  <a:gd name="connsiteX0" fmla="*/ 3519 w 12457"/>
                  <a:gd name="connsiteY0" fmla="*/ 21397 h 21396"/>
                  <a:gd name="connsiteX1" fmla="*/ 0 w 12457"/>
                  <a:gd name="connsiteY1" fmla="*/ 11221 h 21396"/>
                  <a:gd name="connsiteX2" fmla="*/ 571 w 12457"/>
                  <a:gd name="connsiteY2" fmla="*/ 6847 h 21396"/>
                  <a:gd name="connsiteX3" fmla="*/ 7798 w 12457"/>
                  <a:gd name="connsiteY3" fmla="*/ 0 h 21396"/>
                  <a:gd name="connsiteX4" fmla="*/ 10841 w 12457"/>
                  <a:gd name="connsiteY4" fmla="*/ 856 h 21396"/>
                  <a:gd name="connsiteX5" fmla="*/ 12458 w 12457"/>
                  <a:gd name="connsiteY5" fmla="*/ 3994 h 21396"/>
                  <a:gd name="connsiteX6" fmla="*/ 12268 w 12457"/>
                  <a:gd name="connsiteY6" fmla="*/ 5421 h 21396"/>
                  <a:gd name="connsiteX7" fmla="*/ 11412 w 12457"/>
                  <a:gd name="connsiteY7" fmla="*/ 6942 h 21396"/>
                  <a:gd name="connsiteX8" fmla="*/ 8178 w 12457"/>
                  <a:gd name="connsiteY8" fmla="*/ 7227 h 21396"/>
                  <a:gd name="connsiteX9" fmla="*/ 7322 w 12457"/>
                  <a:gd name="connsiteY9" fmla="*/ 5801 h 21396"/>
                  <a:gd name="connsiteX10" fmla="*/ 9795 w 12457"/>
                  <a:gd name="connsiteY10" fmla="*/ 3709 h 21396"/>
                  <a:gd name="connsiteX11" fmla="*/ 5896 w 12457"/>
                  <a:gd name="connsiteY11" fmla="*/ 4089 h 21396"/>
                  <a:gd name="connsiteX12" fmla="*/ 3423 w 12457"/>
                  <a:gd name="connsiteY12" fmla="*/ 8178 h 21396"/>
                  <a:gd name="connsiteX13" fmla="*/ 2948 w 12457"/>
                  <a:gd name="connsiteY13" fmla="*/ 11507 h 21396"/>
                  <a:gd name="connsiteX14" fmla="*/ 5706 w 12457"/>
                  <a:gd name="connsiteY14" fmla="*/ 19305 h 21396"/>
                  <a:gd name="connsiteX15" fmla="*/ 3519 w 12457"/>
                  <a:gd name="connsiteY15" fmla="*/ 21397 h 213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2457" h="21396">
                    <a:moveTo>
                      <a:pt x="3519" y="21397"/>
                    </a:moveTo>
                    <a:cubicBezTo>
                      <a:pt x="1141" y="18164"/>
                      <a:pt x="0" y="14360"/>
                      <a:pt x="0" y="11221"/>
                    </a:cubicBezTo>
                    <a:cubicBezTo>
                      <a:pt x="0" y="9700"/>
                      <a:pt x="190" y="8178"/>
                      <a:pt x="571" y="6847"/>
                    </a:cubicBezTo>
                    <a:cubicBezTo>
                      <a:pt x="1902" y="2758"/>
                      <a:pt x="4755" y="0"/>
                      <a:pt x="7798" y="0"/>
                    </a:cubicBezTo>
                    <a:cubicBezTo>
                      <a:pt x="8844" y="0"/>
                      <a:pt x="9795" y="285"/>
                      <a:pt x="10841" y="856"/>
                    </a:cubicBezTo>
                    <a:cubicBezTo>
                      <a:pt x="11887" y="1426"/>
                      <a:pt x="12458" y="2663"/>
                      <a:pt x="12458" y="3994"/>
                    </a:cubicBezTo>
                    <a:cubicBezTo>
                      <a:pt x="12458" y="4470"/>
                      <a:pt x="12363" y="4945"/>
                      <a:pt x="12268" y="5421"/>
                    </a:cubicBezTo>
                    <a:cubicBezTo>
                      <a:pt x="12077" y="5991"/>
                      <a:pt x="11792" y="6562"/>
                      <a:pt x="11412" y="6942"/>
                    </a:cubicBezTo>
                    <a:cubicBezTo>
                      <a:pt x="10556" y="7798"/>
                      <a:pt x="9224" y="7798"/>
                      <a:pt x="8178" y="7227"/>
                    </a:cubicBezTo>
                    <a:cubicBezTo>
                      <a:pt x="7608" y="6847"/>
                      <a:pt x="7322" y="6276"/>
                      <a:pt x="7322" y="5801"/>
                    </a:cubicBezTo>
                    <a:cubicBezTo>
                      <a:pt x="7322" y="4470"/>
                      <a:pt x="8369" y="3709"/>
                      <a:pt x="9795" y="3709"/>
                    </a:cubicBezTo>
                    <a:cubicBezTo>
                      <a:pt x="7703" y="3138"/>
                      <a:pt x="6942" y="3519"/>
                      <a:pt x="5896" y="4089"/>
                    </a:cubicBezTo>
                    <a:cubicBezTo>
                      <a:pt x="4945" y="5040"/>
                      <a:pt x="3899" y="6562"/>
                      <a:pt x="3423" y="8178"/>
                    </a:cubicBezTo>
                    <a:cubicBezTo>
                      <a:pt x="3138" y="9224"/>
                      <a:pt x="2948" y="10270"/>
                      <a:pt x="2948" y="11507"/>
                    </a:cubicBezTo>
                    <a:cubicBezTo>
                      <a:pt x="2948" y="13789"/>
                      <a:pt x="3899" y="16642"/>
                      <a:pt x="5706" y="19305"/>
                    </a:cubicBezTo>
                    <a:cubicBezTo>
                      <a:pt x="5040" y="19780"/>
                      <a:pt x="4184" y="20541"/>
                      <a:pt x="3519" y="21397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25" name="Frihåndsform: figur 224">
                <a:extLst>
                  <a:ext uri="{FF2B5EF4-FFF2-40B4-BE49-F238E27FC236}">
                    <a16:creationId xmlns:a16="http://schemas.microsoft.com/office/drawing/2014/main" id="{12E36CEB-546C-429F-9023-AC4C5C0F136B}"/>
                  </a:ext>
                </a:extLst>
              </p:cNvPr>
              <p:cNvSpPr/>
              <p:nvPr/>
            </p:nvSpPr>
            <p:spPr>
              <a:xfrm>
                <a:off x="10269555" y="907033"/>
                <a:ext cx="12457" cy="21396"/>
              </a:xfrm>
              <a:custGeom>
                <a:avLst/>
                <a:gdLst>
                  <a:gd name="connsiteX0" fmla="*/ 9034 w 12457"/>
                  <a:gd name="connsiteY0" fmla="*/ 0 h 21396"/>
                  <a:gd name="connsiteX1" fmla="*/ 12458 w 12457"/>
                  <a:gd name="connsiteY1" fmla="*/ 10175 h 21396"/>
                  <a:gd name="connsiteX2" fmla="*/ 11887 w 12457"/>
                  <a:gd name="connsiteY2" fmla="*/ 14550 h 21396"/>
                  <a:gd name="connsiteX3" fmla="*/ 4660 w 12457"/>
                  <a:gd name="connsiteY3" fmla="*/ 21397 h 21396"/>
                  <a:gd name="connsiteX4" fmla="*/ 1617 w 12457"/>
                  <a:gd name="connsiteY4" fmla="*/ 20541 h 21396"/>
                  <a:gd name="connsiteX5" fmla="*/ 0 w 12457"/>
                  <a:gd name="connsiteY5" fmla="*/ 17403 h 21396"/>
                  <a:gd name="connsiteX6" fmla="*/ 190 w 12457"/>
                  <a:gd name="connsiteY6" fmla="*/ 15976 h 21396"/>
                  <a:gd name="connsiteX7" fmla="*/ 1046 w 12457"/>
                  <a:gd name="connsiteY7" fmla="*/ 14455 h 21396"/>
                  <a:gd name="connsiteX8" fmla="*/ 4279 w 12457"/>
                  <a:gd name="connsiteY8" fmla="*/ 14169 h 21396"/>
                  <a:gd name="connsiteX9" fmla="*/ 5135 w 12457"/>
                  <a:gd name="connsiteY9" fmla="*/ 15596 h 21396"/>
                  <a:gd name="connsiteX10" fmla="*/ 2663 w 12457"/>
                  <a:gd name="connsiteY10" fmla="*/ 17688 h 21396"/>
                  <a:gd name="connsiteX11" fmla="*/ 6562 w 12457"/>
                  <a:gd name="connsiteY11" fmla="*/ 17308 h 21396"/>
                  <a:gd name="connsiteX12" fmla="*/ 9034 w 12457"/>
                  <a:gd name="connsiteY12" fmla="*/ 13218 h 21396"/>
                  <a:gd name="connsiteX13" fmla="*/ 9510 w 12457"/>
                  <a:gd name="connsiteY13" fmla="*/ 9890 h 21396"/>
                  <a:gd name="connsiteX14" fmla="*/ 6752 w 12457"/>
                  <a:gd name="connsiteY14" fmla="*/ 2092 h 21396"/>
                  <a:gd name="connsiteX15" fmla="*/ 9034 w 12457"/>
                  <a:gd name="connsiteY15" fmla="*/ 0 h 213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2457" h="21396">
                    <a:moveTo>
                      <a:pt x="9034" y="0"/>
                    </a:moveTo>
                    <a:cubicBezTo>
                      <a:pt x="11412" y="3233"/>
                      <a:pt x="12458" y="7037"/>
                      <a:pt x="12458" y="10175"/>
                    </a:cubicBezTo>
                    <a:cubicBezTo>
                      <a:pt x="12458" y="11697"/>
                      <a:pt x="12268" y="13218"/>
                      <a:pt x="11887" y="14550"/>
                    </a:cubicBezTo>
                    <a:cubicBezTo>
                      <a:pt x="10651" y="18639"/>
                      <a:pt x="7703" y="21397"/>
                      <a:pt x="4660" y="21397"/>
                    </a:cubicBezTo>
                    <a:cubicBezTo>
                      <a:pt x="3709" y="21397"/>
                      <a:pt x="2663" y="21111"/>
                      <a:pt x="1617" y="20541"/>
                    </a:cubicBezTo>
                    <a:cubicBezTo>
                      <a:pt x="666" y="19970"/>
                      <a:pt x="0" y="18734"/>
                      <a:pt x="0" y="17403"/>
                    </a:cubicBezTo>
                    <a:cubicBezTo>
                      <a:pt x="0" y="16927"/>
                      <a:pt x="95" y="16452"/>
                      <a:pt x="190" y="15976"/>
                    </a:cubicBezTo>
                    <a:cubicBezTo>
                      <a:pt x="380" y="15406"/>
                      <a:pt x="666" y="14835"/>
                      <a:pt x="1046" y="14455"/>
                    </a:cubicBezTo>
                    <a:cubicBezTo>
                      <a:pt x="1902" y="13599"/>
                      <a:pt x="3233" y="13599"/>
                      <a:pt x="4279" y="14169"/>
                    </a:cubicBezTo>
                    <a:cubicBezTo>
                      <a:pt x="4850" y="14550"/>
                      <a:pt x="5135" y="15120"/>
                      <a:pt x="5135" y="15596"/>
                    </a:cubicBezTo>
                    <a:cubicBezTo>
                      <a:pt x="5135" y="16832"/>
                      <a:pt x="4089" y="17688"/>
                      <a:pt x="2663" y="17688"/>
                    </a:cubicBezTo>
                    <a:cubicBezTo>
                      <a:pt x="4755" y="18259"/>
                      <a:pt x="5516" y="17878"/>
                      <a:pt x="6562" y="17308"/>
                    </a:cubicBezTo>
                    <a:cubicBezTo>
                      <a:pt x="7608" y="16357"/>
                      <a:pt x="8559" y="14835"/>
                      <a:pt x="9034" y="13218"/>
                    </a:cubicBezTo>
                    <a:cubicBezTo>
                      <a:pt x="9319" y="12172"/>
                      <a:pt x="9510" y="11126"/>
                      <a:pt x="9510" y="9890"/>
                    </a:cubicBezTo>
                    <a:cubicBezTo>
                      <a:pt x="9510" y="7608"/>
                      <a:pt x="8559" y="4755"/>
                      <a:pt x="6752" y="2092"/>
                    </a:cubicBezTo>
                    <a:cubicBezTo>
                      <a:pt x="7513" y="1617"/>
                      <a:pt x="8273" y="856"/>
                      <a:pt x="9034" y="0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</p:grpSp>
        <p:sp>
          <p:nvSpPr>
            <p:cNvPr id="186" name="Frihåndsform: figur 185">
              <a:extLst>
                <a:ext uri="{FF2B5EF4-FFF2-40B4-BE49-F238E27FC236}">
                  <a16:creationId xmlns:a16="http://schemas.microsoft.com/office/drawing/2014/main" id="{266169DA-81DD-42ED-8057-926848A6C43F}"/>
                </a:ext>
              </a:extLst>
            </p:cNvPr>
            <p:cNvSpPr/>
            <p:nvPr/>
          </p:nvSpPr>
          <p:spPr>
            <a:xfrm>
              <a:off x="10241596" y="1042927"/>
              <a:ext cx="12647" cy="15215"/>
            </a:xfrm>
            <a:custGeom>
              <a:avLst/>
              <a:gdLst>
                <a:gd name="connsiteX0" fmla="*/ 2948 w 12647"/>
                <a:gd name="connsiteY0" fmla="*/ 14360 h 15215"/>
                <a:gd name="connsiteX1" fmla="*/ 0 w 12647"/>
                <a:gd name="connsiteY1" fmla="*/ 15215 h 15215"/>
                <a:gd name="connsiteX2" fmla="*/ 1046 w 12647"/>
                <a:gd name="connsiteY2" fmla="*/ 856 h 15215"/>
                <a:gd name="connsiteX3" fmla="*/ 4279 w 12647"/>
                <a:gd name="connsiteY3" fmla="*/ 0 h 15215"/>
                <a:gd name="connsiteX4" fmla="*/ 12648 w 12647"/>
                <a:gd name="connsiteY4" fmla="*/ 11697 h 15215"/>
                <a:gd name="connsiteX5" fmla="*/ 9700 w 12647"/>
                <a:gd name="connsiteY5" fmla="*/ 12553 h 15215"/>
                <a:gd name="connsiteX6" fmla="*/ 8083 w 12647"/>
                <a:gd name="connsiteY6" fmla="*/ 10080 h 15215"/>
                <a:gd name="connsiteX7" fmla="*/ 3233 w 12647"/>
                <a:gd name="connsiteY7" fmla="*/ 11507 h 15215"/>
                <a:gd name="connsiteX8" fmla="*/ 2948 w 12647"/>
                <a:gd name="connsiteY8" fmla="*/ 14360 h 15215"/>
                <a:gd name="connsiteX9" fmla="*/ 3233 w 12647"/>
                <a:gd name="connsiteY9" fmla="*/ 8749 h 15215"/>
                <a:gd name="connsiteX10" fmla="*/ 6657 w 12647"/>
                <a:gd name="connsiteY10" fmla="*/ 7798 h 15215"/>
                <a:gd name="connsiteX11" fmla="*/ 3519 w 12647"/>
                <a:gd name="connsiteY11" fmla="*/ 3138 h 15215"/>
                <a:gd name="connsiteX12" fmla="*/ 3233 w 12647"/>
                <a:gd name="connsiteY12" fmla="*/ 8749 h 15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647" h="15215">
                  <a:moveTo>
                    <a:pt x="2948" y="14360"/>
                  </a:moveTo>
                  <a:lnTo>
                    <a:pt x="0" y="15215"/>
                  </a:lnTo>
                  <a:lnTo>
                    <a:pt x="1046" y="856"/>
                  </a:lnTo>
                  <a:lnTo>
                    <a:pt x="4279" y="0"/>
                  </a:lnTo>
                  <a:lnTo>
                    <a:pt x="12648" y="11697"/>
                  </a:lnTo>
                  <a:lnTo>
                    <a:pt x="9700" y="12553"/>
                  </a:lnTo>
                  <a:lnTo>
                    <a:pt x="8083" y="10080"/>
                  </a:lnTo>
                  <a:lnTo>
                    <a:pt x="3233" y="11507"/>
                  </a:lnTo>
                  <a:lnTo>
                    <a:pt x="2948" y="14360"/>
                  </a:lnTo>
                  <a:close/>
                  <a:moveTo>
                    <a:pt x="3233" y="8749"/>
                  </a:moveTo>
                  <a:lnTo>
                    <a:pt x="6657" y="7798"/>
                  </a:lnTo>
                  <a:lnTo>
                    <a:pt x="3519" y="3138"/>
                  </a:lnTo>
                  <a:lnTo>
                    <a:pt x="3233" y="8749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187" name="Frihåndsform: figur 186">
              <a:extLst>
                <a:ext uri="{FF2B5EF4-FFF2-40B4-BE49-F238E27FC236}">
                  <a16:creationId xmlns:a16="http://schemas.microsoft.com/office/drawing/2014/main" id="{AE1BFE19-7BFB-4895-8259-C0C0417581C7}"/>
                </a:ext>
              </a:extLst>
            </p:cNvPr>
            <p:cNvSpPr/>
            <p:nvPr/>
          </p:nvSpPr>
          <p:spPr>
            <a:xfrm>
              <a:off x="10128716" y="1027996"/>
              <a:ext cx="12838" cy="15310"/>
            </a:xfrm>
            <a:custGeom>
              <a:avLst/>
              <a:gdLst>
                <a:gd name="connsiteX0" fmla="*/ 2473 w 12838"/>
                <a:gd name="connsiteY0" fmla="*/ 15311 h 15310"/>
                <a:gd name="connsiteX1" fmla="*/ 0 w 12838"/>
                <a:gd name="connsiteY1" fmla="*/ 13884 h 15310"/>
                <a:gd name="connsiteX2" fmla="*/ 5516 w 12838"/>
                <a:gd name="connsiteY2" fmla="*/ 4184 h 15310"/>
                <a:gd name="connsiteX3" fmla="*/ 1902 w 12838"/>
                <a:gd name="connsiteY3" fmla="*/ 2092 h 15310"/>
                <a:gd name="connsiteX4" fmla="*/ 3138 w 12838"/>
                <a:gd name="connsiteY4" fmla="*/ 0 h 15310"/>
                <a:gd name="connsiteX5" fmla="*/ 12838 w 12838"/>
                <a:gd name="connsiteY5" fmla="*/ 5706 h 15310"/>
                <a:gd name="connsiteX6" fmla="*/ 11602 w 12838"/>
                <a:gd name="connsiteY6" fmla="*/ 7798 h 15310"/>
                <a:gd name="connsiteX7" fmla="*/ 7988 w 12838"/>
                <a:gd name="connsiteY7" fmla="*/ 5611 h 15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838" h="15310">
                  <a:moveTo>
                    <a:pt x="2473" y="15311"/>
                  </a:moveTo>
                  <a:lnTo>
                    <a:pt x="0" y="13884"/>
                  </a:lnTo>
                  <a:lnTo>
                    <a:pt x="5516" y="4184"/>
                  </a:lnTo>
                  <a:lnTo>
                    <a:pt x="1902" y="2092"/>
                  </a:lnTo>
                  <a:lnTo>
                    <a:pt x="3138" y="0"/>
                  </a:lnTo>
                  <a:lnTo>
                    <a:pt x="12838" y="5706"/>
                  </a:lnTo>
                  <a:lnTo>
                    <a:pt x="11602" y="7798"/>
                  </a:lnTo>
                  <a:lnTo>
                    <a:pt x="7988" y="5611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188" name="Frihåndsform: figur 187">
              <a:extLst>
                <a:ext uri="{FF2B5EF4-FFF2-40B4-BE49-F238E27FC236}">
                  <a16:creationId xmlns:a16="http://schemas.microsoft.com/office/drawing/2014/main" id="{63807BC9-8F5C-4AE2-B5F9-293DF41F03F2}"/>
                </a:ext>
              </a:extLst>
            </p:cNvPr>
            <p:cNvSpPr/>
            <p:nvPr/>
          </p:nvSpPr>
          <p:spPr>
            <a:xfrm>
              <a:off x="10310351" y="995378"/>
              <a:ext cx="12552" cy="10365"/>
            </a:xfrm>
            <a:custGeom>
              <a:avLst/>
              <a:gdLst>
                <a:gd name="connsiteX0" fmla="*/ 12553 w 12552"/>
                <a:gd name="connsiteY0" fmla="*/ 8083 h 10365"/>
                <a:gd name="connsiteX1" fmla="*/ 10841 w 12552"/>
                <a:gd name="connsiteY1" fmla="*/ 10366 h 10365"/>
                <a:gd name="connsiteX2" fmla="*/ 0 w 12552"/>
                <a:gd name="connsiteY2" fmla="*/ 2282 h 10365"/>
                <a:gd name="connsiteX3" fmla="*/ 1712 w 12552"/>
                <a:gd name="connsiteY3" fmla="*/ 0 h 10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552" h="10365">
                  <a:moveTo>
                    <a:pt x="12553" y="8083"/>
                  </a:moveTo>
                  <a:lnTo>
                    <a:pt x="10841" y="10366"/>
                  </a:lnTo>
                  <a:lnTo>
                    <a:pt x="0" y="2282"/>
                  </a:lnTo>
                  <a:lnTo>
                    <a:pt x="1712" y="0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189" name="Frihåndsform: figur 188">
              <a:extLst>
                <a:ext uri="{FF2B5EF4-FFF2-40B4-BE49-F238E27FC236}">
                  <a16:creationId xmlns:a16="http://schemas.microsoft.com/office/drawing/2014/main" id="{C07A3F72-6BF9-4289-AA84-39D329075226}"/>
                </a:ext>
              </a:extLst>
            </p:cNvPr>
            <p:cNvSpPr/>
            <p:nvPr/>
          </p:nvSpPr>
          <p:spPr>
            <a:xfrm>
              <a:off x="10265275" y="1029993"/>
              <a:ext cx="11696" cy="16641"/>
            </a:xfrm>
            <a:custGeom>
              <a:avLst/>
              <a:gdLst>
                <a:gd name="connsiteX0" fmla="*/ 9034 w 11696"/>
                <a:gd name="connsiteY0" fmla="*/ 15215 h 16641"/>
                <a:gd name="connsiteX1" fmla="*/ 6467 w 11696"/>
                <a:gd name="connsiteY1" fmla="*/ 16642 h 16641"/>
                <a:gd name="connsiteX2" fmla="*/ 0 w 11696"/>
                <a:gd name="connsiteY2" fmla="*/ 4755 h 16641"/>
                <a:gd name="connsiteX3" fmla="*/ 8654 w 11696"/>
                <a:gd name="connsiteY3" fmla="*/ 0 h 16641"/>
                <a:gd name="connsiteX4" fmla="*/ 9890 w 11696"/>
                <a:gd name="connsiteY4" fmla="*/ 2187 h 16641"/>
                <a:gd name="connsiteX5" fmla="*/ 3709 w 11696"/>
                <a:gd name="connsiteY5" fmla="*/ 5516 h 16641"/>
                <a:gd name="connsiteX6" fmla="*/ 5230 w 11696"/>
                <a:gd name="connsiteY6" fmla="*/ 8178 h 16641"/>
                <a:gd name="connsiteX7" fmla="*/ 10556 w 11696"/>
                <a:gd name="connsiteY7" fmla="*/ 5230 h 16641"/>
                <a:gd name="connsiteX8" fmla="*/ 11697 w 11696"/>
                <a:gd name="connsiteY8" fmla="*/ 7418 h 16641"/>
                <a:gd name="connsiteX9" fmla="*/ 6276 w 11696"/>
                <a:gd name="connsiteY9" fmla="*/ 10270 h 16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696" h="16641">
                  <a:moveTo>
                    <a:pt x="9034" y="15215"/>
                  </a:moveTo>
                  <a:lnTo>
                    <a:pt x="6467" y="16642"/>
                  </a:lnTo>
                  <a:lnTo>
                    <a:pt x="0" y="4755"/>
                  </a:lnTo>
                  <a:lnTo>
                    <a:pt x="8654" y="0"/>
                  </a:lnTo>
                  <a:lnTo>
                    <a:pt x="9890" y="2187"/>
                  </a:lnTo>
                  <a:lnTo>
                    <a:pt x="3709" y="5516"/>
                  </a:lnTo>
                  <a:lnTo>
                    <a:pt x="5230" y="8178"/>
                  </a:lnTo>
                  <a:lnTo>
                    <a:pt x="10556" y="5230"/>
                  </a:lnTo>
                  <a:lnTo>
                    <a:pt x="11697" y="7418"/>
                  </a:lnTo>
                  <a:lnTo>
                    <a:pt x="6276" y="10270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190" name="Frihåndsform: figur 189">
              <a:extLst>
                <a:ext uri="{FF2B5EF4-FFF2-40B4-BE49-F238E27FC236}">
                  <a16:creationId xmlns:a16="http://schemas.microsoft.com/office/drawing/2014/main" id="{1EE7E09C-19B3-448E-A6AE-C35D34E945EE}"/>
                </a:ext>
              </a:extLst>
            </p:cNvPr>
            <p:cNvSpPr/>
            <p:nvPr/>
          </p:nvSpPr>
          <p:spPr>
            <a:xfrm>
              <a:off x="10217156" y="1047111"/>
              <a:ext cx="11411" cy="14264"/>
            </a:xfrm>
            <a:custGeom>
              <a:avLst/>
              <a:gdLst>
                <a:gd name="connsiteX0" fmla="*/ 8559 w 11411"/>
                <a:gd name="connsiteY0" fmla="*/ 13979 h 14264"/>
                <a:gd name="connsiteX1" fmla="*/ 5706 w 11411"/>
                <a:gd name="connsiteY1" fmla="*/ 14265 h 14264"/>
                <a:gd name="connsiteX2" fmla="*/ 4374 w 11411"/>
                <a:gd name="connsiteY2" fmla="*/ 3233 h 14264"/>
                <a:gd name="connsiteX3" fmla="*/ 285 w 11411"/>
                <a:gd name="connsiteY3" fmla="*/ 3709 h 14264"/>
                <a:gd name="connsiteX4" fmla="*/ 0 w 11411"/>
                <a:gd name="connsiteY4" fmla="*/ 1331 h 14264"/>
                <a:gd name="connsiteX5" fmla="*/ 11126 w 11411"/>
                <a:gd name="connsiteY5" fmla="*/ 0 h 14264"/>
                <a:gd name="connsiteX6" fmla="*/ 11412 w 11411"/>
                <a:gd name="connsiteY6" fmla="*/ 2377 h 14264"/>
                <a:gd name="connsiteX7" fmla="*/ 7227 w 11411"/>
                <a:gd name="connsiteY7" fmla="*/ 2853 h 14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411" h="14264">
                  <a:moveTo>
                    <a:pt x="8559" y="13979"/>
                  </a:moveTo>
                  <a:lnTo>
                    <a:pt x="5706" y="14265"/>
                  </a:lnTo>
                  <a:lnTo>
                    <a:pt x="4374" y="3233"/>
                  </a:lnTo>
                  <a:lnTo>
                    <a:pt x="285" y="3709"/>
                  </a:lnTo>
                  <a:lnTo>
                    <a:pt x="0" y="1331"/>
                  </a:lnTo>
                  <a:lnTo>
                    <a:pt x="11126" y="0"/>
                  </a:lnTo>
                  <a:lnTo>
                    <a:pt x="11412" y="2377"/>
                  </a:lnTo>
                  <a:lnTo>
                    <a:pt x="7227" y="2853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grpSp>
          <p:nvGrpSpPr>
            <p:cNvPr id="191" name="dasdasda">
              <a:extLst>
                <a:ext uri="{FF2B5EF4-FFF2-40B4-BE49-F238E27FC236}">
                  <a16:creationId xmlns:a16="http://schemas.microsoft.com/office/drawing/2014/main" id="{7600FB80-8383-423F-ACC7-7F29B2BA2572}"/>
                </a:ext>
              </a:extLst>
            </p:cNvPr>
            <p:cNvGrpSpPr/>
            <p:nvPr/>
          </p:nvGrpSpPr>
          <p:grpSpPr>
            <a:xfrm>
              <a:off x="10151839" y="1041976"/>
              <a:ext cx="40046" cy="19054"/>
              <a:chOff x="10151839" y="1041976"/>
              <a:chExt cx="40046" cy="19054"/>
            </a:xfrm>
            <a:solidFill>
              <a:srgbClr val="EBEBEB"/>
            </a:solidFill>
          </p:grpSpPr>
          <p:sp>
            <p:nvSpPr>
              <p:cNvPr id="222" name="Frihåndsform: figur 221">
                <a:extLst>
                  <a:ext uri="{FF2B5EF4-FFF2-40B4-BE49-F238E27FC236}">
                    <a16:creationId xmlns:a16="http://schemas.microsoft.com/office/drawing/2014/main" id="{44D0D6E4-AD2F-4ED7-9585-28D8546DE6D4}"/>
                  </a:ext>
                </a:extLst>
              </p:cNvPr>
              <p:cNvSpPr/>
              <p:nvPr/>
            </p:nvSpPr>
            <p:spPr>
              <a:xfrm>
                <a:off x="10180513" y="1046766"/>
                <a:ext cx="11371" cy="14264"/>
              </a:xfrm>
              <a:custGeom>
                <a:avLst/>
                <a:gdLst>
                  <a:gd name="connsiteX0" fmla="*/ 2693 w 11371"/>
                  <a:gd name="connsiteY0" fmla="*/ 9569 h 14264"/>
                  <a:gd name="connsiteX1" fmla="*/ 5356 w 11371"/>
                  <a:gd name="connsiteY1" fmla="*/ 12042 h 14264"/>
                  <a:gd name="connsiteX2" fmla="*/ 8399 w 11371"/>
                  <a:gd name="connsiteY2" fmla="*/ 10615 h 14264"/>
                  <a:gd name="connsiteX3" fmla="*/ 6117 w 11371"/>
                  <a:gd name="connsiteY3" fmla="*/ 8618 h 14264"/>
                  <a:gd name="connsiteX4" fmla="*/ 4690 w 11371"/>
                  <a:gd name="connsiteY4" fmla="*/ 8048 h 14264"/>
                  <a:gd name="connsiteX5" fmla="*/ 791 w 11371"/>
                  <a:gd name="connsiteY5" fmla="*/ 3578 h 14264"/>
                  <a:gd name="connsiteX6" fmla="*/ 6497 w 11371"/>
                  <a:gd name="connsiteY6" fmla="*/ 60 h 14264"/>
                  <a:gd name="connsiteX7" fmla="*/ 11347 w 11371"/>
                  <a:gd name="connsiteY7" fmla="*/ 5005 h 14264"/>
                  <a:gd name="connsiteX8" fmla="*/ 8589 w 11371"/>
                  <a:gd name="connsiteY8" fmla="*/ 4719 h 14264"/>
                  <a:gd name="connsiteX9" fmla="*/ 6022 w 11371"/>
                  <a:gd name="connsiteY9" fmla="*/ 2437 h 14264"/>
                  <a:gd name="connsiteX10" fmla="*/ 3454 w 11371"/>
                  <a:gd name="connsiteY10" fmla="*/ 3769 h 14264"/>
                  <a:gd name="connsiteX11" fmla="*/ 4785 w 11371"/>
                  <a:gd name="connsiteY11" fmla="*/ 5290 h 14264"/>
                  <a:gd name="connsiteX12" fmla="*/ 8019 w 11371"/>
                  <a:gd name="connsiteY12" fmla="*/ 6431 h 14264"/>
                  <a:gd name="connsiteX13" fmla="*/ 11252 w 11371"/>
                  <a:gd name="connsiteY13" fmla="*/ 10425 h 14264"/>
                  <a:gd name="connsiteX14" fmla="*/ 5356 w 11371"/>
                  <a:gd name="connsiteY14" fmla="*/ 14229 h 14264"/>
                  <a:gd name="connsiteX15" fmla="*/ 31 w 11371"/>
                  <a:gd name="connsiteY15" fmla="*/ 9094 h 14264"/>
                  <a:gd name="connsiteX16" fmla="*/ 2693 w 11371"/>
                  <a:gd name="connsiteY16" fmla="*/ 9569 h 142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1371" h="14264">
                    <a:moveTo>
                      <a:pt x="2693" y="9569"/>
                    </a:moveTo>
                    <a:cubicBezTo>
                      <a:pt x="2598" y="10330"/>
                      <a:pt x="2788" y="11757"/>
                      <a:pt x="5356" y="12042"/>
                    </a:cubicBezTo>
                    <a:cubicBezTo>
                      <a:pt x="6687" y="12137"/>
                      <a:pt x="8304" y="12042"/>
                      <a:pt x="8399" y="10615"/>
                    </a:cubicBezTo>
                    <a:cubicBezTo>
                      <a:pt x="8494" y="9569"/>
                      <a:pt x="7543" y="9189"/>
                      <a:pt x="6117" y="8618"/>
                    </a:cubicBezTo>
                    <a:lnTo>
                      <a:pt x="4690" y="8048"/>
                    </a:lnTo>
                    <a:cubicBezTo>
                      <a:pt x="2503" y="7287"/>
                      <a:pt x="411" y="6526"/>
                      <a:pt x="791" y="3578"/>
                    </a:cubicBezTo>
                    <a:cubicBezTo>
                      <a:pt x="982" y="2057"/>
                      <a:pt x="2123" y="-416"/>
                      <a:pt x="6497" y="60"/>
                    </a:cubicBezTo>
                    <a:cubicBezTo>
                      <a:pt x="10681" y="535"/>
                      <a:pt x="11537" y="3388"/>
                      <a:pt x="11347" y="5005"/>
                    </a:cubicBezTo>
                    <a:lnTo>
                      <a:pt x="8589" y="4719"/>
                    </a:lnTo>
                    <a:cubicBezTo>
                      <a:pt x="8589" y="4149"/>
                      <a:pt x="8494" y="2722"/>
                      <a:pt x="6022" y="2437"/>
                    </a:cubicBezTo>
                    <a:cubicBezTo>
                      <a:pt x="4976" y="2247"/>
                      <a:pt x="3549" y="2532"/>
                      <a:pt x="3454" y="3769"/>
                    </a:cubicBezTo>
                    <a:cubicBezTo>
                      <a:pt x="3359" y="4815"/>
                      <a:pt x="4215" y="5195"/>
                      <a:pt x="4785" y="5290"/>
                    </a:cubicBezTo>
                    <a:lnTo>
                      <a:pt x="8019" y="6431"/>
                    </a:lnTo>
                    <a:cubicBezTo>
                      <a:pt x="9826" y="7097"/>
                      <a:pt x="11537" y="8048"/>
                      <a:pt x="11252" y="10425"/>
                    </a:cubicBezTo>
                    <a:cubicBezTo>
                      <a:pt x="10777" y="14514"/>
                      <a:pt x="6497" y="14324"/>
                      <a:pt x="5356" y="14229"/>
                    </a:cubicBezTo>
                    <a:cubicBezTo>
                      <a:pt x="411" y="13659"/>
                      <a:pt x="-160" y="10711"/>
                      <a:pt x="31" y="9094"/>
                    </a:cubicBezTo>
                    <a:lnTo>
                      <a:pt x="2693" y="9569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23" name="Frihåndsform: figur 222">
                <a:extLst>
                  <a:ext uri="{FF2B5EF4-FFF2-40B4-BE49-F238E27FC236}">
                    <a16:creationId xmlns:a16="http://schemas.microsoft.com/office/drawing/2014/main" id="{8696373C-69B4-433E-8B26-86F419E6A1E8}"/>
                  </a:ext>
                </a:extLst>
              </p:cNvPr>
              <p:cNvSpPr/>
              <p:nvPr/>
            </p:nvSpPr>
            <p:spPr>
              <a:xfrm>
                <a:off x="10151839" y="1041976"/>
                <a:ext cx="11682" cy="13021"/>
              </a:xfrm>
              <a:custGeom>
                <a:avLst/>
                <a:gdLst>
                  <a:gd name="connsiteX0" fmla="*/ 8735 w 11682"/>
                  <a:gd name="connsiteY0" fmla="*/ 9985 h 13021"/>
                  <a:gd name="connsiteX1" fmla="*/ 3314 w 11682"/>
                  <a:gd name="connsiteY1" fmla="*/ 12648 h 13021"/>
                  <a:gd name="connsiteX2" fmla="*/ 652 w 11682"/>
                  <a:gd name="connsiteY2" fmla="*/ 6086 h 13021"/>
                  <a:gd name="connsiteX3" fmla="*/ 3219 w 11682"/>
                  <a:gd name="connsiteY3" fmla="*/ 6942 h 13021"/>
                  <a:gd name="connsiteX4" fmla="*/ 3790 w 11682"/>
                  <a:gd name="connsiteY4" fmla="*/ 10461 h 13021"/>
                  <a:gd name="connsiteX5" fmla="*/ 5882 w 11682"/>
                  <a:gd name="connsiteY5" fmla="*/ 9129 h 13021"/>
                  <a:gd name="connsiteX6" fmla="*/ 8925 w 11682"/>
                  <a:gd name="connsiteY6" fmla="*/ 0 h 13021"/>
                  <a:gd name="connsiteX7" fmla="*/ 11683 w 11682"/>
                  <a:gd name="connsiteY7" fmla="*/ 856 h 13021"/>
                  <a:gd name="connsiteX8" fmla="*/ 8735 w 11682"/>
                  <a:gd name="connsiteY8" fmla="*/ 9985 h 13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682" h="13021">
                    <a:moveTo>
                      <a:pt x="8735" y="9985"/>
                    </a:moveTo>
                    <a:cubicBezTo>
                      <a:pt x="7784" y="12743"/>
                      <a:pt x="5882" y="13599"/>
                      <a:pt x="3314" y="12648"/>
                    </a:cubicBezTo>
                    <a:cubicBezTo>
                      <a:pt x="-1060" y="11221"/>
                      <a:pt x="-109" y="8464"/>
                      <a:pt x="652" y="6086"/>
                    </a:cubicBezTo>
                    <a:lnTo>
                      <a:pt x="3219" y="6942"/>
                    </a:lnTo>
                    <a:cubicBezTo>
                      <a:pt x="2554" y="8939"/>
                      <a:pt x="2363" y="9985"/>
                      <a:pt x="3790" y="10461"/>
                    </a:cubicBezTo>
                    <a:cubicBezTo>
                      <a:pt x="5216" y="10936"/>
                      <a:pt x="5597" y="10080"/>
                      <a:pt x="5882" y="9129"/>
                    </a:cubicBezTo>
                    <a:lnTo>
                      <a:pt x="8925" y="0"/>
                    </a:lnTo>
                    <a:lnTo>
                      <a:pt x="11683" y="856"/>
                    </a:lnTo>
                    <a:lnTo>
                      <a:pt x="8735" y="9985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</p:grpSp>
        <p:sp>
          <p:nvSpPr>
            <p:cNvPr id="192" name="Frihåndsform: figur 191">
              <a:extLst>
                <a:ext uri="{FF2B5EF4-FFF2-40B4-BE49-F238E27FC236}">
                  <a16:creationId xmlns:a16="http://schemas.microsoft.com/office/drawing/2014/main" id="{50493F9D-720F-47F9-B3E7-136A9AD41A41}"/>
                </a:ext>
              </a:extLst>
            </p:cNvPr>
            <p:cNvSpPr/>
            <p:nvPr/>
          </p:nvSpPr>
          <p:spPr>
            <a:xfrm>
              <a:off x="10188627" y="854635"/>
              <a:ext cx="11031" cy="21586"/>
            </a:xfrm>
            <a:custGeom>
              <a:avLst/>
              <a:gdLst>
                <a:gd name="connsiteX0" fmla="*/ 0 w 11031"/>
                <a:gd name="connsiteY0" fmla="*/ 21587 h 21586"/>
                <a:gd name="connsiteX1" fmla="*/ 761 w 11031"/>
                <a:gd name="connsiteY1" fmla="*/ 0 h 21586"/>
                <a:gd name="connsiteX2" fmla="*/ 8844 w 11031"/>
                <a:gd name="connsiteY2" fmla="*/ 8369 h 21586"/>
                <a:gd name="connsiteX3" fmla="*/ 11031 w 11031"/>
                <a:gd name="connsiteY3" fmla="*/ 10556 h 21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031" h="21586">
                  <a:moveTo>
                    <a:pt x="0" y="21587"/>
                  </a:moveTo>
                  <a:lnTo>
                    <a:pt x="761" y="0"/>
                  </a:lnTo>
                  <a:lnTo>
                    <a:pt x="8844" y="8369"/>
                  </a:lnTo>
                  <a:lnTo>
                    <a:pt x="11031" y="10556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193" name="Frihåndsform: figur 192">
              <a:extLst>
                <a:ext uri="{FF2B5EF4-FFF2-40B4-BE49-F238E27FC236}">
                  <a16:creationId xmlns:a16="http://schemas.microsoft.com/office/drawing/2014/main" id="{D8CF72AB-38FA-4427-B9F9-7419D67741E8}"/>
                </a:ext>
              </a:extLst>
            </p:cNvPr>
            <p:cNvSpPr/>
            <p:nvPr/>
          </p:nvSpPr>
          <p:spPr>
            <a:xfrm>
              <a:off x="10195665" y="1048442"/>
              <a:ext cx="11221" cy="13693"/>
            </a:xfrm>
            <a:custGeom>
              <a:avLst/>
              <a:gdLst>
                <a:gd name="connsiteX0" fmla="*/ 6752 w 11221"/>
                <a:gd name="connsiteY0" fmla="*/ 13694 h 13693"/>
                <a:gd name="connsiteX1" fmla="*/ 3899 w 11221"/>
                <a:gd name="connsiteY1" fmla="*/ 13694 h 13693"/>
                <a:gd name="connsiteX2" fmla="*/ 4089 w 11221"/>
                <a:gd name="connsiteY2" fmla="*/ 2473 h 13693"/>
                <a:gd name="connsiteX3" fmla="*/ 0 w 11221"/>
                <a:gd name="connsiteY3" fmla="*/ 2473 h 13693"/>
                <a:gd name="connsiteX4" fmla="*/ 0 w 11221"/>
                <a:gd name="connsiteY4" fmla="*/ 0 h 13693"/>
                <a:gd name="connsiteX5" fmla="*/ 11221 w 11221"/>
                <a:gd name="connsiteY5" fmla="*/ 285 h 13693"/>
                <a:gd name="connsiteX6" fmla="*/ 11221 w 11221"/>
                <a:gd name="connsiteY6" fmla="*/ 2663 h 13693"/>
                <a:gd name="connsiteX7" fmla="*/ 7037 w 11221"/>
                <a:gd name="connsiteY7" fmla="*/ 2568 h 13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221" h="13693">
                  <a:moveTo>
                    <a:pt x="6752" y="13694"/>
                  </a:moveTo>
                  <a:lnTo>
                    <a:pt x="3899" y="13694"/>
                  </a:lnTo>
                  <a:lnTo>
                    <a:pt x="4089" y="2473"/>
                  </a:lnTo>
                  <a:lnTo>
                    <a:pt x="0" y="2473"/>
                  </a:lnTo>
                  <a:lnTo>
                    <a:pt x="0" y="0"/>
                  </a:lnTo>
                  <a:lnTo>
                    <a:pt x="11221" y="285"/>
                  </a:lnTo>
                  <a:lnTo>
                    <a:pt x="11221" y="2663"/>
                  </a:lnTo>
                  <a:lnTo>
                    <a:pt x="7037" y="2568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194" name="Frihåndsform: figur 193">
              <a:extLst>
                <a:ext uri="{FF2B5EF4-FFF2-40B4-BE49-F238E27FC236}">
                  <a16:creationId xmlns:a16="http://schemas.microsoft.com/office/drawing/2014/main" id="{46D55125-579E-45C1-844C-80789273647B}"/>
                </a:ext>
              </a:extLst>
            </p:cNvPr>
            <p:cNvSpPr/>
            <p:nvPr/>
          </p:nvSpPr>
          <p:spPr>
            <a:xfrm>
              <a:off x="10209739" y="855681"/>
              <a:ext cx="10745" cy="21777"/>
            </a:xfrm>
            <a:custGeom>
              <a:avLst/>
              <a:gdLst>
                <a:gd name="connsiteX0" fmla="*/ 9985 w 10745"/>
                <a:gd name="connsiteY0" fmla="*/ 0 h 21777"/>
                <a:gd name="connsiteX1" fmla="*/ 10746 w 10745"/>
                <a:gd name="connsiteY1" fmla="*/ 21777 h 21777"/>
                <a:gd name="connsiteX2" fmla="*/ 3519 w 10745"/>
                <a:gd name="connsiteY2" fmla="*/ 14265 h 21777"/>
                <a:gd name="connsiteX3" fmla="*/ 0 w 10745"/>
                <a:gd name="connsiteY3" fmla="*/ 10746 h 21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745" h="21777">
                  <a:moveTo>
                    <a:pt x="9985" y="0"/>
                  </a:moveTo>
                  <a:lnTo>
                    <a:pt x="10746" y="21777"/>
                  </a:lnTo>
                  <a:lnTo>
                    <a:pt x="3519" y="14265"/>
                  </a:lnTo>
                  <a:lnTo>
                    <a:pt x="0" y="10746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grpSp>
          <p:nvGrpSpPr>
            <p:cNvPr id="195" name="dasdasda">
              <a:extLst>
                <a:ext uri="{FF2B5EF4-FFF2-40B4-BE49-F238E27FC236}">
                  <a16:creationId xmlns:a16="http://schemas.microsoft.com/office/drawing/2014/main" id="{62008A9C-5E66-4D78-BB6E-5D3D2231EBC7}"/>
                </a:ext>
              </a:extLst>
            </p:cNvPr>
            <p:cNvGrpSpPr/>
            <p:nvPr/>
          </p:nvGrpSpPr>
          <p:grpSpPr>
            <a:xfrm>
              <a:off x="10113596" y="701814"/>
              <a:ext cx="182681" cy="239453"/>
              <a:chOff x="10113596" y="701814"/>
              <a:chExt cx="182681" cy="239453"/>
            </a:xfrm>
            <a:solidFill>
              <a:srgbClr val="EBEBEB"/>
            </a:solidFill>
          </p:grpSpPr>
          <p:sp>
            <p:nvSpPr>
              <p:cNvPr id="206" name="Frihåndsform: figur 205">
                <a:extLst>
                  <a:ext uri="{FF2B5EF4-FFF2-40B4-BE49-F238E27FC236}">
                    <a16:creationId xmlns:a16="http://schemas.microsoft.com/office/drawing/2014/main" id="{E08FA1B7-99FE-46E6-B2F7-CD58111AE1BA}"/>
                  </a:ext>
                </a:extLst>
              </p:cNvPr>
              <p:cNvSpPr/>
              <p:nvPr/>
            </p:nvSpPr>
            <p:spPr>
              <a:xfrm>
                <a:off x="10239694" y="901993"/>
                <a:ext cx="9604" cy="9344"/>
              </a:xfrm>
              <a:custGeom>
                <a:avLst/>
                <a:gdLst>
                  <a:gd name="connsiteX0" fmla="*/ 475 w 9604"/>
                  <a:gd name="connsiteY0" fmla="*/ 8939 h 9344"/>
                  <a:gd name="connsiteX1" fmla="*/ 0 w 9604"/>
                  <a:gd name="connsiteY1" fmla="*/ 7798 h 9344"/>
                  <a:gd name="connsiteX2" fmla="*/ 2948 w 9604"/>
                  <a:gd name="connsiteY2" fmla="*/ 2853 h 9344"/>
                  <a:gd name="connsiteX3" fmla="*/ 7893 w 9604"/>
                  <a:gd name="connsiteY3" fmla="*/ 0 h 9344"/>
                  <a:gd name="connsiteX4" fmla="*/ 9129 w 9604"/>
                  <a:gd name="connsiteY4" fmla="*/ 476 h 9344"/>
                  <a:gd name="connsiteX5" fmla="*/ 9605 w 9604"/>
                  <a:gd name="connsiteY5" fmla="*/ 1617 h 9344"/>
                  <a:gd name="connsiteX6" fmla="*/ 6657 w 9604"/>
                  <a:gd name="connsiteY6" fmla="*/ 6562 h 9344"/>
                  <a:gd name="connsiteX7" fmla="*/ 1807 w 9604"/>
                  <a:gd name="connsiteY7" fmla="*/ 9320 h 9344"/>
                  <a:gd name="connsiteX8" fmla="*/ 475 w 9604"/>
                  <a:gd name="connsiteY8" fmla="*/ 8939 h 93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604" h="9344">
                    <a:moveTo>
                      <a:pt x="475" y="8939"/>
                    </a:moveTo>
                    <a:cubicBezTo>
                      <a:pt x="190" y="8559"/>
                      <a:pt x="0" y="8178"/>
                      <a:pt x="0" y="7798"/>
                    </a:cubicBezTo>
                    <a:cubicBezTo>
                      <a:pt x="0" y="6657"/>
                      <a:pt x="951" y="4850"/>
                      <a:pt x="2948" y="2853"/>
                    </a:cubicBezTo>
                    <a:cubicBezTo>
                      <a:pt x="4850" y="951"/>
                      <a:pt x="6657" y="0"/>
                      <a:pt x="7893" y="0"/>
                    </a:cubicBezTo>
                    <a:cubicBezTo>
                      <a:pt x="8369" y="0"/>
                      <a:pt x="8749" y="95"/>
                      <a:pt x="9129" y="476"/>
                    </a:cubicBezTo>
                    <a:cubicBezTo>
                      <a:pt x="9415" y="856"/>
                      <a:pt x="9605" y="1141"/>
                      <a:pt x="9605" y="1617"/>
                    </a:cubicBezTo>
                    <a:cubicBezTo>
                      <a:pt x="9605" y="2853"/>
                      <a:pt x="8654" y="4660"/>
                      <a:pt x="6657" y="6562"/>
                    </a:cubicBezTo>
                    <a:cubicBezTo>
                      <a:pt x="4755" y="8369"/>
                      <a:pt x="2948" y="9320"/>
                      <a:pt x="1807" y="9320"/>
                    </a:cubicBezTo>
                    <a:cubicBezTo>
                      <a:pt x="1236" y="9415"/>
                      <a:pt x="761" y="9224"/>
                      <a:pt x="475" y="8939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07" name="Frihåndsform: figur 206">
                <a:extLst>
                  <a:ext uri="{FF2B5EF4-FFF2-40B4-BE49-F238E27FC236}">
                    <a16:creationId xmlns:a16="http://schemas.microsoft.com/office/drawing/2014/main" id="{C079E835-C868-49D6-B358-4F9C48A33F08}"/>
                  </a:ext>
                </a:extLst>
              </p:cNvPr>
              <p:cNvSpPr/>
              <p:nvPr/>
            </p:nvSpPr>
            <p:spPr>
              <a:xfrm>
                <a:off x="10287528" y="719217"/>
                <a:ext cx="8748" cy="11696"/>
              </a:xfrm>
              <a:custGeom>
                <a:avLst/>
                <a:gdLst>
                  <a:gd name="connsiteX0" fmla="*/ 0 w 8748"/>
                  <a:gd name="connsiteY0" fmla="*/ 8559 h 11696"/>
                  <a:gd name="connsiteX1" fmla="*/ 2187 w 8748"/>
                  <a:gd name="connsiteY1" fmla="*/ 0 h 11696"/>
                  <a:gd name="connsiteX2" fmla="*/ 5611 w 8748"/>
                  <a:gd name="connsiteY2" fmla="*/ 1522 h 11696"/>
                  <a:gd name="connsiteX3" fmla="*/ 8749 w 8748"/>
                  <a:gd name="connsiteY3" fmla="*/ 3043 h 11696"/>
                  <a:gd name="connsiteX4" fmla="*/ 6657 w 8748"/>
                  <a:gd name="connsiteY4" fmla="*/ 11697 h 11696"/>
                  <a:gd name="connsiteX5" fmla="*/ 3233 w 8748"/>
                  <a:gd name="connsiteY5" fmla="*/ 9985 h 11696"/>
                  <a:gd name="connsiteX6" fmla="*/ 0 w 8748"/>
                  <a:gd name="connsiteY6" fmla="*/ 8559 h 116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748" h="11696">
                    <a:moveTo>
                      <a:pt x="0" y="8559"/>
                    </a:moveTo>
                    <a:lnTo>
                      <a:pt x="2187" y="0"/>
                    </a:lnTo>
                    <a:cubicBezTo>
                      <a:pt x="3709" y="666"/>
                      <a:pt x="5135" y="1331"/>
                      <a:pt x="5611" y="1522"/>
                    </a:cubicBezTo>
                    <a:cubicBezTo>
                      <a:pt x="6181" y="1807"/>
                      <a:pt x="7418" y="2377"/>
                      <a:pt x="8749" y="3043"/>
                    </a:cubicBezTo>
                    <a:lnTo>
                      <a:pt x="6657" y="11697"/>
                    </a:lnTo>
                    <a:cubicBezTo>
                      <a:pt x="5230" y="11031"/>
                      <a:pt x="3804" y="10270"/>
                      <a:pt x="3233" y="9985"/>
                    </a:cubicBezTo>
                    <a:cubicBezTo>
                      <a:pt x="2758" y="9795"/>
                      <a:pt x="1426" y="9129"/>
                      <a:pt x="0" y="8559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08" name="Frihåndsform: figur 207">
                <a:extLst>
                  <a:ext uri="{FF2B5EF4-FFF2-40B4-BE49-F238E27FC236}">
                    <a16:creationId xmlns:a16="http://schemas.microsoft.com/office/drawing/2014/main" id="{EBE68329-DDE4-4A32-9CBF-AA4138B5C5B6}"/>
                  </a:ext>
                </a:extLst>
              </p:cNvPr>
              <p:cNvSpPr/>
              <p:nvPr/>
            </p:nvSpPr>
            <p:spPr>
              <a:xfrm>
                <a:off x="10113596" y="719597"/>
                <a:ext cx="8653" cy="11221"/>
              </a:xfrm>
              <a:custGeom>
                <a:avLst/>
                <a:gdLst>
                  <a:gd name="connsiteX0" fmla="*/ 6562 w 8653"/>
                  <a:gd name="connsiteY0" fmla="*/ 0 h 11221"/>
                  <a:gd name="connsiteX1" fmla="*/ 8654 w 8653"/>
                  <a:gd name="connsiteY1" fmla="*/ 8083 h 11221"/>
                  <a:gd name="connsiteX2" fmla="*/ 4850 w 8653"/>
                  <a:gd name="connsiteY2" fmla="*/ 9795 h 11221"/>
                  <a:gd name="connsiteX3" fmla="*/ 1997 w 8653"/>
                  <a:gd name="connsiteY3" fmla="*/ 11221 h 11221"/>
                  <a:gd name="connsiteX4" fmla="*/ 0 w 8653"/>
                  <a:gd name="connsiteY4" fmla="*/ 3138 h 11221"/>
                  <a:gd name="connsiteX5" fmla="*/ 3614 w 8653"/>
                  <a:gd name="connsiteY5" fmla="*/ 1331 h 11221"/>
                  <a:gd name="connsiteX6" fmla="*/ 6562 w 8653"/>
                  <a:gd name="connsiteY6" fmla="*/ 0 h 11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653" h="11221">
                    <a:moveTo>
                      <a:pt x="6562" y="0"/>
                    </a:moveTo>
                    <a:lnTo>
                      <a:pt x="8654" y="8083"/>
                    </a:lnTo>
                    <a:cubicBezTo>
                      <a:pt x="7037" y="8749"/>
                      <a:pt x="5516" y="9510"/>
                      <a:pt x="4850" y="9795"/>
                    </a:cubicBezTo>
                    <a:cubicBezTo>
                      <a:pt x="4374" y="10080"/>
                      <a:pt x="3233" y="10556"/>
                      <a:pt x="1997" y="11221"/>
                    </a:cubicBezTo>
                    <a:lnTo>
                      <a:pt x="0" y="3138"/>
                    </a:lnTo>
                    <a:cubicBezTo>
                      <a:pt x="1522" y="2377"/>
                      <a:pt x="3043" y="1617"/>
                      <a:pt x="3614" y="1331"/>
                    </a:cubicBezTo>
                    <a:cubicBezTo>
                      <a:pt x="4089" y="1046"/>
                      <a:pt x="5230" y="475"/>
                      <a:pt x="6562" y="0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09" name="Frihåndsform: figur 208">
                <a:extLst>
                  <a:ext uri="{FF2B5EF4-FFF2-40B4-BE49-F238E27FC236}">
                    <a16:creationId xmlns:a16="http://schemas.microsoft.com/office/drawing/2014/main" id="{BFCAEECD-DFB1-4DAF-BCA4-6A000F1D71F8}"/>
                  </a:ext>
                </a:extLst>
              </p:cNvPr>
              <p:cNvSpPr/>
              <p:nvPr/>
            </p:nvSpPr>
            <p:spPr>
              <a:xfrm>
                <a:off x="10257382" y="708281"/>
                <a:ext cx="8273" cy="10460"/>
              </a:xfrm>
              <a:custGeom>
                <a:avLst/>
                <a:gdLst>
                  <a:gd name="connsiteX0" fmla="*/ 0 w 8273"/>
                  <a:gd name="connsiteY0" fmla="*/ 8464 h 10460"/>
                  <a:gd name="connsiteX1" fmla="*/ 1236 w 8273"/>
                  <a:gd name="connsiteY1" fmla="*/ 0 h 10460"/>
                  <a:gd name="connsiteX2" fmla="*/ 5040 w 8273"/>
                  <a:gd name="connsiteY2" fmla="*/ 951 h 10460"/>
                  <a:gd name="connsiteX3" fmla="*/ 8273 w 8273"/>
                  <a:gd name="connsiteY3" fmla="*/ 1902 h 10460"/>
                  <a:gd name="connsiteX4" fmla="*/ 6847 w 8273"/>
                  <a:gd name="connsiteY4" fmla="*/ 10461 h 10460"/>
                  <a:gd name="connsiteX5" fmla="*/ 0 w 8273"/>
                  <a:gd name="connsiteY5" fmla="*/ 8464 h 104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273" h="10460">
                    <a:moveTo>
                      <a:pt x="0" y="8464"/>
                    </a:moveTo>
                    <a:lnTo>
                      <a:pt x="1236" y="0"/>
                    </a:lnTo>
                    <a:cubicBezTo>
                      <a:pt x="3043" y="475"/>
                      <a:pt x="4565" y="856"/>
                      <a:pt x="5040" y="951"/>
                    </a:cubicBezTo>
                    <a:cubicBezTo>
                      <a:pt x="5611" y="1141"/>
                      <a:pt x="6942" y="1522"/>
                      <a:pt x="8273" y="1902"/>
                    </a:cubicBezTo>
                    <a:lnTo>
                      <a:pt x="6847" y="10461"/>
                    </a:lnTo>
                    <a:cubicBezTo>
                      <a:pt x="4374" y="9795"/>
                      <a:pt x="1331" y="8844"/>
                      <a:pt x="0" y="8464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10" name="Frihåndsform: figur 209">
                <a:extLst>
                  <a:ext uri="{FF2B5EF4-FFF2-40B4-BE49-F238E27FC236}">
                    <a16:creationId xmlns:a16="http://schemas.microsoft.com/office/drawing/2014/main" id="{03A03FD2-EF1B-4B25-9DD9-09B56D9369C5}"/>
                  </a:ext>
                </a:extLst>
              </p:cNvPr>
              <p:cNvSpPr/>
              <p:nvPr/>
            </p:nvSpPr>
            <p:spPr>
              <a:xfrm>
                <a:off x="10249489" y="706474"/>
                <a:ext cx="7893" cy="10175"/>
              </a:xfrm>
              <a:custGeom>
                <a:avLst/>
                <a:gdLst>
                  <a:gd name="connsiteX0" fmla="*/ 7893 w 7893"/>
                  <a:gd name="connsiteY0" fmla="*/ 1712 h 10175"/>
                  <a:gd name="connsiteX1" fmla="*/ 6657 w 7893"/>
                  <a:gd name="connsiteY1" fmla="*/ 10175 h 10175"/>
                  <a:gd name="connsiteX2" fmla="*/ 0 w 7893"/>
                  <a:gd name="connsiteY2" fmla="*/ 8559 h 10175"/>
                  <a:gd name="connsiteX3" fmla="*/ 1046 w 7893"/>
                  <a:gd name="connsiteY3" fmla="*/ 0 h 10175"/>
                  <a:gd name="connsiteX4" fmla="*/ 7893 w 7893"/>
                  <a:gd name="connsiteY4" fmla="*/ 1712 h 10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893" h="10175">
                    <a:moveTo>
                      <a:pt x="7893" y="1712"/>
                    </a:moveTo>
                    <a:lnTo>
                      <a:pt x="6657" y="10175"/>
                    </a:lnTo>
                    <a:cubicBezTo>
                      <a:pt x="4470" y="9605"/>
                      <a:pt x="2282" y="9129"/>
                      <a:pt x="0" y="8559"/>
                    </a:cubicBezTo>
                    <a:lnTo>
                      <a:pt x="1046" y="0"/>
                    </a:lnTo>
                    <a:cubicBezTo>
                      <a:pt x="2473" y="285"/>
                      <a:pt x="5421" y="951"/>
                      <a:pt x="7893" y="1712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11" name="Frihåndsform: figur 210">
                <a:extLst>
                  <a:ext uri="{FF2B5EF4-FFF2-40B4-BE49-F238E27FC236}">
                    <a16:creationId xmlns:a16="http://schemas.microsoft.com/office/drawing/2014/main" id="{531996FE-E039-414D-A48D-EDF9C39B15F9}"/>
                  </a:ext>
                </a:extLst>
              </p:cNvPr>
              <p:cNvSpPr/>
              <p:nvPr/>
            </p:nvSpPr>
            <p:spPr>
              <a:xfrm>
                <a:off x="10152491" y="706569"/>
                <a:ext cx="7797" cy="9794"/>
              </a:xfrm>
              <a:custGeom>
                <a:avLst/>
                <a:gdLst>
                  <a:gd name="connsiteX0" fmla="*/ 1141 w 7797"/>
                  <a:gd name="connsiteY0" fmla="*/ 9795 h 9794"/>
                  <a:gd name="connsiteX1" fmla="*/ 0 w 7797"/>
                  <a:gd name="connsiteY1" fmla="*/ 1712 h 9794"/>
                  <a:gd name="connsiteX2" fmla="*/ 6847 w 7797"/>
                  <a:gd name="connsiteY2" fmla="*/ 0 h 9794"/>
                  <a:gd name="connsiteX3" fmla="*/ 7798 w 7797"/>
                  <a:gd name="connsiteY3" fmla="*/ 8273 h 9794"/>
                  <a:gd name="connsiteX4" fmla="*/ 1141 w 7797"/>
                  <a:gd name="connsiteY4" fmla="*/ 9795 h 97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797" h="9794">
                    <a:moveTo>
                      <a:pt x="1141" y="9795"/>
                    </a:moveTo>
                    <a:lnTo>
                      <a:pt x="0" y="1712"/>
                    </a:lnTo>
                    <a:cubicBezTo>
                      <a:pt x="2377" y="1046"/>
                      <a:pt x="5135" y="380"/>
                      <a:pt x="6847" y="0"/>
                    </a:cubicBezTo>
                    <a:lnTo>
                      <a:pt x="7798" y="8273"/>
                    </a:lnTo>
                    <a:cubicBezTo>
                      <a:pt x="5611" y="8654"/>
                      <a:pt x="3328" y="9224"/>
                      <a:pt x="1141" y="9795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12" name="Frihåndsform: figur 211">
                <a:extLst>
                  <a:ext uri="{FF2B5EF4-FFF2-40B4-BE49-F238E27FC236}">
                    <a16:creationId xmlns:a16="http://schemas.microsoft.com/office/drawing/2014/main" id="{EB3197FB-E498-4C80-B3D3-73B546CBEED4}"/>
                  </a:ext>
                </a:extLst>
              </p:cNvPr>
              <p:cNvSpPr/>
              <p:nvPr/>
            </p:nvSpPr>
            <p:spPr>
              <a:xfrm>
                <a:off x="10144217" y="708566"/>
                <a:ext cx="8273" cy="10270"/>
              </a:xfrm>
              <a:custGeom>
                <a:avLst/>
                <a:gdLst>
                  <a:gd name="connsiteX0" fmla="*/ 7132 w 8273"/>
                  <a:gd name="connsiteY0" fmla="*/ 0 h 10270"/>
                  <a:gd name="connsiteX1" fmla="*/ 8273 w 8273"/>
                  <a:gd name="connsiteY1" fmla="*/ 8178 h 10270"/>
                  <a:gd name="connsiteX2" fmla="*/ 1331 w 8273"/>
                  <a:gd name="connsiteY2" fmla="*/ 10270 h 10270"/>
                  <a:gd name="connsiteX3" fmla="*/ 0 w 8273"/>
                  <a:gd name="connsiteY3" fmla="*/ 1997 h 10270"/>
                  <a:gd name="connsiteX4" fmla="*/ 3899 w 8273"/>
                  <a:gd name="connsiteY4" fmla="*/ 856 h 10270"/>
                  <a:gd name="connsiteX5" fmla="*/ 7132 w 8273"/>
                  <a:gd name="connsiteY5" fmla="*/ 0 h 102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273" h="10270">
                    <a:moveTo>
                      <a:pt x="7132" y="0"/>
                    </a:moveTo>
                    <a:lnTo>
                      <a:pt x="8273" y="8178"/>
                    </a:lnTo>
                    <a:cubicBezTo>
                      <a:pt x="7418" y="8464"/>
                      <a:pt x="4184" y="9415"/>
                      <a:pt x="1331" y="10270"/>
                    </a:cubicBezTo>
                    <a:lnTo>
                      <a:pt x="0" y="1997"/>
                    </a:lnTo>
                    <a:cubicBezTo>
                      <a:pt x="1617" y="1522"/>
                      <a:pt x="3233" y="1046"/>
                      <a:pt x="3899" y="856"/>
                    </a:cubicBezTo>
                    <a:cubicBezTo>
                      <a:pt x="4374" y="666"/>
                      <a:pt x="5611" y="380"/>
                      <a:pt x="7132" y="0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13" name="Frihåndsform: figur 212">
                <a:extLst>
                  <a:ext uri="{FF2B5EF4-FFF2-40B4-BE49-F238E27FC236}">
                    <a16:creationId xmlns:a16="http://schemas.microsoft.com/office/drawing/2014/main" id="{A0899371-F03C-4D17-9708-845AD13CBE52}"/>
                  </a:ext>
                </a:extLst>
              </p:cNvPr>
              <p:cNvSpPr/>
              <p:nvPr/>
            </p:nvSpPr>
            <p:spPr>
              <a:xfrm>
                <a:off x="10271076" y="902278"/>
                <a:ext cx="7893" cy="7640"/>
              </a:xfrm>
              <a:custGeom>
                <a:avLst/>
                <a:gdLst>
                  <a:gd name="connsiteX0" fmla="*/ 475 w 7893"/>
                  <a:gd name="connsiteY0" fmla="*/ 7132 h 7640"/>
                  <a:gd name="connsiteX1" fmla="*/ 0 w 7893"/>
                  <a:gd name="connsiteY1" fmla="*/ 5991 h 7640"/>
                  <a:gd name="connsiteX2" fmla="*/ 2282 w 7893"/>
                  <a:gd name="connsiteY2" fmla="*/ 2092 h 7640"/>
                  <a:gd name="connsiteX3" fmla="*/ 6181 w 7893"/>
                  <a:gd name="connsiteY3" fmla="*/ 0 h 7640"/>
                  <a:gd name="connsiteX4" fmla="*/ 7418 w 7893"/>
                  <a:gd name="connsiteY4" fmla="*/ 475 h 7640"/>
                  <a:gd name="connsiteX5" fmla="*/ 7893 w 7893"/>
                  <a:gd name="connsiteY5" fmla="*/ 1617 h 7640"/>
                  <a:gd name="connsiteX6" fmla="*/ 5706 w 7893"/>
                  <a:gd name="connsiteY6" fmla="*/ 5421 h 7640"/>
                  <a:gd name="connsiteX7" fmla="*/ 1807 w 7893"/>
                  <a:gd name="connsiteY7" fmla="*/ 7608 h 7640"/>
                  <a:gd name="connsiteX8" fmla="*/ 475 w 7893"/>
                  <a:gd name="connsiteY8" fmla="*/ 7132 h 76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893" h="7640">
                    <a:moveTo>
                      <a:pt x="475" y="7132"/>
                    </a:moveTo>
                    <a:cubicBezTo>
                      <a:pt x="190" y="6847"/>
                      <a:pt x="0" y="6467"/>
                      <a:pt x="0" y="5991"/>
                    </a:cubicBezTo>
                    <a:cubicBezTo>
                      <a:pt x="0" y="5040"/>
                      <a:pt x="761" y="3614"/>
                      <a:pt x="2282" y="2092"/>
                    </a:cubicBezTo>
                    <a:cubicBezTo>
                      <a:pt x="3804" y="571"/>
                      <a:pt x="5135" y="0"/>
                      <a:pt x="6181" y="0"/>
                    </a:cubicBezTo>
                    <a:cubicBezTo>
                      <a:pt x="6657" y="0"/>
                      <a:pt x="7037" y="190"/>
                      <a:pt x="7418" y="475"/>
                    </a:cubicBezTo>
                    <a:cubicBezTo>
                      <a:pt x="7703" y="856"/>
                      <a:pt x="7893" y="1236"/>
                      <a:pt x="7893" y="1617"/>
                    </a:cubicBezTo>
                    <a:cubicBezTo>
                      <a:pt x="7893" y="2568"/>
                      <a:pt x="7227" y="3994"/>
                      <a:pt x="5706" y="5421"/>
                    </a:cubicBezTo>
                    <a:cubicBezTo>
                      <a:pt x="4184" y="6942"/>
                      <a:pt x="2758" y="7608"/>
                      <a:pt x="1807" y="7608"/>
                    </a:cubicBezTo>
                    <a:cubicBezTo>
                      <a:pt x="1141" y="7703"/>
                      <a:pt x="761" y="7608"/>
                      <a:pt x="475" y="7132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14" name="Frihåndsform: figur 213">
                <a:extLst>
                  <a:ext uri="{FF2B5EF4-FFF2-40B4-BE49-F238E27FC236}">
                    <a16:creationId xmlns:a16="http://schemas.microsoft.com/office/drawing/2014/main" id="{764E16D0-CB6D-44D1-B976-14EF6D075154}"/>
                  </a:ext>
                </a:extLst>
              </p:cNvPr>
              <p:cNvSpPr/>
              <p:nvPr/>
            </p:nvSpPr>
            <p:spPr>
              <a:xfrm>
                <a:off x="10238553" y="933446"/>
                <a:ext cx="7893" cy="7631"/>
              </a:xfrm>
              <a:custGeom>
                <a:avLst/>
                <a:gdLst>
                  <a:gd name="connsiteX0" fmla="*/ 7418 w 7893"/>
                  <a:gd name="connsiteY0" fmla="*/ 500 h 7631"/>
                  <a:gd name="connsiteX1" fmla="*/ 7893 w 7893"/>
                  <a:gd name="connsiteY1" fmla="*/ 1641 h 7631"/>
                  <a:gd name="connsiteX2" fmla="*/ 5611 w 7893"/>
                  <a:gd name="connsiteY2" fmla="*/ 5540 h 7631"/>
                  <a:gd name="connsiteX3" fmla="*/ 1712 w 7893"/>
                  <a:gd name="connsiteY3" fmla="*/ 7632 h 7631"/>
                  <a:gd name="connsiteX4" fmla="*/ 475 w 7893"/>
                  <a:gd name="connsiteY4" fmla="*/ 7156 h 7631"/>
                  <a:gd name="connsiteX5" fmla="*/ 0 w 7893"/>
                  <a:gd name="connsiteY5" fmla="*/ 6015 h 7631"/>
                  <a:gd name="connsiteX6" fmla="*/ 2187 w 7893"/>
                  <a:gd name="connsiteY6" fmla="*/ 2211 h 7631"/>
                  <a:gd name="connsiteX7" fmla="*/ 6086 w 7893"/>
                  <a:gd name="connsiteY7" fmla="*/ 24 h 7631"/>
                  <a:gd name="connsiteX8" fmla="*/ 7418 w 7893"/>
                  <a:gd name="connsiteY8" fmla="*/ 500 h 76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893" h="7631">
                    <a:moveTo>
                      <a:pt x="7418" y="500"/>
                    </a:moveTo>
                    <a:cubicBezTo>
                      <a:pt x="7703" y="785"/>
                      <a:pt x="7893" y="1165"/>
                      <a:pt x="7893" y="1641"/>
                    </a:cubicBezTo>
                    <a:cubicBezTo>
                      <a:pt x="7893" y="2592"/>
                      <a:pt x="7132" y="4018"/>
                      <a:pt x="5611" y="5540"/>
                    </a:cubicBezTo>
                    <a:cubicBezTo>
                      <a:pt x="4089" y="7061"/>
                      <a:pt x="2758" y="7632"/>
                      <a:pt x="1712" y="7632"/>
                    </a:cubicBezTo>
                    <a:cubicBezTo>
                      <a:pt x="1236" y="7632"/>
                      <a:pt x="856" y="7442"/>
                      <a:pt x="475" y="7156"/>
                    </a:cubicBezTo>
                    <a:cubicBezTo>
                      <a:pt x="190" y="6776"/>
                      <a:pt x="0" y="6396"/>
                      <a:pt x="0" y="6015"/>
                    </a:cubicBezTo>
                    <a:cubicBezTo>
                      <a:pt x="0" y="5064"/>
                      <a:pt x="666" y="3638"/>
                      <a:pt x="2187" y="2211"/>
                    </a:cubicBezTo>
                    <a:cubicBezTo>
                      <a:pt x="3709" y="690"/>
                      <a:pt x="5135" y="24"/>
                      <a:pt x="6086" y="24"/>
                    </a:cubicBezTo>
                    <a:cubicBezTo>
                      <a:pt x="6657" y="-71"/>
                      <a:pt x="7037" y="119"/>
                      <a:pt x="7418" y="500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15" name="Frihåndsform: figur 214">
                <a:extLst>
                  <a:ext uri="{FF2B5EF4-FFF2-40B4-BE49-F238E27FC236}">
                    <a16:creationId xmlns:a16="http://schemas.microsoft.com/office/drawing/2014/main" id="{BCB7C0F3-3426-464C-AC80-F0C4B5D7289F}"/>
                  </a:ext>
                </a:extLst>
              </p:cNvPr>
              <p:cNvSpPr/>
              <p:nvPr/>
            </p:nvSpPr>
            <p:spPr>
              <a:xfrm>
                <a:off x="10225525" y="702480"/>
                <a:ext cx="7417" cy="9319"/>
              </a:xfrm>
              <a:custGeom>
                <a:avLst/>
                <a:gdLst>
                  <a:gd name="connsiteX0" fmla="*/ 0 w 7417"/>
                  <a:gd name="connsiteY0" fmla="*/ 8464 h 9319"/>
                  <a:gd name="connsiteX1" fmla="*/ 380 w 7417"/>
                  <a:gd name="connsiteY1" fmla="*/ 0 h 9319"/>
                  <a:gd name="connsiteX2" fmla="*/ 7418 w 7417"/>
                  <a:gd name="connsiteY2" fmla="*/ 856 h 9319"/>
                  <a:gd name="connsiteX3" fmla="*/ 6752 w 7417"/>
                  <a:gd name="connsiteY3" fmla="*/ 9320 h 9319"/>
                  <a:gd name="connsiteX4" fmla="*/ 0 w 7417"/>
                  <a:gd name="connsiteY4" fmla="*/ 8464 h 93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417" h="9319">
                    <a:moveTo>
                      <a:pt x="0" y="8464"/>
                    </a:moveTo>
                    <a:lnTo>
                      <a:pt x="380" y="0"/>
                    </a:lnTo>
                    <a:cubicBezTo>
                      <a:pt x="1902" y="190"/>
                      <a:pt x="4755" y="475"/>
                      <a:pt x="7418" y="856"/>
                    </a:cubicBezTo>
                    <a:lnTo>
                      <a:pt x="6752" y="9320"/>
                    </a:lnTo>
                    <a:cubicBezTo>
                      <a:pt x="4470" y="9034"/>
                      <a:pt x="2282" y="8749"/>
                      <a:pt x="0" y="8464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16" name="Frihåndsform: figur 215">
                <a:extLst>
                  <a:ext uri="{FF2B5EF4-FFF2-40B4-BE49-F238E27FC236}">
                    <a16:creationId xmlns:a16="http://schemas.microsoft.com/office/drawing/2014/main" id="{667CC0E4-8B09-4868-82A0-5BAFAD687C54}"/>
                  </a:ext>
                </a:extLst>
              </p:cNvPr>
              <p:cNvSpPr/>
              <p:nvPr/>
            </p:nvSpPr>
            <p:spPr>
              <a:xfrm>
                <a:off x="10176930" y="702575"/>
                <a:ext cx="7417" cy="9224"/>
              </a:xfrm>
              <a:custGeom>
                <a:avLst/>
                <a:gdLst>
                  <a:gd name="connsiteX0" fmla="*/ 7037 w 7417"/>
                  <a:gd name="connsiteY0" fmla="*/ 0 h 9224"/>
                  <a:gd name="connsiteX1" fmla="*/ 7418 w 7417"/>
                  <a:gd name="connsiteY1" fmla="*/ 8369 h 9224"/>
                  <a:gd name="connsiteX2" fmla="*/ 666 w 7417"/>
                  <a:gd name="connsiteY2" fmla="*/ 9224 h 9224"/>
                  <a:gd name="connsiteX3" fmla="*/ 0 w 7417"/>
                  <a:gd name="connsiteY3" fmla="*/ 856 h 9224"/>
                  <a:gd name="connsiteX4" fmla="*/ 7037 w 7417"/>
                  <a:gd name="connsiteY4" fmla="*/ 0 h 92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417" h="9224">
                    <a:moveTo>
                      <a:pt x="7037" y="0"/>
                    </a:moveTo>
                    <a:lnTo>
                      <a:pt x="7418" y="8369"/>
                    </a:lnTo>
                    <a:cubicBezTo>
                      <a:pt x="5230" y="8559"/>
                      <a:pt x="2948" y="8939"/>
                      <a:pt x="666" y="9224"/>
                    </a:cubicBezTo>
                    <a:lnTo>
                      <a:pt x="0" y="856"/>
                    </a:lnTo>
                    <a:cubicBezTo>
                      <a:pt x="2377" y="475"/>
                      <a:pt x="5230" y="190"/>
                      <a:pt x="7037" y="0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17" name="Frihåndsform: figur 216">
                <a:extLst>
                  <a:ext uri="{FF2B5EF4-FFF2-40B4-BE49-F238E27FC236}">
                    <a16:creationId xmlns:a16="http://schemas.microsoft.com/office/drawing/2014/main" id="{F3B04993-E049-4398-8C49-87ED539064F3}"/>
                  </a:ext>
                </a:extLst>
              </p:cNvPr>
              <p:cNvSpPr/>
              <p:nvPr/>
            </p:nvSpPr>
            <p:spPr>
              <a:xfrm>
                <a:off x="10131189" y="933470"/>
                <a:ext cx="7797" cy="7797"/>
              </a:xfrm>
              <a:custGeom>
                <a:avLst/>
                <a:gdLst>
                  <a:gd name="connsiteX0" fmla="*/ 3899 w 7797"/>
                  <a:gd name="connsiteY0" fmla="*/ 7798 h 7797"/>
                  <a:gd name="connsiteX1" fmla="*/ 0 w 7797"/>
                  <a:gd name="connsiteY1" fmla="*/ 3899 h 7797"/>
                  <a:gd name="connsiteX2" fmla="*/ 3899 w 7797"/>
                  <a:gd name="connsiteY2" fmla="*/ 0 h 7797"/>
                  <a:gd name="connsiteX3" fmla="*/ 7798 w 7797"/>
                  <a:gd name="connsiteY3" fmla="*/ 3899 h 7797"/>
                  <a:gd name="connsiteX4" fmla="*/ 3899 w 7797"/>
                  <a:gd name="connsiteY4" fmla="*/ 7798 h 77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797" h="7797">
                    <a:moveTo>
                      <a:pt x="3899" y="7798"/>
                    </a:moveTo>
                    <a:cubicBezTo>
                      <a:pt x="1807" y="7798"/>
                      <a:pt x="0" y="6086"/>
                      <a:pt x="0" y="3899"/>
                    </a:cubicBezTo>
                    <a:cubicBezTo>
                      <a:pt x="0" y="1712"/>
                      <a:pt x="1807" y="0"/>
                      <a:pt x="3899" y="0"/>
                    </a:cubicBezTo>
                    <a:cubicBezTo>
                      <a:pt x="6086" y="0"/>
                      <a:pt x="7798" y="1807"/>
                      <a:pt x="7798" y="3899"/>
                    </a:cubicBezTo>
                    <a:cubicBezTo>
                      <a:pt x="7798" y="5991"/>
                      <a:pt x="6086" y="7798"/>
                      <a:pt x="3899" y="7798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18" name="Frihåndsform: figur 217">
                <a:extLst>
                  <a:ext uri="{FF2B5EF4-FFF2-40B4-BE49-F238E27FC236}">
                    <a16:creationId xmlns:a16="http://schemas.microsoft.com/office/drawing/2014/main" id="{64609643-765F-4A7E-A9DF-6B7ADB88F88B}"/>
                  </a:ext>
                </a:extLst>
              </p:cNvPr>
              <p:cNvSpPr/>
              <p:nvPr/>
            </p:nvSpPr>
            <p:spPr>
              <a:xfrm>
                <a:off x="10217632" y="701814"/>
                <a:ext cx="7132" cy="9034"/>
              </a:xfrm>
              <a:custGeom>
                <a:avLst/>
                <a:gdLst>
                  <a:gd name="connsiteX0" fmla="*/ 7132 w 7132"/>
                  <a:gd name="connsiteY0" fmla="*/ 571 h 9034"/>
                  <a:gd name="connsiteX1" fmla="*/ 6657 w 7132"/>
                  <a:gd name="connsiteY1" fmla="*/ 9034 h 9034"/>
                  <a:gd name="connsiteX2" fmla="*/ 0 w 7132"/>
                  <a:gd name="connsiteY2" fmla="*/ 8559 h 9034"/>
                  <a:gd name="connsiteX3" fmla="*/ 285 w 7132"/>
                  <a:gd name="connsiteY3" fmla="*/ 0 h 9034"/>
                  <a:gd name="connsiteX4" fmla="*/ 7132 w 7132"/>
                  <a:gd name="connsiteY4" fmla="*/ 571 h 90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132" h="9034">
                    <a:moveTo>
                      <a:pt x="7132" y="571"/>
                    </a:moveTo>
                    <a:lnTo>
                      <a:pt x="6657" y="9034"/>
                    </a:lnTo>
                    <a:cubicBezTo>
                      <a:pt x="5421" y="8939"/>
                      <a:pt x="2568" y="8749"/>
                      <a:pt x="0" y="8559"/>
                    </a:cubicBezTo>
                    <a:lnTo>
                      <a:pt x="285" y="0"/>
                    </a:lnTo>
                    <a:cubicBezTo>
                      <a:pt x="1617" y="95"/>
                      <a:pt x="5135" y="380"/>
                      <a:pt x="7132" y="571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19" name="Frihåndsform: figur 218">
                <a:extLst>
                  <a:ext uri="{FF2B5EF4-FFF2-40B4-BE49-F238E27FC236}">
                    <a16:creationId xmlns:a16="http://schemas.microsoft.com/office/drawing/2014/main" id="{087B730E-43F2-41D9-B44D-1ACB2324B484}"/>
                  </a:ext>
                </a:extLst>
              </p:cNvPr>
              <p:cNvSpPr/>
              <p:nvPr/>
            </p:nvSpPr>
            <p:spPr>
              <a:xfrm>
                <a:off x="10184919" y="701814"/>
                <a:ext cx="7132" cy="8939"/>
              </a:xfrm>
              <a:custGeom>
                <a:avLst/>
                <a:gdLst>
                  <a:gd name="connsiteX0" fmla="*/ 475 w 7132"/>
                  <a:gd name="connsiteY0" fmla="*/ 8939 h 8939"/>
                  <a:gd name="connsiteX1" fmla="*/ 0 w 7132"/>
                  <a:gd name="connsiteY1" fmla="*/ 571 h 8939"/>
                  <a:gd name="connsiteX2" fmla="*/ 6847 w 7132"/>
                  <a:gd name="connsiteY2" fmla="*/ 0 h 8939"/>
                  <a:gd name="connsiteX3" fmla="*/ 7132 w 7132"/>
                  <a:gd name="connsiteY3" fmla="*/ 8464 h 8939"/>
                  <a:gd name="connsiteX4" fmla="*/ 475 w 7132"/>
                  <a:gd name="connsiteY4" fmla="*/ 8939 h 89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132" h="8939">
                    <a:moveTo>
                      <a:pt x="475" y="8939"/>
                    </a:moveTo>
                    <a:lnTo>
                      <a:pt x="0" y="571"/>
                    </a:lnTo>
                    <a:cubicBezTo>
                      <a:pt x="1522" y="475"/>
                      <a:pt x="4945" y="95"/>
                      <a:pt x="6847" y="0"/>
                    </a:cubicBezTo>
                    <a:lnTo>
                      <a:pt x="7132" y="8464"/>
                    </a:lnTo>
                    <a:cubicBezTo>
                      <a:pt x="4755" y="8654"/>
                      <a:pt x="1997" y="8844"/>
                      <a:pt x="475" y="8939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20" name="Frihåndsform: figur 219">
                <a:extLst>
                  <a:ext uri="{FF2B5EF4-FFF2-40B4-BE49-F238E27FC236}">
                    <a16:creationId xmlns:a16="http://schemas.microsoft.com/office/drawing/2014/main" id="{F40600FF-2B07-4F1C-9F2C-3BDA7F21F583}"/>
                  </a:ext>
                </a:extLst>
              </p:cNvPr>
              <p:cNvSpPr/>
              <p:nvPr/>
            </p:nvSpPr>
            <p:spPr>
              <a:xfrm>
                <a:off x="10264610" y="928145"/>
                <a:ext cx="6185" cy="6181"/>
              </a:xfrm>
              <a:custGeom>
                <a:avLst/>
                <a:gdLst>
                  <a:gd name="connsiteX0" fmla="*/ 3138 w 6185"/>
                  <a:gd name="connsiteY0" fmla="*/ 6181 h 6181"/>
                  <a:gd name="connsiteX1" fmla="*/ 0 w 6185"/>
                  <a:gd name="connsiteY1" fmla="*/ 3043 h 6181"/>
                  <a:gd name="connsiteX2" fmla="*/ 3138 w 6185"/>
                  <a:gd name="connsiteY2" fmla="*/ 0 h 6181"/>
                  <a:gd name="connsiteX3" fmla="*/ 6181 w 6185"/>
                  <a:gd name="connsiteY3" fmla="*/ 3043 h 6181"/>
                  <a:gd name="connsiteX4" fmla="*/ 3138 w 6185"/>
                  <a:gd name="connsiteY4" fmla="*/ 6181 h 61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85" h="6181">
                    <a:moveTo>
                      <a:pt x="3138" y="6181"/>
                    </a:moveTo>
                    <a:cubicBezTo>
                      <a:pt x="1426" y="6181"/>
                      <a:pt x="0" y="4755"/>
                      <a:pt x="0" y="3043"/>
                    </a:cubicBezTo>
                    <a:cubicBezTo>
                      <a:pt x="0" y="1331"/>
                      <a:pt x="1426" y="0"/>
                      <a:pt x="3138" y="0"/>
                    </a:cubicBezTo>
                    <a:cubicBezTo>
                      <a:pt x="4850" y="0"/>
                      <a:pt x="6181" y="1331"/>
                      <a:pt x="6181" y="3043"/>
                    </a:cubicBezTo>
                    <a:cubicBezTo>
                      <a:pt x="6276" y="4850"/>
                      <a:pt x="4850" y="6181"/>
                      <a:pt x="3138" y="6181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21" name="Frihåndsform: figur 220">
                <a:extLst>
                  <a:ext uri="{FF2B5EF4-FFF2-40B4-BE49-F238E27FC236}">
                    <a16:creationId xmlns:a16="http://schemas.microsoft.com/office/drawing/2014/main" id="{FB558A47-C9C8-431C-A4FB-DD3A1F1C69FA}"/>
                  </a:ext>
                </a:extLst>
              </p:cNvPr>
              <p:cNvSpPr/>
              <p:nvPr/>
            </p:nvSpPr>
            <p:spPr>
              <a:xfrm>
                <a:off x="10246636" y="909125"/>
                <a:ext cx="6276" cy="6276"/>
              </a:xfrm>
              <a:custGeom>
                <a:avLst/>
                <a:gdLst>
                  <a:gd name="connsiteX0" fmla="*/ 95 w 6276"/>
                  <a:gd name="connsiteY0" fmla="*/ 2948 h 6276"/>
                  <a:gd name="connsiteX1" fmla="*/ 3138 w 6276"/>
                  <a:gd name="connsiteY1" fmla="*/ 0 h 6276"/>
                  <a:gd name="connsiteX2" fmla="*/ 3233 w 6276"/>
                  <a:gd name="connsiteY2" fmla="*/ 0 h 6276"/>
                  <a:gd name="connsiteX3" fmla="*/ 6276 w 6276"/>
                  <a:gd name="connsiteY3" fmla="*/ 3138 h 6276"/>
                  <a:gd name="connsiteX4" fmla="*/ 6276 w 6276"/>
                  <a:gd name="connsiteY4" fmla="*/ 3233 h 6276"/>
                  <a:gd name="connsiteX5" fmla="*/ 3138 w 6276"/>
                  <a:gd name="connsiteY5" fmla="*/ 6276 h 6276"/>
                  <a:gd name="connsiteX6" fmla="*/ 3043 w 6276"/>
                  <a:gd name="connsiteY6" fmla="*/ 6276 h 6276"/>
                  <a:gd name="connsiteX7" fmla="*/ 0 w 6276"/>
                  <a:gd name="connsiteY7" fmla="*/ 3138 h 6276"/>
                  <a:gd name="connsiteX8" fmla="*/ 0 w 6276"/>
                  <a:gd name="connsiteY8" fmla="*/ 2948 h 62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276" h="6276">
                    <a:moveTo>
                      <a:pt x="95" y="2948"/>
                    </a:moveTo>
                    <a:cubicBezTo>
                      <a:pt x="190" y="1236"/>
                      <a:pt x="1522" y="0"/>
                      <a:pt x="3138" y="0"/>
                    </a:cubicBezTo>
                    <a:lnTo>
                      <a:pt x="3233" y="0"/>
                    </a:lnTo>
                    <a:cubicBezTo>
                      <a:pt x="4945" y="95"/>
                      <a:pt x="6276" y="1522"/>
                      <a:pt x="6276" y="3138"/>
                    </a:cubicBezTo>
                    <a:lnTo>
                      <a:pt x="6276" y="3233"/>
                    </a:lnTo>
                    <a:cubicBezTo>
                      <a:pt x="6276" y="4945"/>
                      <a:pt x="4850" y="6276"/>
                      <a:pt x="3138" y="6276"/>
                    </a:cubicBezTo>
                    <a:lnTo>
                      <a:pt x="3043" y="6276"/>
                    </a:lnTo>
                    <a:cubicBezTo>
                      <a:pt x="1331" y="6181"/>
                      <a:pt x="0" y="4755"/>
                      <a:pt x="0" y="3138"/>
                    </a:cubicBezTo>
                    <a:lnTo>
                      <a:pt x="0" y="2948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</p:grpSp>
        <p:sp>
          <p:nvSpPr>
            <p:cNvPr id="196" name="Frihåndsform: figur 195">
              <a:extLst>
                <a:ext uri="{FF2B5EF4-FFF2-40B4-BE49-F238E27FC236}">
                  <a16:creationId xmlns:a16="http://schemas.microsoft.com/office/drawing/2014/main" id="{DD592133-9109-47BC-AD3F-531DAE972C8C}"/>
                </a:ext>
              </a:extLst>
            </p:cNvPr>
            <p:cNvSpPr/>
            <p:nvPr/>
          </p:nvSpPr>
          <p:spPr>
            <a:xfrm rot="-646302">
              <a:off x="10232940" y="1046083"/>
              <a:ext cx="2852" cy="13504"/>
            </a:xfrm>
            <a:custGeom>
              <a:avLst/>
              <a:gdLst>
                <a:gd name="connsiteX0" fmla="*/ 0 w 2852"/>
                <a:gd name="connsiteY0" fmla="*/ 0 h 13504"/>
                <a:gd name="connsiteX1" fmla="*/ 2853 w 2852"/>
                <a:gd name="connsiteY1" fmla="*/ 0 h 13504"/>
                <a:gd name="connsiteX2" fmla="*/ 2853 w 2852"/>
                <a:gd name="connsiteY2" fmla="*/ 13504 h 13504"/>
                <a:gd name="connsiteX3" fmla="*/ 0 w 2852"/>
                <a:gd name="connsiteY3" fmla="*/ 13504 h 13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52" h="13504">
                  <a:moveTo>
                    <a:pt x="0" y="0"/>
                  </a:moveTo>
                  <a:lnTo>
                    <a:pt x="2853" y="0"/>
                  </a:lnTo>
                  <a:lnTo>
                    <a:pt x="2853" y="13504"/>
                  </a:lnTo>
                  <a:lnTo>
                    <a:pt x="0" y="13504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grpSp>
          <p:nvGrpSpPr>
            <p:cNvPr id="197" name="dasdasda">
              <a:extLst>
                <a:ext uri="{FF2B5EF4-FFF2-40B4-BE49-F238E27FC236}">
                  <a16:creationId xmlns:a16="http://schemas.microsoft.com/office/drawing/2014/main" id="{E52A3521-8D35-42AD-96A2-007B959074F6}"/>
                </a:ext>
              </a:extLst>
            </p:cNvPr>
            <p:cNvGrpSpPr/>
            <p:nvPr/>
          </p:nvGrpSpPr>
          <p:grpSpPr>
            <a:xfrm>
              <a:off x="10145358" y="804519"/>
              <a:ext cx="7702" cy="7988"/>
              <a:chOff x="10145358" y="804519"/>
              <a:chExt cx="7702" cy="7988"/>
            </a:xfrm>
            <a:solidFill>
              <a:srgbClr val="EBEBEB"/>
            </a:solidFill>
          </p:grpSpPr>
          <p:sp>
            <p:nvSpPr>
              <p:cNvPr id="204" name="Frihåndsform: figur 203">
                <a:extLst>
                  <a:ext uri="{FF2B5EF4-FFF2-40B4-BE49-F238E27FC236}">
                    <a16:creationId xmlns:a16="http://schemas.microsoft.com/office/drawing/2014/main" id="{CFD3AB49-D614-4A42-BD24-23E849FBD469}"/>
                  </a:ext>
                </a:extLst>
              </p:cNvPr>
              <p:cNvSpPr/>
              <p:nvPr/>
            </p:nvSpPr>
            <p:spPr>
              <a:xfrm>
                <a:off x="10145358" y="804519"/>
                <a:ext cx="4184" cy="4184"/>
              </a:xfrm>
              <a:custGeom>
                <a:avLst/>
                <a:gdLst>
                  <a:gd name="connsiteX0" fmla="*/ 2092 w 4184"/>
                  <a:gd name="connsiteY0" fmla="*/ 4184 h 4184"/>
                  <a:gd name="connsiteX1" fmla="*/ 0 w 4184"/>
                  <a:gd name="connsiteY1" fmla="*/ 2092 h 4184"/>
                  <a:gd name="connsiteX2" fmla="*/ 2092 w 4184"/>
                  <a:gd name="connsiteY2" fmla="*/ 0 h 4184"/>
                  <a:gd name="connsiteX3" fmla="*/ 4184 w 4184"/>
                  <a:gd name="connsiteY3" fmla="*/ 2092 h 4184"/>
                  <a:gd name="connsiteX4" fmla="*/ 2092 w 4184"/>
                  <a:gd name="connsiteY4" fmla="*/ 4184 h 41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184" h="4184">
                    <a:moveTo>
                      <a:pt x="2092" y="4184"/>
                    </a:moveTo>
                    <a:cubicBezTo>
                      <a:pt x="951" y="4184"/>
                      <a:pt x="0" y="3233"/>
                      <a:pt x="0" y="2092"/>
                    </a:cubicBezTo>
                    <a:cubicBezTo>
                      <a:pt x="0" y="856"/>
                      <a:pt x="951" y="0"/>
                      <a:pt x="2092" y="0"/>
                    </a:cubicBezTo>
                    <a:cubicBezTo>
                      <a:pt x="3233" y="0"/>
                      <a:pt x="4184" y="951"/>
                      <a:pt x="4184" y="2092"/>
                    </a:cubicBezTo>
                    <a:cubicBezTo>
                      <a:pt x="4184" y="3233"/>
                      <a:pt x="3233" y="4184"/>
                      <a:pt x="2092" y="4184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05" name="Frihåndsform: figur 204">
                <a:extLst>
                  <a:ext uri="{FF2B5EF4-FFF2-40B4-BE49-F238E27FC236}">
                    <a16:creationId xmlns:a16="http://schemas.microsoft.com/office/drawing/2014/main" id="{D6FD23CD-BB20-4B75-A3B3-B528F706963D}"/>
                  </a:ext>
                </a:extLst>
              </p:cNvPr>
              <p:cNvSpPr/>
              <p:nvPr/>
            </p:nvSpPr>
            <p:spPr>
              <a:xfrm>
                <a:off x="10148782" y="808132"/>
                <a:ext cx="4279" cy="4374"/>
              </a:xfrm>
              <a:custGeom>
                <a:avLst/>
                <a:gdLst>
                  <a:gd name="connsiteX0" fmla="*/ 4279 w 4279"/>
                  <a:gd name="connsiteY0" fmla="*/ 1522 h 4374"/>
                  <a:gd name="connsiteX1" fmla="*/ 1426 w 4279"/>
                  <a:gd name="connsiteY1" fmla="*/ 4374 h 4374"/>
                  <a:gd name="connsiteX2" fmla="*/ 0 w 4279"/>
                  <a:gd name="connsiteY2" fmla="*/ 1331 h 4374"/>
                  <a:gd name="connsiteX3" fmla="*/ 1426 w 4279"/>
                  <a:gd name="connsiteY3" fmla="*/ 0 h 4374"/>
                  <a:gd name="connsiteX4" fmla="*/ 4279 w 4279"/>
                  <a:gd name="connsiteY4" fmla="*/ 1522 h 43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279" h="4374">
                    <a:moveTo>
                      <a:pt x="4279" y="1522"/>
                    </a:moveTo>
                    <a:lnTo>
                      <a:pt x="1426" y="4374"/>
                    </a:lnTo>
                    <a:lnTo>
                      <a:pt x="0" y="1331"/>
                    </a:lnTo>
                    <a:cubicBezTo>
                      <a:pt x="571" y="951"/>
                      <a:pt x="1046" y="571"/>
                      <a:pt x="1426" y="0"/>
                    </a:cubicBezTo>
                    <a:lnTo>
                      <a:pt x="4279" y="1522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</p:grpSp>
        <p:sp>
          <p:nvSpPr>
            <p:cNvPr id="198" name="Frihåndsform: figur 197">
              <a:extLst>
                <a:ext uri="{FF2B5EF4-FFF2-40B4-BE49-F238E27FC236}">
                  <a16:creationId xmlns:a16="http://schemas.microsoft.com/office/drawing/2014/main" id="{A85341D2-5735-428F-B07A-A8127393B07E}"/>
                </a:ext>
              </a:extLst>
            </p:cNvPr>
            <p:cNvSpPr/>
            <p:nvPr/>
          </p:nvSpPr>
          <p:spPr>
            <a:xfrm>
              <a:off x="10210500" y="1048537"/>
              <a:ext cx="3423" cy="13598"/>
            </a:xfrm>
            <a:custGeom>
              <a:avLst/>
              <a:gdLst>
                <a:gd name="connsiteX0" fmla="*/ 0 w 3423"/>
                <a:gd name="connsiteY0" fmla="*/ 95 h 13598"/>
                <a:gd name="connsiteX1" fmla="*/ 571 w 3423"/>
                <a:gd name="connsiteY1" fmla="*/ 13599 h 13598"/>
                <a:gd name="connsiteX2" fmla="*/ 3423 w 3423"/>
                <a:gd name="connsiteY2" fmla="*/ 13409 h 13598"/>
                <a:gd name="connsiteX3" fmla="*/ 2853 w 3423"/>
                <a:gd name="connsiteY3" fmla="*/ 0 h 13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23" h="13598">
                  <a:moveTo>
                    <a:pt x="0" y="95"/>
                  </a:moveTo>
                  <a:lnTo>
                    <a:pt x="571" y="13599"/>
                  </a:lnTo>
                  <a:lnTo>
                    <a:pt x="3423" y="13409"/>
                  </a:lnTo>
                  <a:lnTo>
                    <a:pt x="2853" y="0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grpSp>
          <p:nvGrpSpPr>
            <p:cNvPr id="199" name="dasdasda">
              <a:extLst>
                <a:ext uri="{FF2B5EF4-FFF2-40B4-BE49-F238E27FC236}">
                  <a16:creationId xmlns:a16="http://schemas.microsoft.com/office/drawing/2014/main" id="{0E8F8DF6-02A4-4E04-8CB5-A09C5CFD0757}"/>
                </a:ext>
              </a:extLst>
            </p:cNvPr>
            <p:cNvGrpSpPr/>
            <p:nvPr/>
          </p:nvGrpSpPr>
          <p:grpSpPr>
            <a:xfrm>
              <a:off x="10193477" y="1008787"/>
              <a:ext cx="1023730" cy="87298"/>
              <a:chOff x="10193477" y="1008787"/>
              <a:chExt cx="1023730" cy="87298"/>
            </a:xfrm>
          </p:grpSpPr>
          <p:sp>
            <p:nvSpPr>
              <p:cNvPr id="201" name="Frihåndsform: figur 200">
                <a:extLst>
                  <a:ext uri="{FF2B5EF4-FFF2-40B4-BE49-F238E27FC236}">
                    <a16:creationId xmlns:a16="http://schemas.microsoft.com/office/drawing/2014/main" id="{F94E69C5-415D-4FCE-A8AB-AECAE86ED4A2}"/>
                  </a:ext>
                </a:extLst>
              </p:cNvPr>
              <p:cNvSpPr/>
              <p:nvPr/>
            </p:nvSpPr>
            <p:spPr>
              <a:xfrm>
                <a:off x="10193477" y="1029233"/>
                <a:ext cx="3043" cy="3138"/>
              </a:xfrm>
              <a:custGeom>
                <a:avLst/>
                <a:gdLst>
                  <a:gd name="connsiteX0" fmla="*/ 0 w 3043"/>
                  <a:gd name="connsiteY0" fmla="*/ 2948 h 3138"/>
                  <a:gd name="connsiteX1" fmla="*/ 1046 w 3043"/>
                  <a:gd name="connsiteY1" fmla="*/ 0 h 3138"/>
                  <a:gd name="connsiteX2" fmla="*/ 3043 w 3043"/>
                  <a:gd name="connsiteY2" fmla="*/ 3138 h 3138"/>
                  <a:gd name="connsiteX3" fmla="*/ 0 w 3043"/>
                  <a:gd name="connsiteY3" fmla="*/ 2948 h 3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43" h="3138">
                    <a:moveTo>
                      <a:pt x="0" y="2948"/>
                    </a:moveTo>
                    <a:cubicBezTo>
                      <a:pt x="475" y="1997"/>
                      <a:pt x="856" y="1046"/>
                      <a:pt x="1046" y="0"/>
                    </a:cubicBezTo>
                    <a:cubicBezTo>
                      <a:pt x="1522" y="1141"/>
                      <a:pt x="2187" y="2282"/>
                      <a:pt x="3043" y="3138"/>
                    </a:cubicBezTo>
                    <a:cubicBezTo>
                      <a:pt x="2092" y="3138"/>
                      <a:pt x="1046" y="3043"/>
                      <a:pt x="0" y="2948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02" name="Frihåndsform: figur 201">
                <a:extLst>
                  <a:ext uri="{FF2B5EF4-FFF2-40B4-BE49-F238E27FC236}">
                    <a16:creationId xmlns:a16="http://schemas.microsoft.com/office/drawing/2014/main" id="{0F6B4606-9B8E-485F-B49A-077926EDC42D}"/>
                  </a:ext>
                </a:extLst>
              </p:cNvPr>
              <p:cNvSpPr/>
              <p:nvPr/>
            </p:nvSpPr>
            <p:spPr>
              <a:xfrm>
                <a:off x="10212306" y="1029233"/>
                <a:ext cx="3233" cy="3233"/>
              </a:xfrm>
              <a:custGeom>
                <a:avLst/>
                <a:gdLst>
                  <a:gd name="connsiteX0" fmla="*/ 0 w 3233"/>
                  <a:gd name="connsiteY0" fmla="*/ 3233 h 3233"/>
                  <a:gd name="connsiteX1" fmla="*/ 2092 w 3233"/>
                  <a:gd name="connsiteY1" fmla="*/ 0 h 3233"/>
                  <a:gd name="connsiteX2" fmla="*/ 3233 w 3233"/>
                  <a:gd name="connsiteY2" fmla="*/ 3043 h 3233"/>
                  <a:gd name="connsiteX3" fmla="*/ 0 w 3233"/>
                  <a:gd name="connsiteY3" fmla="*/ 3233 h 32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233" h="3233">
                    <a:moveTo>
                      <a:pt x="0" y="3233"/>
                    </a:moveTo>
                    <a:cubicBezTo>
                      <a:pt x="856" y="2282"/>
                      <a:pt x="1617" y="1236"/>
                      <a:pt x="2092" y="0"/>
                    </a:cubicBezTo>
                    <a:cubicBezTo>
                      <a:pt x="2282" y="1046"/>
                      <a:pt x="2663" y="2092"/>
                      <a:pt x="3233" y="3043"/>
                    </a:cubicBezTo>
                    <a:cubicBezTo>
                      <a:pt x="2187" y="3138"/>
                      <a:pt x="1141" y="3233"/>
                      <a:pt x="0" y="3233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03" name="Frihåndsform: figur 202">
                <a:extLst>
                  <a:ext uri="{FF2B5EF4-FFF2-40B4-BE49-F238E27FC236}">
                    <a16:creationId xmlns:a16="http://schemas.microsoft.com/office/drawing/2014/main" id="{7FB8BF45-1DE7-41BF-808B-E2C2C26793D3}"/>
                  </a:ext>
                </a:extLst>
              </p:cNvPr>
              <p:cNvSpPr/>
              <p:nvPr/>
            </p:nvSpPr>
            <p:spPr>
              <a:xfrm>
                <a:off x="10481906" y="1008787"/>
                <a:ext cx="735301" cy="87298"/>
              </a:xfrm>
              <a:custGeom>
                <a:avLst/>
                <a:gdLst>
                  <a:gd name="connsiteX0" fmla="*/ 701625 w 735301"/>
                  <a:gd name="connsiteY0" fmla="*/ 42128 h 87298"/>
                  <a:gd name="connsiteX1" fmla="*/ 714082 w 735301"/>
                  <a:gd name="connsiteY1" fmla="*/ 30241 h 87298"/>
                  <a:gd name="connsiteX2" fmla="*/ 724923 w 735301"/>
                  <a:gd name="connsiteY2" fmla="*/ 42128 h 87298"/>
                  <a:gd name="connsiteX3" fmla="*/ 701625 w 735301"/>
                  <a:gd name="connsiteY3" fmla="*/ 42128 h 87298"/>
                  <a:gd name="connsiteX4" fmla="*/ 716650 w 735301"/>
                  <a:gd name="connsiteY4" fmla="*/ 70942 h 87298"/>
                  <a:gd name="connsiteX5" fmla="*/ 733387 w 735301"/>
                  <a:gd name="connsiteY5" fmla="*/ 65807 h 87298"/>
                  <a:gd name="connsiteX6" fmla="*/ 733387 w 735301"/>
                  <a:gd name="connsiteY6" fmla="*/ 56488 h 87298"/>
                  <a:gd name="connsiteX7" fmla="*/ 717506 w 735301"/>
                  <a:gd name="connsiteY7" fmla="*/ 62384 h 87298"/>
                  <a:gd name="connsiteX8" fmla="*/ 701530 w 735301"/>
                  <a:gd name="connsiteY8" fmla="*/ 50306 h 87298"/>
                  <a:gd name="connsiteX9" fmla="*/ 735194 w 735301"/>
                  <a:gd name="connsiteY9" fmla="*/ 50306 h 87298"/>
                  <a:gd name="connsiteX10" fmla="*/ 713892 w 735301"/>
                  <a:gd name="connsiteY10" fmla="*/ 21777 h 87298"/>
                  <a:gd name="connsiteX11" fmla="*/ 691354 w 735301"/>
                  <a:gd name="connsiteY11" fmla="*/ 46502 h 87298"/>
                  <a:gd name="connsiteX12" fmla="*/ 716650 w 735301"/>
                  <a:gd name="connsiteY12" fmla="*/ 70942 h 87298"/>
                  <a:gd name="connsiteX13" fmla="*/ 659402 w 735301"/>
                  <a:gd name="connsiteY13" fmla="*/ 70086 h 87298"/>
                  <a:gd name="connsiteX14" fmla="*/ 670338 w 735301"/>
                  <a:gd name="connsiteY14" fmla="*/ 70086 h 87298"/>
                  <a:gd name="connsiteX15" fmla="*/ 688121 w 735301"/>
                  <a:gd name="connsiteY15" fmla="*/ 22348 h 87298"/>
                  <a:gd name="connsiteX16" fmla="*/ 677946 w 735301"/>
                  <a:gd name="connsiteY16" fmla="*/ 22348 h 87298"/>
                  <a:gd name="connsiteX17" fmla="*/ 665298 w 735301"/>
                  <a:gd name="connsiteY17" fmla="*/ 60196 h 87298"/>
                  <a:gd name="connsiteX18" fmla="*/ 653411 w 735301"/>
                  <a:gd name="connsiteY18" fmla="*/ 22348 h 87298"/>
                  <a:gd name="connsiteX19" fmla="*/ 642665 w 735301"/>
                  <a:gd name="connsiteY19" fmla="*/ 22348 h 87298"/>
                  <a:gd name="connsiteX20" fmla="*/ 659402 w 735301"/>
                  <a:gd name="connsiteY20" fmla="*/ 70086 h 87298"/>
                  <a:gd name="connsiteX21" fmla="*/ 604531 w 735301"/>
                  <a:gd name="connsiteY21" fmla="*/ 42128 h 87298"/>
                  <a:gd name="connsiteX22" fmla="*/ 616988 w 735301"/>
                  <a:gd name="connsiteY22" fmla="*/ 30241 h 87298"/>
                  <a:gd name="connsiteX23" fmla="*/ 627830 w 735301"/>
                  <a:gd name="connsiteY23" fmla="*/ 42128 h 87298"/>
                  <a:gd name="connsiteX24" fmla="*/ 604531 w 735301"/>
                  <a:gd name="connsiteY24" fmla="*/ 42128 h 87298"/>
                  <a:gd name="connsiteX25" fmla="*/ 619556 w 735301"/>
                  <a:gd name="connsiteY25" fmla="*/ 70942 h 87298"/>
                  <a:gd name="connsiteX26" fmla="*/ 636293 w 735301"/>
                  <a:gd name="connsiteY26" fmla="*/ 65807 h 87298"/>
                  <a:gd name="connsiteX27" fmla="*/ 636293 w 735301"/>
                  <a:gd name="connsiteY27" fmla="*/ 56488 h 87298"/>
                  <a:gd name="connsiteX28" fmla="*/ 620412 w 735301"/>
                  <a:gd name="connsiteY28" fmla="*/ 62384 h 87298"/>
                  <a:gd name="connsiteX29" fmla="*/ 604436 w 735301"/>
                  <a:gd name="connsiteY29" fmla="*/ 50306 h 87298"/>
                  <a:gd name="connsiteX30" fmla="*/ 638100 w 735301"/>
                  <a:gd name="connsiteY30" fmla="*/ 50306 h 87298"/>
                  <a:gd name="connsiteX31" fmla="*/ 616798 w 735301"/>
                  <a:gd name="connsiteY31" fmla="*/ 21777 h 87298"/>
                  <a:gd name="connsiteX32" fmla="*/ 594260 w 735301"/>
                  <a:gd name="connsiteY32" fmla="*/ 46502 h 87298"/>
                  <a:gd name="connsiteX33" fmla="*/ 619556 w 735301"/>
                  <a:gd name="connsiteY33" fmla="*/ 70942 h 87298"/>
                  <a:gd name="connsiteX34" fmla="*/ 582278 w 735301"/>
                  <a:gd name="connsiteY34" fmla="*/ 59340 h 87298"/>
                  <a:gd name="connsiteX35" fmla="*/ 582278 w 735301"/>
                  <a:gd name="connsiteY35" fmla="*/ 6657 h 87298"/>
                  <a:gd name="connsiteX36" fmla="*/ 572388 w 735301"/>
                  <a:gd name="connsiteY36" fmla="*/ 6657 h 87298"/>
                  <a:gd name="connsiteX37" fmla="*/ 572388 w 735301"/>
                  <a:gd name="connsiteY37" fmla="*/ 60101 h 87298"/>
                  <a:gd name="connsiteX38" fmla="*/ 582183 w 735301"/>
                  <a:gd name="connsiteY38" fmla="*/ 70942 h 87298"/>
                  <a:gd name="connsiteX39" fmla="*/ 587223 w 735301"/>
                  <a:gd name="connsiteY39" fmla="*/ 69706 h 87298"/>
                  <a:gd name="connsiteX40" fmla="*/ 587223 w 735301"/>
                  <a:gd name="connsiteY40" fmla="*/ 62288 h 87298"/>
                  <a:gd name="connsiteX41" fmla="*/ 585131 w 735301"/>
                  <a:gd name="connsiteY41" fmla="*/ 62669 h 87298"/>
                  <a:gd name="connsiteX42" fmla="*/ 582278 w 735301"/>
                  <a:gd name="connsiteY42" fmla="*/ 59340 h 87298"/>
                  <a:gd name="connsiteX43" fmla="*/ 520941 w 735301"/>
                  <a:gd name="connsiteY43" fmla="*/ 8464 h 87298"/>
                  <a:gd name="connsiteX44" fmla="*/ 524840 w 735301"/>
                  <a:gd name="connsiteY44" fmla="*/ 4660 h 87298"/>
                  <a:gd name="connsiteX45" fmla="*/ 528548 w 735301"/>
                  <a:gd name="connsiteY45" fmla="*/ 8464 h 87298"/>
                  <a:gd name="connsiteX46" fmla="*/ 524840 w 735301"/>
                  <a:gd name="connsiteY46" fmla="*/ 12363 h 87298"/>
                  <a:gd name="connsiteX47" fmla="*/ 520941 w 735301"/>
                  <a:gd name="connsiteY47" fmla="*/ 8464 h 87298"/>
                  <a:gd name="connsiteX48" fmla="*/ 516186 w 735301"/>
                  <a:gd name="connsiteY48" fmla="*/ 8559 h 87298"/>
                  <a:gd name="connsiteX49" fmla="*/ 524745 w 735301"/>
                  <a:gd name="connsiteY49" fmla="*/ 17117 h 87298"/>
                  <a:gd name="connsiteX50" fmla="*/ 533303 w 735301"/>
                  <a:gd name="connsiteY50" fmla="*/ 8559 h 87298"/>
                  <a:gd name="connsiteX51" fmla="*/ 524745 w 735301"/>
                  <a:gd name="connsiteY51" fmla="*/ 0 h 87298"/>
                  <a:gd name="connsiteX52" fmla="*/ 516186 w 735301"/>
                  <a:gd name="connsiteY52" fmla="*/ 8559 h 87298"/>
                  <a:gd name="connsiteX53" fmla="*/ 504964 w 735301"/>
                  <a:gd name="connsiteY53" fmla="*/ 56963 h 87298"/>
                  <a:gd name="connsiteX54" fmla="*/ 520180 w 735301"/>
                  <a:gd name="connsiteY54" fmla="*/ 70942 h 87298"/>
                  <a:gd name="connsiteX55" fmla="*/ 534825 w 735301"/>
                  <a:gd name="connsiteY55" fmla="*/ 64856 h 87298"/>
                  <a:gd name="connsiteX56" fmla="*/ 542147 w 735301"/>
                  <a:gd name="connsiteY56" fmla="*/ 70847 h 87298"/>
                  <a:gd name="connsiteX57" fmla="*/ 547187 w 735301"/>
                  <a:gd name="connsiteY57" fmla="*/ 69231 h 87298"/>
                  <a:gd name="connsiteX58" fmla="*/ 547187 w 735301"/>
                  <a:gd name="connsiteY58" fmla="*/ 62574 h 87298"/>
                  <a:gd name="connsiteX59" fmla="*/ 545951 w 735301"/>
                  <a:gd name="connsiteY59" fmla="*/ 62859 h 87298"/>
                  <a:gd name="connsiteX60" fmla="*/ 543574 w 735301"/>
                  <a:gd name="connsiteY60" fmla="*/ 60291 h 87298"/>
                  <a:gd name="connsiteX61" fmla="*/ 543574 w 735301"/>
                  <a:gd name="connsiteY61" fmla="*/ 39846 h 87298"/>
                  <a:gd name="connsiteX62" fmla="*/ 523889 w 735301"/>
                  <a:gd name="connsiteY62" fmla="*/ 21682 h 87298"/>
                  <a:gd name="connsiteX63" fmla="*/ 509054 w 735301"/>
                  <a:gd name="connsiteY63" fmla="*/ 25581 h 87298"/>
                  <a:gd name="connsiteX64" fmla="*/ 509054 w 735301"/>
                  <a:gd name="connsiteY64" fmla="*/ 34996 h 87298"/>
                  <a:gd name="connsiteX65" fmla="*/ 522652 w 735301"/>
                  <a:gd name="connsiteY65" fmla="*/ 30336 h 87298"/>
                  <a:gd name="connsiteX66" fmla="*/ 533589 w 735301"/>
                  <a:gd name="connsiteY66" fmla="*/ 39465 h 87298"/>
                  <a:gd name="connsiteX67" fmla="*/ 504964 w 735301"/>
                  <a:gd name="connsiteY67" fmla="*/ 56963 h 87298"/>
                  <a:gd name="connsiteX68" fmla="*/ 515045 w 735301"/>
                  <a:gd name="connsiteY68" fmla="*/ 56012 h 87298"/>
                  <a:gd name="connsiteX69" fmla="*/ 533779 w 735301"/>
                  <a:gd name="connsiteY69" fmla="*/ 47168 h 87298"/>
                  <a:gd name="connsiteX70" fmla="*/ 533779 w 735301"/>
                  <a:gd name="connsiteY70" fmla="*/ 57534 h 87298"/>
                  <a:gd name="connsiteX71" fmla="*/ 522462 w 735301"/>
                  <a:gd name="connsiteY71" fmla="*/ 62574 h 87298"/>
                  <a:gd name="connsiteX72" fmla="*/ 515045 w 735301"/>
                  <a:gd name="connsiteY72" fmla="*/ 56012 h 87298"/>
                  <a:gd name="connsiteX73" fmla="*/ 445814 w 735301"/>
                  <a:gd name="connsiteY73" fmla="*/ 46312 h 87298"/>
                  <a:gd name="connsiteX74" fmla="*/ 459508 w 735301"/>
                  <a:gd name="connsiteY74" fmla="*/ 30241 h 87298"/>
                  <a:gd name="connsiteX75" fmla="*/ 469683 w 735301"/>
                  <a:gd name="connsiteY75" fmla="*/ 34330 h 87298"/>
                  <a:gd name="connsiteX76" fmla="*/ 469683 w 735301"/>
                  <a:gd name="connsiteY76" fmla="*/ 58104 h 87298"/>
                  <a:gd name="connsiteX77" fmla="*/ 459223 w 735301"/>
                  <a:gd name="connsiteY77" fmla="*/ 62288 h 87298"/>
                  <a:gd name="connsiteX78" fmla="*/ 445814 w 735301"/>
                  <a:gd name="connsiteY78" fmla="*/ 46312 h 87298"/>
                  <a:gd name="connsiteX79" fmla="*/ 470730 w 735301"/>
                  <a:gd name="connsiteY79" fmla="*/ 66092 h 87298"/>
                  <a:gd name="connsiteX80" fmla="*/ 471205 w 735301"/>
                  <a:gd name="connsiteY80" fmla="*/ 70181 h 87298"/>
                  <a:gd name="connsiteX81" fmla="*/ 479574 w 735301"/>
                  <a:gd name="connsiteY81" fmla="*/ 70181 h 87298"/>
                  <a:gd name="connsiteX82" fmla="*/ 479574 w 735301"/>
                  <a:gd name="connsiteY82" fmla="*/ 6657 h 87298"/>
                  <a:gd name="connsiteX83" fmla="*/ 469683 w 735301"/>
                  <a:gd name="connsiteY83" fmla="*/ 6657 h 87298"/>
                  <a:gd name="connsiteX84" fmla="*/ 469683 w 735301"/>
                  <a:gd name="connsiteY84" fmla="*/ 25581 h 87298"/>
                  <a:gd name="connsiteX85" fmla="*/ 457796 w 735301"/>
                  <a:gd name="connsiteY85" fmla="*/ 21682 h 87298"/>
                  <a:gd name="connsiteX86" fmla="*/ 435639 w 735301"/>
                  <a:gd name="connsiteY86" fmla="*/ 46312 h 87298"/>
                  <a:gd name="connsiteX87" fmla="*/ 457796 w 735301"/>
                  <a:gd name="connsiteY87" fmla="*/ 70847 h 87298"/>
                  <a:gd name="connsiteX88" fmla="*/ 470730 w 735301"/>
                  <a:gd name="connsiteY88" fmla="*/ 66092 h 87298"/>
                  <a:gd name="connsiteX89" fmla="*/ 394937 w 735301"/>
                  <a:gd name="connsiteY89" fmla="*/ 42128 h 87298"/>
                  <a:gd name="connsiteX90" fmla="*/ 407395 w 735301"/>
                  <a:gd name="connsiteY90" fmla="*/ 30241 h 87298"/>
                  <a:gd name="connsiteX91" fmla="*/ 418236 w 735301"/>
                  <a:gd name="connsiteY91" fmla="*/ 42128 h 87298"/>
                  <a:gd name="connsiteX92" fmla="*/ 394937 w 735301"/>
                  <a:gd name="connsiteY92" fmla="*/ 42128 h 87298"/>
                  <a:gd name="connsiteX93" fmla="*/ 409868 w 735301"/>
                  <a:gd name="connsiteY93" fmla="*/ 70942 h 87298"/>
                  <a:gd name="connsiteX94" fmla="*/ 426605 w 735301"/>
                  <a:gd name="connsiteY94" fmla="*/ 65807 h 87298"/>
                  <a:gd name="connsiteX95" fmla="*/ 426605 w 735301"/>
                  <a:gd name="connsiteY95" fmla="*/ 56488 h 87298"/>
                  <a:gd name="connsiteX96" fmla="*/ 410723 w 735301"/>
                  <a:gd name="connsiteY96" fmla="*/ 62384 h 87298"/>
                  <a:gd name="connsiteX97" fmla="*/ 394747 w 735301"/>
                  <a:gd name="connsiteY97" fmla="*/ 50306 h 87298"/>
                  <a:gd name="connsiteX98" fmla="*/ 428411 w 735301"/>
                  <a:gd name="connsiteY98" fmla="*/ 50306 h 87298"/>
                  <a:gd name="connsiteX99" fmla="*/ 407110 w 735301"/>
                  <a:gd name="connsiteY99" fmla="*/ 21777 h 87298"/>
                  <a:gd name="connsiteX100" fmla="*/ 384572 w 735301"/>
                  <a:gd name="connsiteY100" fmla="*/ 46502 h 87298"/>
                  <a:gd name="connsiteX101" fmla="*/ 409868 w 735301"/>
                  <a:gd name="connsiteY101" fmla="*/ 70942 h 87298"/>
                  <a:gd name="connsiteX102" fmla="*/ 349576 w 735301"/>
                  <a:gd name="connsiteY102" fmla="*/ 26057 h 87298"/>
                  <a:gd name="connsiteX103" fmla="*/ 349576 w 735301"/>
                  <a:gd name="connsiteY103" fmla="*/ 31002 h 87298"/>
                  <a:gd name="connsiteX104" fmla="*/ 356043 w 735301"/>
                  <a:gd name="connsiteY104" fmla="*/ 31002 h 87298"/>
                  <a:gd name="connsiteX105" fmla="*/ 356043 w 735301"/>
                  <a:gd name="connsiteY105" fmla="*/ 55061 h 87298"/>
                  <a:gd name="connsiteX106" fmla="*/ 371448 w 735301"/>
                  <a:gd name="connsiteY106" fmla="*/ 70942 h 87298"/>
                  <a:gd name="connsiteX107" fmla="*/ 380387 w 735301"/>
                  <a:gd name="connsiteY107" fmla="*/ 68565 h 87298"/>
                  <a:gd name="connsiteX108" fmla="*/ 380387 w 735301"/>
                  <a:gd name="connsiteY108" fmla="*/ 60862 h 87298"/>
                  <a:gd name="connsiteX109" fmla="*/ 373731 w 735301"/>
                  <a:gd name="connsiteY109" fmla="*/ 62098 h 87298"/>
                  <a:gd name="connsiteX110" fmla="*/ 365838 w 735301"/>
                  <a:gd name="connsiteY110" fmla="*/ 54300 h 87298"/>
                  <a:gd name="connsiteX111" fmla="*/ 365838 w 735301"/>
                  <a:gd name="connsiteY111" fmla="*/ 31002 h 87298"/>
                  <a:gd name="connsiteX112" fmla="*/ 378676 w 735301"/>
                  <a:gd name="connsiteY112" fmla="*/ 31002 h 87298"/>
                  <a:gd name="connsiteX113" fmla="*/ 378676 w 735301"/>
                  <a:gd name="connsiteY113" fmla="*/ 22348 h 87298"/>
                  <a:gd name="connsiteX114" fmla="*/ 365838 w 735301"/>
                  <a:gd name="connsiteY114" fmla="*/ 22348 h 87298"/>
                  <a:gd name="connsiteX115" fmla="*/ 365838 w 735301"/>
                  <a:gd name="connsiteY115" fmla="*/ 13599 h 87298"/>
                  <a:gd name="connsiteX116" fmla="*/ 360322 w 735301"/>
                  <a:gd name="connsiteY116" fmla="*/ 13599 h 87298"/>
                  <a:gd name="connsiteX117" fmla="*/ 360132 w 735301"/>
                  <a:gd name="connsiteY117" fmla="*/ 14265 h 87298"/>
                  <a:gd name="connsiteX118" fmla="*/ 349576 w 735301"/>
                  <a:gd name="connsiteY118" fmla="*/ 26057 h 87298"/>
                  <a:gd name="connsiteX119" fmla="*/ 328084 w 735301"/>
                  <a:gd name="connsiteY119" fmla="*/ 21682 h 87298"/>
                  <a:gd name="connsiteX120" fmla="*/ 341778 w 735301"/>
                  <a:gd name="connsiteY120" fmla="*/ 24440 h 87298"/>
                  <a:gd name="connsiteX121" fmla="*/ 341683 w 735301"/>
                  <a:gd name="connsiteY121" fmla="*/ 33950 h 87298"/>
                  <a:gd name="connsiteX122" fmla="*/ 328655 w 735301"/>
                  <a:gd name="connsiteY122" fmla="*/ 30336 h 87298"/>
                  <a:gd name="connsiteX123" fmla="*/ 320572 w 735301"/>
                  <a:gd name="connsiteY123" fmla="*/ 34901 h 87298"/>
                  <a:gd name="connsiteX124" fmla="*/ 329511 w 735301"/>
                  <a:gd name="connsiteY124" fmla="*/ 41177 h 87298"/>
                  <a:gd name="connsiteX125" fmla="*/ 345107 w 735301"/>
                  <a:gd name="connsiteY125" fmla="*/ 56297 h 87298"/>
                  <a:gd name="connsiteX126" fmla="*/ 325897 w 735301"/>
                  <a:gd name="connsiteY126" fmla="*/ 70942 h 87298"/>
                  <a:gd name="connsiteX127" fmla="*/ 310111 w 735301"/>
                  <a:gd name="connsiteY127" fmla="*/ 67804 h 87298"/>
                  <a:gd name="connsiteX128" fmla="*/ 310111 w 735301"/>
                  <a:gd name="connsiteY128" fmla="*/ 57534 h 87298"/>
                  <a:gd name="connsiteX129" fmla="*/ 325517 w 735301"/>
                  <a:gd name="connsiteY129" fmla="*/ 62384 h 87298"/>
                  <a:gd name="connsiteX130" fmla="*/ 334931 w 735301"/>
                  <a:gd name="connsiteY130" fmla="*/ 57058 h 87298"/>
                  <a:gd name="connsiteX131" fmla="*/ 323995 w 735301"/>
                  <a:gd name="connsiteY131" fmla="*/ 49926 h 87298"/>
                  <a:gd name="connsiteX132" fmla="*/ 310586 w 735301"/>
                  <a:gd name="connsiteY132" fmla="*/ 35852 h 87298"/>
                  <a:gd name="connsiteX133" fmla="*/ 328084 w 735301"/>
                  <a:gd name="connsiteY133" fmla="*/ 21682 h 87298"/>
                  <a:gd name="connsiteX134" fmla="*/ 256191 w 735301"/>
                  <a:gd name="connsiteY134" fmla="*/ 26057 h 87298"/>
                  <a:gd name="connsiteX135" fmla="*/ 256191 w 735301"/>
                  <a:gd name="connsiteY135" fmla="*/ 31002 h 87298"/>
                  <a:gd name="connsiteX136" fmla="*/ 262658 w 735301"/>
                  <a:gd name="connsiteY136" fmla="*/ 31002 h 87298"/>
                  <a:gd name="connsiteX137" fmla="*/ 262658 w 735301"/>
                  <a:gd name="connsiteY137" fmla="*/ 55061 h 87298"/>
                  <a:gd name="connsiteX138" fmla="*/ 278063 w 735301"/>
                  <a:gd name="connsiteY138" fmla="*/ 70942 h 87298"/>
                  <a:gd name="connsiteX139" fmla="*/ 287002 w 735301"/>
                  <a:gd name="connsiteY139" fmla="*/ 68565 h 87298"/>
                  <a:gd name="connsiteX140" fmla="*/ 287002 w 735301"/>
                  <a:gd name="connsiteY140" fmla="*/ 60862 h 87298"/>
                  <a:gd name="connsiteX141" fmla="*/ 280346 w 735301"/>
                  <a:gd name="connsiteY141" fmla="*/ 62098 h 87298"/>
                  <a:gd name="connsiteX142" fmla="*/ 272453 w 735301"/>
                  <a:gd name="connsiteY142" fmla="*/ 54300 h 87298"/>
                  <a:gd name="connsiteX143" fmla="*/ 272453 w 735301"/>
                  <a:gd name="connsiteY143" fmla="*/ 31002 h 87298"/>
                  <a:gd name="connsiteX144" fmla="*/ 285291 w 735301"/>
                  <a:gd name="connsiteY144" fmla="*/ 31002 h 87298"/>
                  <a:gd name="connsiteX145" fmla="*/ 285291 w 735301"/>
                  <a:gd name="connsiteY145" fmla="*/ 22348 h 87298"/>
                  <a:gd name="connsiteX146" fmla="*/ 272453 w 735301"/>
                  <a:gd name="connsiteY146" fmla="*/ 22348 h 87298"/>
                  <a:gd name="connsiteX147" fmla="*/ 272453 w 735301"/>
                  <a:gd name="connsiteY147" fmla="*/ 13599 h 87298"/>
                  <a:gd name="connsiteX148" fmla="*/ 266937 w 735301"/>
                  <a:gd name="connsiteY148" fmla="*/ 13599 h 87298"/>
                  <a:gd name="connsiteX149" fmla="*/ 266747 w 735301"/>
                  <a:gd name="connsiteY149" fmla="*/ 14265 h 87298"/>
                  <a:gd name="connsiteX150" fmla="*/ 256191 w 735301"/>
                  <a:gd name="connsiteY150" fmla="*/ 26057 h 87298"/>
                  <a:gd name="connsiteX151" fmla="*/ 215109 w 735301"/>
                  <a:gd name="connsiteY151" fmla="*/ 46312 h 87298"/>
                  <a:gd name="connsiteX152" fmla="*/ 228803 w 735301"/>
                  <a:gd name="connsiteY152" fmla="*/ 30241 h 87298"/>
                  <a:gd name="connsiteX153" fmla="*/ 238978 w 735301"/>
                  <a:gd name="connsiteY153" fmla="*/ 34330 h 87298"/>
                  <a:gd name="connsiteX154" fmla="*/ 238978 w 735301"/>
                  <a:gd name="connsiteY154" fmla="*/ 58104 h 87298"/>
                  <a:gd name="connsiteX155" fmla="*/ 228518 w 735301"/>
                  <a:gd name="connsiteY155" fmla="*/ 62288 h 87298"/>
                  <a:gd name="connsiteX156" fmla="*/ 215109 w 735301"/>
                  <a:gd name="connsiteY156" fmla="*/ 46312 h 87298"/>
                  <a:gd name="connsiteX157" fmla="*/ 240024 w 735301"/>
                  <a:gd name="connsiteY157" fmla="*/ 66092 h 87298"/>
                  <a:gd name="connsiteX158" fmla="*/ 240500 w 735301"/>
                  <a:gd name="connsiteY158" fmla="*/ 70181 h 87298"/>
                  <a:gd name="connsiteX159" fmla="*/ 248868 w 735301"/>
                  <a:gd name="connsiteY159" fmla="*/ 70181 h 87298"/>
                  <a:gd name="connsiteX160" fmla="*/ 248868 w 735301"/>
                  <a:gd name="connsiteY160" fmla="*/ 6657 h 87298"/>
                  <a:gd name="connsiteX161" fmla="*/ 238978 w 735301"/>
                  <a:gd name="connsiteY161" fmla="*/ 6657 h 87298"/>
                  <a:gd name="connsiteX162" fmla="*/ 238978 w 735301"/>
                  <a:gd name="connsiteY162" fmla="*/ 25581 h 87298"/>
                  <a:gd name="connsiteX163" fmla="*/ 227091 w 735301"/>
                  <a:gd name="connsiteY163" fmla="*/ 21682 h 87298"/>
                  <a:gd name="connsiteX164" fmla="*/ 204934 w 735301"/>
                  <a:gd name="connsiteY164" fmla="*/ 46312 h 87298"/>
                  <a:gd name="connsiteX165" fmla="*/ 227091 w 735301"/>
                  <a:gd name="connsiteY165" fmla="*/ 70847 h 87298"/>
                  <a:gd name="connsiteX166" fmla="*/ 240024 w 735301"/>
                  <a:gd name="connsiteY166" fmla="*/ 66092 h 87298"/>
                  <a:gd name="connsiteX167" fmla="*/ 161950 w 735301"/>
                  <a:gd name="connsiteY167" fmla="*/ 46312 h 87298"/>
                  <a:gd name="connsiteX168" fmla="*/ 174788 w 735301"/>
                  <a:gd name="connsiteY168" fmla="*/ 30336 h 87298"/>
                  <a:gd name="connsiteX169" fmla="*/ 187816 w 735301"/>
                  <a:gd name="connsiteY169" fmla="*/ 46312 h 87298"/>
                  <a:gd name="connsiteX170" fmla="*/ 175073 w 735301"/>
                  <a:gd name="connsiteY170" fmla="*/ 62384 h 87298"/>
                  <a:gd name="connsiteX171" fmla="*/ 161950 w 735301"/>
                  <a:gd name="connsiteY171" fmla="*/ 46312 h 87298"/>
                  <a:gd name="connsiteX172" fmla="*/ 197897 w 735301"/>
                  <a:gd name="connsiteY172" fmla="*/ 46312 h 87298"/>
                  <a:gd name="connsiteX173" fmla="*/ 174883 w 735301"/>
                  <a:gd name="connsiteY173" fmla="*/ 21777 h 87298"/>
                  <a:gd name="connsiteX174" fmla="*/ 151965 w 735301"/>
                  <a:gd name="connsiteY174" fmla="*/ 46312 h 87298"/>
                  <a:gd name="connsiteX175" fmla="*/ 174978 w 735301"/>
                  <a:gd name="connsiteY175" fmla="*/ 70942 h 87298"/>
                  <a:gd name="connsiteX176" fmla="*/ 197897 w 735301"/>
                  <a:gd name="connsiteY176" fmla="*/ 46312 h 87298"/>
                  <a:gd name="connsiteX177" fmla="*/ 114592 w 735301"/>
                  <a:gd name="connsiteY177" fmla="*/ 37183 h 87298"/>
                  <a:gd name="connsiteX178" fmla="*/ 122770 w 735301"/>
                  <a:gd name="connsiteY178" fmla="*/ 29765 h 87298"/>
                  <a:gd name="connsiteX179" fmla="*/ 131234 w 735301"/>
                  <a:gd name="connsiteY179" fmla="*/ 37183 h 87298"/>
                  <a:gd name="connsiteX180" fmla="*/ 123055 w 735301"/>
                  <a:gd name="connsiteY180" fmla="*/ 44600 h 87298"/>
                  <a:gd name="connsiteX181" fmla="*/ 114592 w 735301"/>
                  <a:gd name="connsiteY181" fmla="*/ 37183 h 87298"/>
                  <a:gd name="connsiteX182" fmla="*/ 123341 w 735301"/>
                  <a:gd name="connsiteY182" fmla="*/ 87299 h 87298"/>
                  <a:gd name="connsiteX183" fmla="*/ 146639 w 735301"/>
                  <a:gd name="connsiteY183" fmla="*/ 72369 h 87298"/>
                  <a:gd name="connsiteX184" fmla="*/ 129427 w 735301"/>
                  <a:gd name="connsiteY184" fmla="*/ 59816 h 87298"/>
                  <a:gd name="connsiteX185" fmla="*/ 119822 w 735301"/>
                  <a:gd name="connsiteY185" fmla="*/ 59150 h 87298"/>
                  <a:gd name="connsiteX186" fmla="*/ 113355 w 735301"/>
                  <a:gd name="connsiteY186" fmla="*/ 55156 h 87298"/>
                  <a:gd name="connsiteX187" fmla="*/ 115923 w 735301"/>
                  <a:gd name="connsiteY187" fmla="*/ 51828 h 87298"/>
                  <a:gd name="connsiteX188" fmla="*/ 122960 w 735301"/>
                  <a:gd name="connsiteY188" fmla="*/ 52779 h 87298"/>
                  <a:gd name="connsiteX189" fmla="*/ 141124 w 735301"/>
                  <a:gd name="connsiteY189" fmla="*/ 37373 h 87298"/>
                  <a:gd name="connsiteX190" fmla="*/ 138271 w 735301"/>
                  <a:gd name="connsiteY190" fmla="*/ 29765 h 87298"/>
                  <a:gd name="connsiteX191" fmla="*/ 146354 w 735301"/>
                  <a:gd name="connsiteY191" fmla="*/ 29765 h 87298"/>
                  <a:gd name="connsiteX192" fmla="*/ 146354 w 735301"/>
                  <a:gd name="connsiteY192" fmla="*/ 21777 h 87298"/>
                  <a:gd name="connsiteX193" fmla="*/ 122960 w 735301"/>
                  <a:gd name="connsiteY193" fmla="*/ 21777 h 87298"/>
                  <a:gd name="connsiteX194" fmla="*/ 104797 w 735301"/>
                  <a:gd name="connsiteY194" fmla="*/ 37563 h 87298"/>
                  <a:gd name="connsiteX195" fmla="*/ 110978 w 735301"/>
                  <a:gd name="connsiteY195" fmla="*/ 49641 h 87298"/>
                  <a:gd name="connsiteX196" fmla="*/ 104702 w 735301"/>
                  <a:gd name="connsiteY196" fmla="*/ 57914 h 87298"/>
                  <a:gd name="connsiteX197" fmla="*/ 118776 w 735301"/>
                  <a:gd name="connsiteY197" fmla="*/ 67994 h 87298"/>
                  <a:gd name="connsiteX198" fmla="*/ 127810 w 735301"/>
                  <a:gd name="connsiteY198" fmla="*/ 68565 h 87298"/>
                  <a:gd name="connsiteX199" fmla="*/ 136654 w 735301"/>
                  <a:gd name="connsiteY199" fmla="*/ 73320 h 87298"/>
                  <a:gd name="connsiteX200" fmla="*/ 123531 w 735301"/>
                  <a:gd name="connsiteY200" fmla="*/ 79121 h 87298"/>
                  <a:gd name="connsiteX201" fmla="*/ 111454 w 735301"/>
                  <a:gd name="connsiteY201" fmla="*/ 74080 h 87298"/>
                  <a:gd name="connsiteX202" fmla="*/ 113165 w 735301"/>
                  <a:gd name="connsiteY202" fmla="*/ 70752 h 87298"/>
                  <a:gd name="connsiteX203" fmla="*/ 105367 w 735301"/>
                  <a:gd name="connsiteY203" fmla="*/ 70752 h 87298"/>
                  <a:gd name="connsiteX204" fmla="*/ 101754 w 735301"/>
                  <a:gd name="connsiteY204" fmla="*/ 76363 h 87298"/>
                  <a:gd name="connsiteX205" fmla="*/ 123341 w 735301"/>
                  <a:gd name="connsiteY205" fmla="*/ 87299 h 87298"/>
                  <a:gd name="connsiteX206" fmla="*/ 49641 w 735301"/>
                  <a:gd name="connsiteY206" fmla="*/ 26057 h 87298"/>
                  <a:gd name="connsiteX207" fmla="*/ 49641 w 735301"/>
                  <a:gd name="connsiteY207" fmla="*/ 31002 h 87298"/>
                  <a:gd name="connsiteX208" fmla="*/ 56107 w 735301"/>
                  <a:gd name="connsiteY208" fmla="*/ 31002 h 87298"/>
                  <a:gd name="connsiteX209" fmla="*/ 56107 w 735301"/>
                  <a:gd name="connsiteY209" fmla="*/ 55061 h 87298"/>
                  <a:gd name="connsiteX210" fmla="*/ 71513 w 735301"/>
                  <a:gd name="connsiteY210" fmla="*/ 70942 h 87298"/>
                  <a:gd name="connsiteX211" fmla="*/ 80452 w 735301"/>
                  <a:gd name="connsiteY211" fmla="*/ 68565 h 87298"/>
                  <a:gd name="connsiteX212" fmla="*/ 80452 w 735301"/>
                  <a:gd name="connsiteY212" fmla="*/ 60862 h 87298"/>
                  <a:gd name="connsiteX213" fmla="*/ 73795 w 735301"/>
                  <a:gd name="connsiteY213" fmla="*/ 62098 h 87298"/>
                  <a:gd name="connsiteX214" fmla="*/ 65902 w 735301"/>
                  <a:gd name="connsiteY214" fmla="*/ 54300 h 87298"/>
                  <a:gd name="connsiteX215" fmla="*/ 65902 w 735301"/>
                  <a:gd name="connsiteY215" fmla="*/ 31002 h 87298"/>
                  <a:gd name="connsiteX216" fmla="*/ 78740 w 735301"/>
                  <a:gd name="connsiteY216" fmla="*/ 31002 h 87298"/>
                  <a:gd name="connsiteX217" fmla="*/ 78740 w 735301"/>
                  <a:gd name="connsiteY217" fmla="*/ 22348 h 87298"/>
                  <a:gd name="connsiteX218" fmla="*/ 65902 w 735301"/>
                  <a:gd name="connsiteY218" fmla="*/ 22348 h 87298"/>
                  <a:gd name="connsiteX219" fmla="*/ 65902 w 735301"/>
                  <a:gd name="connsiteY219" fmla="*/ 13599 h 87298"/>
                  <a:gd name="connsiteX220" fmla="*/ 60387 w 735301"/>
                  <a:gd name="connsiteY220" fmla="*/ 13599 h 87298"/>
                  <a:gd name="connsiteX221" fmla="*/ 60196 w 735301"/>
                  <a:gd name="connsiteY221" fmla="*/ 14265 h 87298"/>
                  <a:gd name="connsiteX222" fmla="*/ 49641 w 735301"/>
                  <a:gd name="connsiteY222" fmla="*/ 26057 h 87298"/>
                  <a:gd name="connsiteX223" fmla="*/ 10270 w 735301"/>
                  <a:gd name="connsiteY223" fmla="*/ 42128 h 87298"/>
                  <a:gd name="connsiteX224" fmla="*/ 22728 w 735301"/>
                  <a:gd name="connsiteY224" fmla="*/ 30241 h 87298"/>
                  <a:gd name="connsiteX225" fmla="*/ 33569 w 735301"/>
                  <a:gd name="connsiteY225" fmla="*/ 42128 h 87298"/>
                  <a:gd name="connsiteX226" fmla="*/ 10270 w 735301"/>
                  <a:gd name="connsiteY226" fmla="*/ 42128 h 87298"/>
                  <a:gd name="connsiteX227" fmla="*/ 25201 w 735301"/>
                  <a:gd name="connsiteY227" fmla="*/ 70942 h 87298"/>
                  <a:gd name="connsiteX228" fmla="*/ 41938 w 735301"/>
                  <a:gd name="connsiteY228" fmla="*/ 65807 h 87298"/>
                  <a:gd name="connsiteX229" fmla="*/ 41938 w 735301"/>
                  <a:gd name="connsiteY229" fmla="*/ 56488 h 87298"/>
                  <a:gd name="connsiteX230" fmla="*/ 26057 w 735301"/>
                  <a:gd name="connsiteY230" fmla="*/ 62384 h 87298"/>
                  <a:gd name="connsiteX231" fmla="*/ 10080 w 735301"/>
                  <a:gd name="connsiteY231" fmla="*/ 50306 h 87298"/>
                  <a:gd name="connsiteX232" fmla="*/ 43745 w 735301"/>
                  <a:gd name="connsiteY232" fmla="*/ 50306 h 87298"/>
                  <a:gd name="connsiteX233" fmla="*/ 22443 w 735301"/>
                  <a:gd name="connsiteY233" fmla="*/ 21777 h 87298"/>
                  <a:gd name="connsiteX234" fmla="*/ 0 w 735301"/>
                  <a:gd name="connsiteY234" fmla="*/ 46502 h 87298"/>
                  <a:gd name="connsiteX235" fmla="*/ 25201 w 735301"/>
                  <a:gd name="connsiteY235" fmla="*/ 70942 h 872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</a:cxnLst>
                <a:rect l="l" t="t" r="r" b="b"/>
                <a:pathLst>
                  <a:path w="735301" h="87298">
                    <a:moveTo>
                      <a:pt x="701625" y="42128"/>
                    </a:moveTo>
                    <a:cubicBezTo>
                      <a:pt x="702766" y="34710"/>
                      <a:pt x="707331" y="30241"/>
                      <a:pt x="714082" y="30241"/>
                    </a:cubicBezTo>
                    <a:cubicBezTo>
                      <a:pt x="720169" y="30241"/>
                      <a:pt x="724163" y="34901"/>
                      <a:pt x="724923" y="42128"/>
                    </a:cubicBezTo>
                    <a:lnTo>
                      <a:pt x="701625" y="42128"/>
                    </a:lnTo>
                    <a:close/>
                    <a:moveTo>
                      <a:pt x="716650" y="70942"/>
                    </a:moveTo>
                    <a:cubicBezTo>
                      <a:pt x="722926" y="70942"/>
                      <a:pt x="729869" y="68755"/>
                      <a:pt x="733387" y="65807"/>
                    </a:cubicBezTo>
                    <a:lnTo>
                      <a:pt x="733387" y="56488"/>
                    </a:lnTo>
                    <a:cubicBezTo>
                      <a:pt x="729393" y="60006"/>
                      <a:pt x="723307" y="62384"/>
                      <a:pt x="717506" y="62384"/>
                    </a:cubicBezTo>
                    <a:cubicBezTo>
                      <a:pt x="708091" y="62384"/>
                      <a:pt x="702766" y="58389"/>
                      <a:pt x="701530" y="50306"/>
                    </a:cubicBezTo>
                    <a:lnTo>
                      <a:pt x="735194" y="50306"/>
                    </a:lnTo>
                    <a:cubicBezTo>
                      <a:pt x="736335" y="32523"/>
                      <a:pt x="728347" y="21777"/>
                      <a:pt x="713892" y="21777"/>
                    </a:cubicBezTo>
                    <a:cubicBezTo>
                      <a:pt x="700103" y="21777"/>
                      <a:pt x="691354" y="31382"/>
                      <a:pt x="691354" y="46502"/>
                    </a:cubicBezTo>
                    <a:cubicBezTo>
                      <a:pt x="691354" y="62193"/>
                      <a:pt x="700484" y="70942"/>
                      <a:pt x="716650" y="70942"/>
                    </a:cubicBezTo>
                    <a:moveTo>
                      <a:pt x="659402" y="70086"/>
                    </a:moveTo>
                    <a:lnTo>
                      <a:pt x="670338" y="70086"/>
                    </a:lnTo>
                    <a:cubicBezTo>
                      <a:pt x="676900" y="55917"/>
                      <a:pt x="682796" y="40131"/>
                      <a:pt x="688121" y="22348"/>
                    </a:cubicBezTo>
                    <a:lnTo>
                      <a:pt x="677946" y="22348"/>
                    </a:lnTo>
                    <a:cubicBezTo>
                      <a:pt x="673952" y="37373"/>
                      <a:pt x="669577" y="49926"/>
                      <a:pt x="665298" y="60196"/>
                    </a:cubicBezTo>
                    <a:cubicBezTo>
                      <a:pt x="660923" y="49736"/>
                      <a:pt x="656263" y="35471"/>
                      <a:pt x="653411" y="22348"/>
                    </a:cubicBezTo>
                    <a:lnTo>
                      <a:pt x="642665" y="22348"/>
                    </a:lnTo>
                    <a:cubicBezTo>
                      <a:pt x="646564" y="37753"/>
                      <a:pt x="652650" y="55156"/>
                      <a:pt x="659402" y="70086"/>
                    </a:cubicBezTo>
                    <a:moveTo>
                      <a:pt x="604531" y="42128"/>
                    </a:moveTo>
                    <a:cubicBezTo>
                      <a:pt x="605672" y="34710"/>
                      <a:pt x="610237" y="30241"/>
                      <a:pt x="616988" y="30241"/>
                    </a:cubicBezTo>
                    <a:cubicBezTo>
                      <a:pt x="623075" y="30241"/>
                      <a:pt x="627069" y="34901"/>
                      <a:pt x="627830" y="42128"/>
                    </a:cubicBezTo>
                    <a:lnTo>
                      <a:pt x="604531" y="42128"/>
                    </a:lnTo>
                    <a:close/>
                    <a:moveTo>
                      <a:pt x="619556" y="70942"/>
                    </a:moveTo>
                    <a:cubicBezTo>
                      <a:pt x="625833" y="70942"/>
                      <a:pt x="632775" y="68755"/>
                      <a:pt x="636293" y="65807"/>
                    </a:cubicBezTo>
                    <a:lnTo>
                      <a:pt x="636293" y="56488"/>
                    </a:lnTo>
                    <a:cubicBezTo>
                      <a:pt x="632299" y="60006"/>
                      <a:pt x="626213" y="62384"/>
                      <a:pt x="620412" y="62384"/>
                    </a:cubicBezTo>
                    <a:cubicBezTo>
                      <a:pt x="610997" y="62384"/>
                      <a:pt x="605672" y="58389"/>
                      <a:pt x="604436" y="50306"/>
                    </a:cubicBezTo>
                    <a:lnTo>
                      <a:pt x="638100" y="50306"/>
                    </a:lnTo>
                    <a:cubicBezTo>
                      <a:pt x="639241" y="32523"/>
                      <a:pt x="631253" y="21777"/>
                      <a:pt x="616798" y="21777"/>
                    </a:cubicBezTo>
                    <a:cubicBezTo>
                      <a:pt x="603009" y="21777"/>
                      <a:pt x="594260" y="31382"/>
                      <a:pt x="594260" y="46502"/>
                    </a:cubicBezTo>
                    <a:cubicBezTo>
                      <a:pt x="594355" y="62193"/>
                      <a:pt x="603390" y="70942"/>
                      <a:pt x="619556" y="70942"/>
                    </a:cubicBezTo>
                    <a:moveTo>
                      <a:pt x="582278" y="59340"/>
                    </a:moveTo>
                    <a:lnTo>
                      <a:pt x="582278" y="6657"/>
                    </a:lnTo>
                    <a:lnTo>
                      <a:pt x="572388" y="6657"/>
                    </a:lnTo>
                    <a:lnTo>
                      <a:pt x="572388" y="60101"/>
                    </a:lnTo>
                    <a:cubicBezTo>
                      <a:pt x="572388" y="66948"/>
                      <a:pt x="576002" y="70942"/>
                      <a:pt x="582183" y="70942"/>
                    </a:cubicBezTo>
                    <a:cubicBezTo>
                      <a:pt x="584085" y="70942"/>
                      <a:pt x="585987" y="70372"/>
                      <a:pt x="587223" y="69706"/>
                    </a:cubicBezTo>
                    <a:lnTo>
                      <a:pt x="587223" y="62288"/>
                    </a:lnTo>
                    <a:cubicBezTo>
                      <a:pt x="586558" y="62574"/>
                      <a:pt x="585892" y="62669"/>
                      <a:pt x="585131" y="62669"/>
                    </a:cubicBezTo>
                    <a:cubicBezTo>
                      <a:pt x="583134" y="62574"/>
                      <a:pt x="582278" y="61528"/>
                      <a:pt x="582278" y="59340"/>
                    </a:cubicBezTo>
                    <a:moveTo>
                      <a:pt x="520941" y="8464"/>
                    </a:moveTo>
                    <a:cubicBezTo>
                      <a:pt x="520941" y="6371"/>
                      <a:pt x="522652" y="4660"/>
                      <a:pt x="524840" y="4660"/>
                    </a:cubicBezTo>
                    <a:cubicBezTo>
                      <a:pt x="526932" y="4660"/>
                      <a:pt x="528548" y="6371"/>
                      <a:pt x="528548" y="8464"/>
                    </a:cubicBezTo>
                    <a:cubicBezTo>
                      <a:pt x="528548" y="10746"/>
                      <a:pt x="526932" y="12363"/>
                      <a:pt x="524840" y="12363"/>
                    </a:cubicBezTo>
                    <a:cubicBezTo>
                      <a:pt x="522652" y="12363"/>
                      <a:pt x="520941" y="10651"/>
                      <a:pt x="520941" y="8464"/>
                    </a:cubicBezTo>
                    <a:moveTo>
                      <a:pt x="516186" y="8559"/>
                    </a:moveTo>
                    <a:cubicBezTo>
                      <a:pt x="516186" y="13314"/>
                      <a:pt x="519990" y="17117"/>
                      <a:pt x="524745" y="17117"/>
                    </a:cubicBezTo>
                    <a:cubicBezTo>
                      <a:pt x="529499" y="17117"/>
                      <a:pt x="533303" y="13314"/>
                      <a:pt x="533303" y="8559"/>
                    </a:cubicBezTo>
                    <a:cubicBezTo>
                      <a:pt x="533303" y="3804"/>
                      <a:pt x="529499" y="0"/>
                      <a:pt x="524745" y="0"/>
                    </a:cubicBezTo>
                    <a:cubicBezTo>
                      <a:pt x="519990" y="0"/>
                      <a:pt x="516186" y="3709"/>
                      <a:pt x="516186" y="8559"/>
                    </a:cubicBezTo>
                    <a:moveTo>
                      <a:pt x="504964" y="56963"/>
                    </a:moveTo>
                    <a:cubicBezTo>
                      <a:pt x="504964" y="65141"/>
                      <a:pt x="511241" y="70942"/>
                      <a:pt x="520180" y="70942"/>
                    </a:cubicBezTo>
                    <a:cubicBezTo>
                      <a:pt x="526171" y="70942"/>
                      <a:pt x="531496" y="68565"/>
                      <a:pt x="534825" y="64856"/>
                    </a:cubicBezTo>
                    <a:cubicBezTo>
                      <a:pt x="535776" y="68755"/>
                      <a:pt x="538248" y="70847"/>
                      <a:pt x="542147" y="70847"/>
                    </a:cubicBezTo>
                    <a:cubicBezTo>
                      <a:pt x="544239" y="70847"/>
                      <a:pt x="546236" y="70181"/>
                      <a:pt x="547187" y="69231"/>
                    </a:cubicBezTo>
                    <a:lnTo>
                      <a:pt x="547187" y="62574"/>
                    </a:lnTo>
                    <a:cubicBezTo>
                      <a:pt x="546617" y="62764"/>
                      <a:pt x="546236" y="62859"/>
                      <a:pt x="545951" y="62859"/>
                    </a:cubicBezTo>
                    <a:cubicBezTo>
                      <a:pt x="544334" y="62859"/>
                      <a:pt x="543574" y="62003"/>
                      <a:pt x="543574" y="60291"/>
                    </a:cubicBezTo>
                    <a:lnTo>
                      <a:pt x="543574" y="39846"/>
                    </a:lnTo>
                    <a:cubicBezTo>
                      <a:pt x="543574" y="28054"/>
                      <a:pt x="536727" y="21682"/>
                      <a:pt x="523889" y="21682"/>
                    </a:cubicBezTo>
                    <a:cubicBezTo>
                      <a:pt x="518468" y="21682"/>
                      <a:pt x="513048" y="23109"/>
                      <a:pt x="509054" y="25581"/>
                    </a:cubicBezTo>
                    <a:lnTo>
                      <a:pt x="509054" y="34996"/>
                    </a:lnTo>
                    <a:cubicBezTo>
                      <a:pt x="513428" y="31857"/>
                      <a:pt x="517707" y="30336"/>
                      <a:pt x="522652" y="30336"/>
                    </a:cubicBezTo>
                    <a:cubicBezTo>
                      <a:pt x="529499" y="30336"/>
                      <a:pt x="533493" y="33664"/>
                      <a:pt x="533589" y="39465"/>
                    </a:cubicBezTo>
                    <a:cubicBezTo>
                      <a:pt x="513904" y="40416"/>
                      <a:pt x="504964" y="45837"/>
                      <a:pt x="504964" y="56963"/>
                    </a:cubicBezTo>
                    <a:moveTo>
                      <a:pt x="515045" y="56012"/>
                    </a:moveTo>
                    <a:cubicBezTo>
                      <a:pt x="515045" y="50211"/>
                      <a:pt x="520275" y="47644"/>
                      <a:pt x="533779" y="47168"/>
                    </a:cubicBezTo>
                    <a:lnTo>
                      <a:pt x="533779" y="57534"/>
                    </a:lnTo>
                    <a:cubicBezTo>
                      <a:pt x="530831" y="60767"/>
                      <a:pt x="527027" y="62574"/>
                      <a:pt x="522462" y="62574"/>
                    </a:cubicBezTo>
                    <a:cubicBezTo>
                      <a:pt x="517802" y="62479"/>
                      <a:pt x="515045" y="60101"/>
                      <a:pt x="515045" y="56012"/>
                    </a:cubicBezTo>
                    <a:moveTo>
                      <a:pt x="445814" y="46312"/>
                    </a:moveTo>
                    <a:cubicBezTo>
                      <a:pt x="445814" y="36612"/>
                      <a:pt x="451520" y="30241"/>
                      <a:pt x="459508" y="30241"/>
                    </a:cubicBezTo>
                    <a:cubicBezTo>
                      <a:pt x="464263" y="30241"/>
                      <a:pt x="467591" y="32143"/>
                      <a:pt x="469683" y="34330"/>
                    </a:cubicBezTo>
                    <a:lnTo>
                      <a:pt x="469683" y="58104"/>
                    </a:lnTo>
                    <a:cubicBezTo>
                      <a:pt x="467306" y="60767"/>
                      <a:pt x="463692" y="62288"/>
                      <a:pt x="459223" y="62288"/>
                    </a:cubicBezTo>
                    <a:cubicBezTo>
                      <a:pt x="451140" y="62288"/>
                      <a:pt x="445814" y="55727"/>
                      <a:pt x="445814" y="46312"/>
                    </a:cubicBezTo>
                    <a:moveTo>
                      <a:pt x="470730" y="66092"/>
                    </a:moveTo>
                    <a:lnTo>
                      <a:pt x="471205" y="70181"/>
                    </a:lnTo>
                    <a:lnTo>
                      <a:pt x="479574" y="70181"/>
                    </a:lnTo>
                    <a:lnTo>
                      <a:pt x="479574" y="6657"/>
                    </a:lnTo>
                    <a:lnTo>
                      <a:pt x="469683" y="6657"/>
                    </a:lnTo>
                    <a:lnTo>
                      <a:pt x="469683" y="25581"/>
                    </a:lnTo>
                    <a:cubicBezTo>
                      <a:pt x="466735" y="23109"/>
                      <a:pt x="463027" y="21682"/>
                      <a:pt x="457796" y="21682"/>
                    </a:cubicBezTo>
                    <a:cubicBezTo>
                      <a:pt x="444958" y="21682"/>
                      <a:pt x="435639" y="31192"/>
                      <a:pt x="435639" y="46312"/>
                    </a:cubicBezTo>
                    <a:cubicBezTo>
                      <a:pt x="435639" y="61147"/>
                      <a:pt x="444958" y="70847"/>
                      <a:pt x="457796" y="70847"/>
                    </a:cubicBezTo>
                    <a:cubicBezTo>
                      <a:pt x="463122" y="70942"/>
                      <a:pt x="467591" y="68945"/>
                      <a:pt x="470730" y="66092"/>
                    </a:cubicBezTo>
                    <a:moveTo>
                      <a:pt x="394937" y="42128"/>
                    </a:moveTo>
                    <a:cubicBezTo>
                      <a:pt x="396078" y="34710"/>
                      <a:pt x="400643" y="30241"/>
                      <a:pt x="407395" y="30241"/>
                    </a:cubicBezTo>
                    <a:cubicBezTo>
                      <a:pt x="413481" y="30241"/>
                      <a:pt x="417475" y="34901"/>
                      <a:pt x="418236" y="42128"/>
                    </a:cubicBezTo>
                    <a:lnTo>
                      <a:pt x="394937" y="42128"/>
                    </a:lnTo>
                    <a:close/>
                    <a:moveTo>
                      <a:pt x="409868" y="70942"/>
                    </a:moveTo>
                    <a:cubicBezTo>
                      <a:pt x="416144" y="70942"/>
                      <a:pt x="423086" y="68755"/>
                      <a:pt x="426605" y="65807"/>
                    </a:cubicBezTo>
                    <a:lnTo>
                      <a:pt x="426605" y="56488"/>
                    </a:lnTo>
                    <a:cubicBezTo>
                      <a:pt x="422610" y="60006"/>
                      <a:pt x="416524" y="62384"/>
                      <a:pt x="410723" y="62384"/>
                    </a:cubicBezTo>
                    <a:cubicBezTo>
                      <a:pt x="401309" y="62384"/>
                      <a:pt x="395983" y="58389"/>
                      <a:pt x="394747" y="50306"/>
                    </a:cubicBezTo>
                    <a:lnTo>
                      <a:pt x="428411" y="50306"/>
                    </a:lnTo>
                    <a:cubicBezTo>
                      <a:pt x="429553" y="32523"/>
                      <a:pt x="421564" y="21777"/>
                      <a:pt x="407110" y="21777"/>
                    </a:cubicBezTo>
                    <a:cubicBezTo>
                      <a:pt x="393321" y="21777"/>
                      <a:pt x="384572" y="31382"/>
                      <a:pt x="384572" y="46502"/>
                    </a:cubicBezTo>
                    <a:cubicBezTo>
                      <a:pt x="384667" y="62193"/>
                      <a:pt x="393701" y="70942"/>
                      <a:pt x="409868" y="70942"/>
                    </a:cubicBezTo>
                    <a:moveTo>
                      <a:pt x="349576" y="26057"/>
                    </a:moveTo>
                    <a:lnTo>
                      <a:pt x="349576" y="31002"/>
                    </a:lnTo>
                    <a:lnTo>
                      <a:pt x="356043" y="31002"/>
                    </a:lnTo>
                    <a:lnTo>
                      <a:pt x="356043" y="55061"/>
                    </a:lnTo>
                    <a:cubicBezTo>
                      <a:pt x="356043" y="65332"/>
                      <a:pt x="361368" y="70942"/>
                      <a:pt x="371448" y="70942"/>
                    </a:cubicBezTo>
                    <a:cubicBezTo>
                      <a:pt x="375062" y="70942"/>
                      <a:pt x="378866" y="69896"/>
                      <a:pt x="380387" y="68565"/>
                    </a:cubicBezTo>
                    <a:lnTo>
                      <a:pt x="380387" y="60862"/>
                    </a:lnTo>
                    <a:cubicBezTo>
                      <a:pt x="378771" y="61623"/>
                      <a:pt x="375918" y="62098"/>
                      <a:pt x="373731" y="62098"/>
                    </a:cubicBezTo>
                    <a:cubicBezTo>
                      <a:pt x="368025" y="62098"/>
                      <a:pt x="365838" y="59911"/>
                      <a:pt x="365838" y="54300"/>
                    </a:cubicBezTo>
                    <a:lnTo>
                      <a:pt x="365838" y="31002"/>
                    </a:lnTo>
                    <a:lnTo>
                      <a:pt x="378676" y="31002"/>
                    </a:lnTo>
                    <a:lnTo>
                      <a:pt x="378676" y="22348"/>
                    </a:lnTo>
                    <a:lnTo>
                      <a:pt x="365838" y="22348"/>
                    </a:lnTo>
                    <a:lnTo>
                      <a:pt x="365838" y="13599"/>
                    </a:lnTo>
                    <a:lnTo>
                      <a:pt x="360322" y="13599"/>
                    </a:lnTo>
                    <a:lnTo>
                      <a:pt x="360132" y="14265"/>
                    </a:lnTo>
                    <a:cubicBezTo>
                      <a:pt x="358230" y="20161"/>
                      <a:pt x="355092" y="23584"/>
                      <a:pt x="349576" y="26057"/>
                    </a:cubicBezTo>
                    <a:moveTo>
                      <a:pt x="328084" y="21682"/>
                    </a:moveTo>
                    <a:cubicBezTo>
                      <a:pt x="333600" y="21682"/>
                      <a:pt x="338830" y="22633"/>
                      <a:pt x="341778" y="24440"/>
                    </a:cubicBezTo>
                    <a:lnTo>
                      <a:pt x="341683" y="33950"/>
                    </a:lnTo>
                    <a:cubicBezTo>
                      <a:pt x="338164" y="31572"/>
                      <a:pt x="333410" y="30336"/>
                      <a:pt x="328655" y="30336"/>
                    </a:cubicBezTo>
                    <a:cubicBezTo>
                      <a:pt x="323424" y="30336"/>
                      <a:pt x="320572" y="31857"/>
                      <a:pt x="320572" y="34901"/>
                    </a:cubicBezTo>
                    <a:cubicBezTo>
                      <a:pt x="320476" y="37658"/>
                      <a:pt x="322854" y="39275"/>
                      <a:pt x="329511" y="41177"/>
                    </a:cubicBezTo>
                    <a:cubicBezTo>
                      <a:pt x="341112" y="44505"/>
                      <a:pt x="345107" y="48309"/>
                      <a:pt x="345107" y="56297"/>
                    </a:cubicBezTo>
                    <a:cubicBezTo>
                      <a:pt x="345107" y="65046"/>
                      <a:pt x="337404" y="70942"/>
                      <a:pt x="325897" y="70942"/>
                    </a:cubicBezTo>
                    <a:cubicBezTo>
                      <a:pt x="319335" y="70942"/>
                      <a:pt x="314105" y="69896"/>
                      <a:pt x="310111" y="67804"/>
                    </a:cubicBezTo>
                    <a:lnTo>
                      <a:pt x="310111" y="57534"/>
                    </a:lnTo>
                    <a:cubicBezTo>
                      <a:pt x="314580" y="60482"/>
                      <a:pt x="320381" y="62384"/>
                      <a:pt x="325517" y="62384"/>
                    </a:cubicBezTo>
                    <a:cubicBezTo>
                      <a:pt x="331222" y="62384"/>
                      <a:pt x="334931" y="60291"/>
                      <a:pt x="334931" y="57058"/>
                    </a:cubicBezTo>
                    <a:cubicBezTo>
                      <a:pt x="334931" y="53349"/>
                      <a:pt x="331508" y="52208"/>
                      <a:pt x="323995" y="49926"/>
                    </a:cubicBezTo>
                    <a:cubicBezTo>
                      <a:pt x="314676" y="47073"/>
                      <a:pt x="310586" y="42889"/>
                      <a:pt x="310586" y="35852"/>
                    </a:cubicBezTo>
                    <a:cubicBezTo>
                      <a:pt x="310586" y="27008"/>
                      <a:pt x="317243" y="21682"/>
                      <a:pt x="328084" y="21682"/>
                    </a:cubicBezTo>
                    <a:moveTo>
                      <a:pt x="256191" y="26057"/>
                    </a:moveTo>
                    <a:lnTo>
                      <a:pt x="256191" y="31002"/>
                    </a:lnTo>
                    <a:lnTo>
                      <a:pt x="262658" y="31002"/>
                    </a:lnTo>
                    <a:lnTo>
                      <a:pt x="262658" y="55061"/>
                    </a:lnTo>
                    <a:cubicBezTo>
                      <a:pt x="262658" y="65332"/>
                      <a:pt x="267983" y="70942"/>
                      <a:pt x="278063" y="70942"/>
                    </a:cubicBezTo>
                    <a:cubicBezTo>
                      <a:pt x="281677" y="70942"/>
                      <a:pt x="285481" y="69896"/>
                      <a:pt x="287002" y="68565"/>
                    </a:cubicBezTo>
                    <a:lnTo>
                      <a:pt x="287002" y="60862"/>
                    </a:lnTo>
                    <a:cubicBezTo>
                      <a:pt x="285386" y="61623"/>
                      <a:pt x="282533" y="62098"/>
                      <a:pt x="280346" y="62098"/>
                    </a:cubicBezTo>
                    <a:cubicBezTo>
                      <a:pt x="274640" y="62098"/>
                      <a:pt x="272453" y="59911"/>
                      <a:pt x="272453" y="54300"/>
                    </a:cubicBezTo>
                    <a:lnTo>
                      <a:pt x="272453" y="31002"/>
                    </a:lnTo>
                    <a:lnTo>
                      <a:pt x="285291" y="31002"/>
                    </a:lnTo>
                    <a:lnTo>
                      <a:pt x="285291" y="22348"/>
                    </a:lnTo>
                    <a:lnTo>
                      <a:pt x="272453" y="22348"/>
                    </a:lnTo>
                    <a:lnTo>
                      <a:pt x="272453" y="13599"/>
                    </a:lnTo>
                    <a:lnTo>
                      <a:pt x="266937" y="13599"/>
                    </a:lnTo>
                    <a:lnTo>
                      <a:pt x="266747" y="14265"/>
                    </a:lnTo>
                    <a:cubicBezTo>
                      <a:pt x="264940" y="20161"/>
                      <a:pt x="261707" y="23584"/>
                      <a:pt x="256191" y="26057"/>
                    </a:cubicBezTo>
                    <a:moveTo>
                      <a:pt x="215109" y="46312"/>
                    </a:moveTo>
                    <a:cubicBezTo>
                      <a:pt x="215109" y="36612"/>
                      <a:pt x="220815" y="30241"/>
                      <a:pt x="228803" y="30241"/>
                    </a:cubicBezTo>
                    <a:cubicBezTo>
                      <a:pt x="233558" y="30241"/>
                      <a:pt x="236886" y="32143"/>
                      <a:pt x="238978" y="34330"/>
                    </a:cubicBezTo>
                    <a:lnTo>
                      <a:pt x="238978" y="58104"/>
                    </a:lnTo>
                    <a:cubicBezTo>
                      <a:pt x="236601" y="60767"/>
                      <a:pt x="232987" y="62288"/>
                      <a:pt x="228518" y="62288"/>
                    </a:cubicBezTo>
                    <a:cubicBezTo>
                      <a:pt x="220435" y="62288"/>
                      <a:pt x="215109" y="55727"/>
                      <a:pt x="215109" y="46312"/>
                    </a:cubicBezTo>
                    <a:moveTo>
                      <a:pt x="240024" y="66092"/>
                    </a:moveTo>
                    <a:lnTo>
                      <a:pt x="240500" y="70181"/>
                    </a:lnTo>
                    <a:lnTo>
                      <a:pt x="248868" y="70181"/>
                    </a:lnTo>
                    <a:lnTo>
                      <a:pt x="248868" y="6657"/>
                    </a:lnTo>
                    <a:lnTo>
                      <a:pt x="238978" y="6657"/>
                    </a:lnTo>
                    <a:lnTo>
                      <a:pt x="238978" y="25581"/>
                    </a:lnTo>
                    <a:cubicBezTo>
                      <a:pt x="236030" y="23109"/>
                      <a:pt x="232322" y="21682"/>
                      <a:pt x="227091" y="21682"/>
                    </a:cubicBezTo>
                    <a:cubicBezTo>
                      <a:pt x="214253" y="21682"/>
                      <a:pt x="204934" y="31192"/>
                      <a:pt x="204934" y="46312"/>
                    </a:cubicBezTo>
                    <a:cubicBezTo>
                      <a:pt x="204934" y="61147"/>
                      <a:pt x="214253" y="70847"/>
                      <a:pt x="227091" y="70847"/>
                    </a:cubicBezTo>
                    <a:cubicBezTo>
                      <a:pt x="232417" y="70942"/>
                      <a:pt x="236886" y="68945"/>
                      <a:pt x="240024" y="66092"/>
                    </a:cubicBezTo>
                    <a:moveTo>
                      <a:pt x="161950" y="46312"/>
                    </a:moveTo>
                    <a:cubicBezTo>
                      <a:pt x="161950" y="36422"/>
                      <a:pt x="166895" y="30336"/>
                      <a:pt x="174788" y="30336"/>
                    </a:cubicBezTo>
                    <a:cubicBezTo>
                      <a:pt x="182776" y="30336"/>
                      <a:pt x="187816" y="36422"/>
                      <a:pt x="187816" y="46312"/>
                    </a:cubicBezTo>
                    <a:cubicBezTo>
                      <a:pt x="187816" y="56202"/>
                      <a:pt x="182776" y="62384"/>
                      <a:pt x="175073" y="62384"/>
                    </a:cubicBezTo>
                    <a:cubicBezTo>
                      <a:pt x="166895" y="62288"/>
                      <a:pt x="161950" y="56202"/>
                      <a:pt x="161950" y="46312"/>
                    </a:cubicBezTo>
                    <a:moveTo>
                      <a:pt x="197897" y="46312"/>
                    </a:moveTo>
                    <a:cubicBezTo>
                      <a:pt x="197897" y="32048"/>
                      <a:pt x="189908" y="21777"/>
                      <a:pt x="174883" y="21777"/>
                    </a:cubicBezTo>
                    <a:cubicBezTo>
                      <a:pt x="159953" y="21777"/>
                      <a:pt x="151965" y="32238"/>
                      <a:pt x="151965" y="46312"/>
                    </a:cubicBezTo>
                    <a:cubicBezTo>
                      <a:pt x="151965" y="60577"/>
                      <a:pt x="159858" y="70942"/>
                      <a:pt x="174978" y="70942"/>
                    </a:cubicBezTo>
                    <a:cubicBezTo>
                      <a:pt x="189813" y="70942"/>
                      <a:pt x="197897" y="60387"/>
                      <a:pt x="197897" y="46312"/>
                    </a:cubicBezTo>
                    <a:moveTo>
                      <a:pt x="114592" y="37183"/>
                    </a:moveTo>
                    <a:cubicBezTo>
                      <a:pt x="114592" y="32618"/>
                      <a:pt x="117920" y="29765"/>
                      <a:pt x="122770" y="29765"/>
                    </a:cubicBezTo>
                    <a:cubicBezTo>
                      <a:pt x="127810" y="29765"/>
                      <a:pt x="131234" y="32713"/>
                      <a:pt x="131234" y="37183"/>
                    </a:cubicBezTo>
                    <a:cubicBezTo>
                      <a:pt x="131234" y="41652"/>
                      <a:pt x="128000" y="44600"/>
                      <a:pt x="123055" y="44600"/>
                    </a:cubicBezTo>
                    <a:cubicBezTo>
                      <a:pt x="117825" y="44600"/>
                      <a:pt x="114592" y="41748"/>
                      <a:pt x="114592" y="37183"/>
                    </a:cubicBezTo>
                    <a:moveTo>
                      <a:pt x="123341" y="87299"/>
                    </a:moveTo>
                    <a:cubicBezTo>
                      <a:pt x="137130" y="87299"/>
                      <a:pt x="146639" y="81213"/>
                      <a:pt x="146639" y="72369"/>
                    </a:cubicBezTo>
                    <a:cubicBezTo>
                      <a:pt x="146639" y="65141"/>
                      <a:pt x="141409" y="60577"/>
                      <a:pt x="129427" y="59816"/>
                    </a:cubicBezTo>
                    <a:lnTo>
                      <a:pt x="119822" y="59150"/>
                    </a:lnTo>
                    <a:cubicBezTo>
                      <a:pt x="115257" y="58865"/>
                      <a:pt x="113355" y="57534"/>
                      <a:pt x="113355" y="55156"/>
                    </a:cubicBezTo>
                    <a:cubicBezTo>
                      <a:pt x="113355" y="53730"/>
                      <a:pt x="114211" y="52493"/>
                      <a:pt x="115923" y="51828"/>
                    </a:cubicBezTo>
                    <a:cubicBezTo>
                      <a:pt x="118015" y="52398"/>
                      <a:pt x="120393" y="52779"/>
                      <a:pt x="122960" y="52779"/>
                    </a:cubicBezTo>
                    <a:cubicBezTo>
                      <a:pt x="133896" y="52779"/>
                      <a:pt x="141124" y="46597"/>
                      <a:pt x="141124" y="37373"/>
                    </a:cubicBezTo>
                    <a:cubicBezTo>
                      <a:pt x="141124" y="34425"/>
                      <a:pt x="140078" y="31762"/>
                      <a:pt x="138271" y="29765"/>
                    </a:cubicBezTo>
                    <a:cubicBezTo>
                      <a:pt x="141409" y="30241"/>
                      <a:pt x="143977" y="30241"/>
                      <a:pt x="146354" y="29765"/>
                    </a:cubicBezTo>
                    <a:lnTo>
                      <a:pt x="146354" y="21777"/>
                    </a:lnTo>
                    <a:cubicBezTo>
                      <a:pt x="138366" y="23109"/>
                      <a:pt x="130378" y="21777"/>
                      <a:pt x="122960" y="21777"/>
                    </a:cubicBezTo>
                    <a:cubicBezTo>
                      <a:pt x="111834" y="21777"/>
                      <a:pt x="104797" y="27958"/>
                      <a:pt x="104797" y="37563"/>
                    </a:cubicBezTo>
                    <a:cubicBezTo>
                      <a:pt x="104797" y="42794"/>
                      <a:pt x="107079" y="46883"/>
                      <a:pt x="110978" y="49641"/>
                    </a:cubicBezTo>
                    <a:cubicBezTo>
                      <a:pt x="106889" y="51352"/>
                      <a:pt x="104702" y="54300"/>
                      <a:pt x="104702" y="57914"/>
                    </a:cubicBezTo>
                    <a:cubicBezTo>
                      <a:pt x="104702" y="63905"/>
                      <a:pt x="109552" y="67424"/>
                      <a:pt x="118776" y="67994"/>
                    </a:cubicBezTo>
                    <a:lnTo>
                      <a:pt x="127810" y="68565"/>
                    </a:lnTo>
                    <a:cubicBezTo>
                      <a:pt x="134562" y="69040"/>
                      <a:pt x="136654" y="70467"/>
                      <a:pt x="136654" y="73320"/>
                    </a:cubicBezTo>
                    <a:cubicBezTo>
                      <a:pt x="136654" y="76743"/>
                      <a:pt x="131234" y="79121"/>
                      <a:pt x="123531" y="79121"/>
                    </a:cubicBezTo>
                    <a:cubicBezTo>
                      <a:pt x="115733" y="79121"/>
                      <a:pt x="111454" y="77409"/>
                      <a:pt x="111454" y="74080"/>
                    </a:cubicBezTo>
                    <a:cubicBezTo>
                      <a:pt x="111454" y="72939"/>
                      <a:pt x="112119" y="71703"/>
                      <a:pt x="113165" y="70752"/>
                    </a:cubicBezTo>
                    <a:lnTo>
                      <a:pt x="105367" y="70752"/>
                    </a:lnTo>
                    <a:cubicBezTo>
                      <a:pt x="103180" y="71798"/>
                      <a:pt x="101754" y="73985"/>
                      <a:pt x="101754" y="76363"/>
                    </a:cubicBezTo>
                    <a:cubicBezTo>
                      <a:pt x="101754" y="82734"/>
                      <a:pt x="110122" y="87299"/>
                      <a:pt x="123341" y="87299"/>
                    </a:cubicBezTo>
                    <a:moveTo>
                      <a:pt x="49641" y="26057"/>
                    </a:moveTo>
                    <a:lnTo>
                      <a:pt x="49641" y="31002"/>
                    </a:lnTo>
                    <a:lnTo>
                      <a:pt x="56107" y="31002"/>
                    </a:lnTo>
                    <a:lnTo>
                      <a:pt x="56107" y="55061"/>
                    </a:lnTo>
                    <a:cubicBezTo>
                      <a:pt x="56107" y="65332"/>
                      <a:pt x="61433" y="70942"/>
                      <a:pt x="71513" y="70942"/>
                    </a:cubicBezTo>
                    <a:cubicBezTo>
                      <a:pt x="75127" y="70942"/>
                      <a:pt x="78930" y="69896"/>
                      <a:pt x="80452" y="68565"/>
                    </a:cubicBezTo>
                    <a:lnTo>
                      <a:pt x="80452" y="60862"/>
                    </a:lnTo>
                    <a:cubicBezTo>
                      <a:pt x="78835" y="61623"/>
                      <a:pt x="75982" y="62098"/>
                      <a:pt x="73795" y="62098"/>
                    </a:cubicBezTo>
                    <a:cubicBezTo>
                      <a:pt x="68089" y="62098"/>
                      <a:pt x="65902" y="59911"/>
                      <a:pt x="65902" y="54300"/>
                    </a:cubicBezTo>
                    <a:lnTo>
                      <a:pt x="65902" y="31002"/>
                    </a:lnTo>
                    <a:lnTo>
                      <a:pt x="78740" y="31002"/>
                    </a:lnTo>
                    <a:lnTo>
                      <a:pt x="78740" y="22348"/>
                    </a:lnTo>
                    <a:lnTo>
                      <a:pt x="65902" y="22348"/>
                    </a:lnTo>
                    <a:lnTo>
                      <a:pt x="65902" y="13599"/>
                    </a:lnTo>
                    <a:lnTo>
                      <a:pt x="60387" y="13599"/>
                    </a:lnTo>
                    <a:lnTo>
                      <a:pt x="60196" y="14265"/>
                    </a:lnTo>
                    <a:cubicBezTo>
                      <a:pt x="58294" y="20161"/>
                      <a:pt x="55156" y="23584"/>
                      <a:pt x="49641" y="26057"/>
                    </a:cubicBezTo>
                    <a:moveTo>
                      <a:pt x="10270" y="42128"/>
                    </a:moveTo>
                    <a:cubicBezTo>
                      <a:pt x="11412" y="34710"/>
                      <a:pt x="15976" y="30241"/>
                      <a:pt x="22728" y="30241"/>
                    </a:cubicBezTo>
                    <a:cubicBezTo>
                      <a:pt x="28814" y="30241"/>
                      <a:pt x="32808" y="34901"/>
                      <a:pt x="33569" y="42128"/>
                    </a:cubicBezTo>
                    <a:lnTo>
                      <a:pt x="10270" y="42128"/>
                    </a:lnTo>
                    <a:close/>
                    <a:moveTo>
                      <a:pt x="25201" y="70942"/>
                    </a:moveTo>
                    <a:cubicBezTo>
                      <a:pt x="31477" y="70942"/>
                      <a:pt x="38419" y="68755"/>
                      <a:pt x="41938" y="65807"/>
                    </a:cubicBezTo>
                    <a:lnTo>
                      <a:pt x="41938" y="56488"/>
                    </a:lnTo>
                    <a:cubicBezTo>
                      <a:pt x="37944" y="60006"/>
                      <a:pt x="31857" y="62384"/>
                      <a:pt x="26057" y="62384"/>
                    </a:cubicBezTo>
                    <a:cubicBezTo>
                      <a:pt x="16642" y="62384"/>
                      <a:pt x="11317" y="58389"/>
                      <a:pt x="10080" y="50306"/>
                    </a:cubicBezTo>
                    <a:lnTo>
                      <a:pt x="43745" y="50306"/>
                    </a:lnTo>
                    <a:cubicBezTo>
                      <a:pt x="44886" y="32523"/>
                      <a:pt x="36898" y="21777"/>
                      <a:pt x="22443" y="21777"/>
                    </a:cubicBezTo>
                    <a:cubicBezTo>
                      <a:pt x="8654" y="21777"/>
                      <a:pt x="0" y="31382"/>
                      <a:pt x="0" y="46502"/>
                    </a:cubicBezTo>
                    <a:cubicBezTo>
                      <a:pt x="0" y="62193"/>
                      <a:pt x="9034" y="70942"/>
                      <a:pt x="25201" y="70942"/>
                    </a:cubicBezTo>
                  </a:path>
                </a:pathLst>
              </a:custGeom>
              <a:solidFill>
                <a:srgbClr val="000000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</p:grpSp>
        <p:sp>
          <p:nvSpPr>
            <p:cNvPr id="200" name="Frihåndsform: figur 199">
              <a:extLst>
                <a:ext uri="{FF2B5EF4-FFF2-40B4-BE49-F238E27FC236}">
                  <a16:creationId xmlns:a16="http://schemas.microsoft.com/office/drawing/2014/main" id="{39D6144B-45BD-41E6-8AAE-4A3E6698972D}"/>
                </a:ext>
              </a:extLst>
            </p:cNvPr>
            <p:cNvSpPr/>
            <p:nvPr/>
          </p:nvSpPr>
          <p:spPr>
            <a:xfrm>
              <a:off x="10422185" y="1044448"/>
              <a:ext cx="36327" cy="9414"/>
            </a:xfrm>
            <a:custGeom>
              <a:avLst/>
              <a:gdLst>
                <a:gd name="connsiteX0" fmla="*/ 0 w 36327"/>
                <a:gd name="connsiteY0" fmla="*/ 0 h 9414"/>
                <a:gd name="connsiteX1" fmla="*/ 36327 w 36327"/>
                <a:gd name="connsiteY1" fmla="*/ 0 h 9414"/>
                <a:gd name="connsiteX2" fmla="*/ 36327 w 36327"/>
                <a:gd name="connsiteY2" fmla="*/ 9415 h 9414"/>
                <a:gd name="connsiteX3" fmla="*/ 0 w 36327"/>
                <a:gd name="connsiteY3" fmla="*/ 9415 h 9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327" h="9414">
                  <a:moveTo>
                    <a:pt x="0" y="0"/>
                  </a:moveTo>
                  <a:lnTo>
                    <a:pt x="36327" y="0"/>
                  </a:lnTo>
                  <a:lnTo>
                    <a:pt x="36327" y="9415"/>
                  </a:lnTo>
                  <a:lnTo>
                    <a:pt x="0" y="9415"/>
                  </a:lnTo>
                  <a:close/>
                </a:path>
              </a:pathLst>
            </a:custGeom>
            <a:solidFill>
              <a:srgbClr val="000000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</p:grpSp>
      <p:sp>
        <p:nvSpPr>
          <p:cNvPr id="418" name="Plassholder for tekst 6">
            <a:extLst>
              <a:ext uri="{FF2B5EF4-FFF2-40B4-BE49-F238E27FC236}">
                <a16:creationId xmlns:a16="http://schemas.microsoft.com/office/drawing/2014/main" id="{6619A338-607C-498E-B01B-F78F8EC4098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818689" y="144014"/>
            <a:ext cx="1179545" cy="469900"/>
          </a:xfrm>
          <a:prstGeom prst="rect">
            <a:avLst/>
          </a:prstGeom>
          <a:blipFill dpi="0" rotWithShape="1"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rgbClr val="000000"/>
                </a:solidFill>
                <a:latin typeface="+mn-lt"/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/>
              <a:t> </a:t>
            </a:r>
          </a:p>
        </p:txBody>
      </p:sp>
      <p:sp>
        <p:nvSpPr>
          <p:cNvPr id="419" name="Title 1">
            <a:extLst>
              <a:ext uri="{FF2B5EF4-FFF2-40B4-BE49-F238E27FC236}">
                <a16:creationId xmlns:a16="http://schemas.microsoft.com/office/drawing/2014/main" id="{B1EEC2D8-F65F-4E08-B581-4077AF1479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9482" y="1990165"/>
            <a:ext cx="8533262" cy="1519798"/>
          </a:xfrm>
          <a:solidFill>
            <a:srgbClr val="010000">
              <a:alpha val="0"/>
            </a:srgbClr>
          </a:solidFill>
        </p:spPr>
        <p:txBody>
          <a:bodyPr anchor="b">
            <a:normAutofit/>
          </a:bodyPr>
          <a:lstStyle>
            <a:lvl1pPr algn="r">
              <a:defRPr sz="4400">
                <a:solidFill>
                  <a:schemeClr val="accent6"/>
                </a:solidFill>
                <a:latin typeface="Drammen" pitchFamily="2" charset="77"/>
                <a:ea typeface="Drammen" pitchFamily="2" charset="77"/>
              </a:defRPr>
            </a:lvl1pPr>
          </a:lstStyle>
          <a:p>
            <a:r>
              <a:rPr lang="en-US"/>
              <a:t>Click to edit Master title style</a:t>
            </a:r>
            <a:endParaRPr lang="nb-NO" dirty="0"/>
          </a:p>
        </p:txBody>
      </p:sp>
      <p:sp>
        <p:nvSpPr>
          <p:cNvPr id="420" name="Subtitle 2">
            <a:extLst>
              <a:ext uri="{FF2B5EF4-FFF2-40B4-BE49-F238E27FC236}">
                <a16:creationId xmlns:a16="http://schemas.microsoft.com/office/drawing/2014/main" id="{F59D5709-CA92-4B5B-9E86-20C739019F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9482" y="3602039"/>
            <a:ext cx="8533263" cy="553583"/>
          </a:xfrm>
          <a:solidFill>
            <a:srgbClr val="020000">
              <a:alpha val="0"/>
            </a:srgbClr>
          </a:solidFill>
        </p:spPr>
        <p:txBody>
          <a:bodyPr anchor="b"/>
          <a:lstStyle>
            <a:lvl1pPr marL="0" indent="0" algn="r">
              <a:buNone/>
              <a:defRPr sz="2000">
                <a:solidFill>
                  <a:schemeClr val="accent6"/>
                </a:solidFill>
                <a:latin typeface="Drammen Medium" pitchFamily="2" charset="0"/>
                <a:ea typeface="Drammen" pitchFamily="50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71101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Hoved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6292D814-CF33-4DBD-8902-37BB6D0E12E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2000" cy="6858000"/>
          </a:xfrm>
          <a:solidFill>
            <a:srgbClr val="BCA79B">
              <a:alpha val="60000"/>
            </a:srgbClr>
          </a:solidFill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nb-NO" dirty="0"/>
              <a:t>Sett inn bilde via «Sett inn» -&gt; «Bilde»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8632EAF8-EFEB-4C1A-8A60-2BF8F71CDCC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-19560" y="1882588"/>
            <a:ext cx="8972550" cy="2431598"/>
          </a:xfrm>
          <a:blipFill dpi="0" rotWithShape="1"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200">
                <a:latin typeface="+mn-lt"/>
              </a:defRPr>
            </a:lvl1pPr>
          </a:lstStyle>
          <a:p>
            <a:pPr lvl="0"/>
            <a:r>
              <a:rPr lang="en-US" dirty="0"/>
              <a:t>    </a:t>
            </a:r>
            <a:endParaRPr lang="nb-NO" dirty="0"/>
          </a:p>
        </p:txBody>
      </p:sp>
      <p:sp>
        <p:nvSpPr>
          <p:cNvPr id="155" name="Text Placeholder 12">
            <a:extLst>
              <a:ext uri="{FF2B5EF4-FFF2-40B4-BE49-F238E27FC236}">
                <a16:creationId xmlns:a16="http://schemas.microsoft.com/office/drawing/2014/main" id="{F37AA95C-9AA2-4501-97A1-CC0C5BB344C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92118" y="1329"/>
            <a:ext cx="1561628" cy="696569"/>
          </a:xfrm>
          <a:blipFill dpi="0" rotWithShape="1"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latin typeface="+mn-lt"/>
              </a:defRPr>
            </a:lvl1pPr>
          </a:lstStyle>
          <a:p>
            <a:pPr lvl="0"/>
            <a:r>
              <a:rPr lang="en-US" dirty="0"/>
              <a:t>    </a:t>
            </a:r>
            <a:endParaRPr lang="nb-NO" dirty="0"/>
          </a:p>
        </p:txBody>
      </p:sp>
      <p:grpSp>
        <p:nvGrpSpPr>
          <p:cNvPr id="156" name="dasdasda">
            <a:extLst>
              <a:ext uri="{FF2B5EF4-FFF2-40B4-BE49-F238E27FC236}">
                <a16:creationId xmlns:a16="http://schemas.microsoft.com/office/drawing/2014/main" id="{4B8AA40D-80FE-4044-A481-883666D13E9E}"/>
              </a:ext>
            </a:extLst>
          </p:cNvPr>
          <p:cNvGrpSpPr/>
          <p:nvPr userDrawn="1"/>
        </p:nvGrpSpPr>
        <p:grpSpPr>
          <a:xfrm>
            <a:off x="10819799" y="142943"/>
            <a:ext cx="1179545" cy="469900"/>
            <a:chOff x="10053875" y="625546"/>
            <a:chExt cx="1163332" cy="470539"/>
          </a:xfrm>
        </p:grpSpPr>
        <p:grpSp>
          <p:nvGrpSpPr>
            <p:cNvPr id="157" name="dasdasda">
              <a:extLst>
                <a:ext uri="{FF2B5EF4-FFF2-40B4-BE49-F238E27FC236}">
                  <a16:creationId xmlns:a16="http://schemas.microsoft.com/office/drawing/2014/main" id="{287591AC-EF60-4013-9DBB-0BA3A40E15B5}"/>
                </a:ext>
              </a:extLst>
            </p:cNvPr>
            <p:cNvGrpSpPr/>
            <p:nvPr/>
          </p:nvGrpSpPr>
          <p:grpSpPr>
            <a:xfrm>
              <a:off x="10421710" y="740423"/>
              <a:ext cx="601392" cy="108410"/>
              <a:chOff x="10421710" y="740423"/>
              <a:chExt cx="601392" cy="108410"/>
            </a:xfrm>
            <a:solidFill>
              <a:srgbClr val="12110C"/>
            </a:solidFill>
          </p:grpSpPr>
          <p:sp>
            <p:nvSpPr>
              <p:cNvPr id="281" name="Frihåndsform: figur 280">
                <a:extLst>
                  <a:ext uri="{FF2B5EF4-FFF2-40B4-BE49-F238E27FC236}">
                    <a16:creationId xmlns:a16="http://schemas.microsoft.com/office/drawing/2014/main" id="{25C64154-A55C-4B39-BC63-FE07EF6F379E}"/>
                  </a:ext>
                </a:extLst>
              </p:cNvPr>
              <p:cNvSpPr/>
              <p:nvPr/>
            </p:nvSpPr>
            <p:spPr>
              <a:xfrm>
                <a:off x="10421710" y="740423"/>
                <a:ext cx="97189" cy="108315"/>
              </a:xfrm>
              <a:custGeom>
                <a:avLst/>
                <a:gdLst>
                  <a:gd name="connsiteX0" fmla="*/ 40416 w 97189"/>
                  <a:gd name="connsiteY0" fmla="*/ 88060 h 108315"/>
                  <a:gd name="connsiteX1" fmla="*/ 57439 w 97189"/>
                  <a:gd name="connsiteY1" fmla="*/ 83780 h 108315"/>
                  <a:gd name="connsiteX2" fmla="*/ 69326 w 97189"/>
                  <a:gd name="connsiteY2" fmla="*/ 71798 h 108315"/>
                  <a:gd name="connsiteX3" fmla="*/ 73700 w 97189"/>
                  <a:gd name="connsiteY3" fmla="*/ 54586 h 108315"/>
                  <a:gd name="connsiteX4" fmla="*/ 69421 w 97189"/>
                  <a:gd name="connsiteY4" fmla="*/ 36612 h 108315"/>
                  <a:gd name="connsiteX5" fmla="*/ 57629 w 97189"/>
                  <a:gd name="connsiteY5" fmla="*/ 24630 h 108315"/>
                  <a:gd name="connsiteX6" fmla="*/ 40321 w 97189"/>
                  <a:gd name="connsiteY6" fmla="*/ 20351 h 108315"/>
                  <a:gd name="connsiteX7" fmla="*/ 23109 w 97189"/>
                  <a:gd name="connsiteY7" fmla="*/ 20351 h 108315"/>
                  <a:gd name="connsiteX8" fmla="*/ 23109 w 97189"/>
                  <a:gd name="connsiteY8" fmla="*/ 88155 h 108315"/>
                  <a:gd name="connsiteX9" fmla="*/ 40416 w 97189"/>
                  <a:gd name="connsiteY9" fmla="*/ 88155 h 108315"/>
                  <a:gd name="connsiteX10" fmla="*/ 0 w 97189"/>
                  <a:gd name="connsiteY10" fmla="*/ 0 h 108315"/>
                  <a:gd name="connsiteX11" fmla="*/ 39275 w 97189"/>
                  <a:gd name="connsiteY11" fmla="*/ 0 h 108315"/>
                  <a:gd name="connsiteX12" fmla="*/ 81783 w 97189"/>
                  <a:gd name="connsiteY12" fmla="*/ 13979 h 108315"/>
                  <a:gd name="connsiteX13" fmla="*/ 97189 w 97189"/>
                  <a:gd name="connsiteY13" fmla="*/ 54205 h 108315"/>
                  <a:gd name="connsiteX14" fmla="*/ 89676 w 97189"/>
                  <a:gd name="connsiteY14" fmla="*/ 82734 h 108315"/>
                  <a:gd name="connsiteX15" fmla="*/ 68945 w 97189"/>
                  <a:gd name="connsiteY15" fmla="*/ 101659 h 108315"/>
                  <a:gd name="connsiteX16" fmla="*/ 39275 w 97189"/>
                  <a:gd name="connsiteY16" fmla="*/ 108315 h 108315"/>
                  <a:gd name="connsiteX17" fmla="*/ 0 w 97189"/>
                  <a:gd name="connsiteY17" fmla="*/ 108315 h 108315"/>
                  <a:gd name="connsiteX18" fmla="*/ 0 w 97189"/>
                  <a:gd name="connsiteY18" fmla="*/ 0 h 1083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97189" h="108315">
                    <a:moveTo>
                      <a:pt x="40416" y="88060"/>
                    </a:moveTo>
                    <a:cubicBezTo>
                      <a:pt x="46693" y="88060"/>
                      <a:pt x="52398" y="86633"/>
                      <a:pt x="57439" y="83780"/>
                    </a:cubicBezTo>
                    <a:cubicBezTo>
                      <a:pt x="62479" y="80927"/>
                      <a:pt x="66473" y="76838"/>
                      <a:pt x="69326" y="71798"/>
                    </a:cubicBezTo>
                    <a:cubicBezTo>
                      <a:pt x="72179" y="66663"/>
                      <a:pt x="73700" y="60957"/>
                      <a:pt x="73700" y="54586"/>
                    </a:cubicBezTo>
                    <a:cubicBezTo>
                      <a:pt x="73700" y="47739"/>
                      <a:pt x="72274" y="41843"/>
                      <a:pt x="69421" y="36612"/>
                    </a:cubicBezTo>
                    <a:cubicBezTo>
                      <a:pt x="66568" y="31477"/>
                      <a:pt x="62669" y="27483"/>
                      <a:pt x="57629" y="24630"/>
                    </a:cubicBezTo>
                    <a:cubicBezTo>
                      <a:pt x="52589" y="21777"/>
                      <a:pt x="46883" y="20351"/>
                      <a:pt x="40321" y="20351"/>
                    </a:cubicBezTo>
                    <a:lnTo>
                      <a:pt x="23109" y="20351"/>
                    </a:lnTo>
                    <a:lnTo>
                      <a:pt x="23109" y="88155"/>
                    </a:lnTo>
                    <a:lnTo>
                      <a:pt x="40416" y="88155"/>
                    </a:lnTo>
                    <a:close/>
                    <a:moveTo>
                      <a:pt x="0" y="0"/>
                    </a:moveTo>
                    <a:lnTo>
                      <a:pt x="39275" y="0"/>
                    </a:lnTo>
                    <a:cubicBezTo>
                      <a:pt x="57343" y="0"/>
                      <a:pt x="71513" y="4660"/>
                      <a:pt x="81783" y="13979"/>
                    </a:cubicBezTo>
                    <a:cubicBezTo>
                      <a:pt x="92054" y="23299"/>
                      <a:pt x="97189" y="36707"/>
                      <a:pt x="97189" y="54205"/>
                    </a:cubicBezTo>
                    <a:cubicBezTo>
                      <a:pt x="97189" y="65046"/>
                      <a:pt x="94716" y="74556"/>
                      <a:pt x="89676" y="82734"/>
                    </a:cubicBezTo>
                    <a:cubicBezTo>
                      <a:pt x="84636" y="90913"/>
                      <a:pt x="77789" y="97284"/>
                      <a:pt x="68945" y="101659"/>
                    </a:cubicBezTo>
                    <a:cubicBezTo>
                      <a:pt x="60101" y="106128"/>
                      <a:pt x="50211" y="108315"/>
                      <a:pt x="39275" y="108315"/>
                    </a:cubicBezTo>
                    <a:lnTo>
                      <a:pt x="0" y="10831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2110C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82" name="Frihåndsform: figur 281">
                <a:extLst>
                  <a:ext uri="{FF2B5EF4-FFF2-40B4-BE49-F238E27FC236}">
                    <a16:creationId xmlns:a16="http://schemas.microsoft.com/office/drawing/2014/main" id="{7482BB51-2389-4BF8-87F2-23E3697F1185}"/>
                  </a:ext>
                </a:extLst>
              </p:cNvPr>
              <p:cNvSpPr/>
              <p:nvPr/>
            </p:nvSpPr>
            <p:spPr>
              <a:xfrm>
                <a:off x="10530976" y="740423"/>
                <a:ext cx="86538" cy="108410"/>
              </a:xfrm>
              <a:custGeom>
                <a:avLst/>
                <a:gdLst>
                  <a:gd name="connsiteX0" fmla="*/ 44030 w 86538"/>
                  <a:gd name="connsiteY0" fmla="*/ 45647 h 108410"/>
                  <a:gd name="connsiteX1" fmla="*/ 54966 w 86538"/>
                  <a:gd name="connsiteY1" fmla="*/ 42033 h 108410"/>
                  <a:gd name="connsiteX2" fmla="*/ 59245 w 86538"/>
                  <a:gd name="connsiteY2" fmla="*/ 32523 h 108410"/>
                  <a:gd name="connsiteX3" fmla="*/ 55346 w 86538"/>
                  <a:gd name="connsiteY3" fmla="*/ 23489 h 108410"/>
                  <a:gd name="connsiteX4" fmla="*/ 44030 w 86538"/>
                  <a:gd name="connsiteY4" fmla="*/ 20351 h 108410"/>
                  <a:gd name="connsiteX5" fmla="*/ 23299 w 86538"/>
                  <a:gd name="connsiteY5" fmla="*/ 20351 h 108410"/>
                  <a:gd name="connsiteX6" fmla="*/ 23299 w 86538"/>
                  <a:gd name="connsiteY6" fmla="*/ 45742 h 108410"/>
                  <a:gd name="connsiteX7" fmla="*/ 44030 w 86538"/>
                  <a:gd name="connsiteY7" fmla="*/ 45742 h 108410"/>
                  <a:gd name="connsiteX8" fmla="*/ 0 w 86538"/>
                  <a:gd name="connsiteY8" fmla="*/ 0 h 108410"/>
                  <a:gd name="connsiteX9" fmla="*/ 42698 w 86538"/>
                  <a:gd name="connsiteY9" fmla="*/ 0 h 108410"/>
                  <a:gd name="connsiteX10" fmla="*/ 72844 w 86538"/>
                  <a:gd name="connsiteY10" fmla="*/ 8178 h 108410"/>
                  <a:gd name="connsiteX11" fmla="*/ 83020 w 86538"/>
                  <a:gd name="connsiteY11" fmla="*/ 32523 h 108410"/>
                  <a:gd name="connsiteX12" fmla="*/ 76458 w 86538"/>
                  <a:gd name="connsiteY12" fmla="*/ 51828 h 108410"/>
                  <a:gd name="connsiteX13" fmla="*/ 59055 w 86538"/>
                  <a:gd name="connsiteY13" fmla="*/ 62574 h 108410"/>
                  <a:gd name="connsiteX14" fmla="*/ 74271 w 86538"/>
                  <a:gd name="connsiteY14" fmla="*/ 85112 h 108410"/>
                  <a:gd name="connsiteX15" fmla="*/ 86538 w 86538"/>
                  <a:gd name="connsiteY15" fmla="*/ 108410 h 108410"/>
                  <a:gd name="connsiteX16" fmla="*/ 58675 w 86538"/>
                  <a:gd name="connsiteY16" fmla="*/ 108410 h 108410"/>
                  <a:gd name="connsiteX17" fmla="*/ 47073 w 86538"/>
                  <a:gd name="connsiteY17" fmla="*/ 84826 h 108410"/>
                  <a:gd name="connsiteX18" fmla="*/ 35186 w 86538"/>
                  <a:gd name="connsiteY18" fmla="*/ 66092 h 108410"/>
                  <a:gd name="connsiteX19" fmla="*/ 23299 w 86538"/>
                  <a:gd name="connsiteY19" fmla="*/ 66092 h 108410"/>
                  <a:gd name="connsiteX20" fmla="*/ 23299 w 86538"/>
                  <a:gd name="connsiteY20" fmla="*/ 108315 h 108410"/>
                  <a:gd name="connsiteX21" fmla="*/ 95 w 86538"/>
                  <a:gd name="connsiteY21" fmla="*/ 108315 h 108410"/>
                  <a:gd name="connsiteX22" fmla="*/ 95 w 86538"/>
                  <a:gd name="connsiteY22" fmla="*/ 0 h 1084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86538" h="108410">
                    <a:moveTo>
                      <a:pt x="44030" y="45647"/>
                    </a:moveTo>
                    <a:cubicBezTo>
                      <a:pt x="48499" y="45647"/>
                      <a:pt x="52113" y="44410"/>
                      <a:pt x="54966" y="42033"/>
                    </a:cubicBezTo>
                    <a:cubicBezTo>
                      <a:pt x="57819" y="39655"/>
                      <a:pt x="59245" y="36422"/>
                      <a:pt x="59245" y="32523"/>
                    </a:cubicBezTo>
                    <a:cubicBezTo>
                      <a:pt x="59245" y="28624"/>
                      <a:pt x="57914" y="25581"/>
                      <a:pt x="55346" y="23489"/>
                    </a:cubicBezTo>
                    <a:cubicBezTo>
                      <a:pt x="52779" y="21397"/>
                      <a:pt x="48975" y="20351"/>
                      <a:pt x="44030" y="20351"/>
                    </a:cubicBezTo>
                    <a:lnTo>
                      <a:pt x="23299" y="20351"/>
                    </a:lnTo>
                    <a:lnTo>
                      <a:pt x="23299" y="45742"/>
                    </a:lnTo>
                    <a:lnTo>
                      <a:pt x="44030" y="45742"/>
                    </a:lnTo>
                    <a:close/>
                    <a:moveTo>
                      <a:pt x="0" y="0"/>
                    </a:moveTo>
                    <a:lnTo>
                      <a:pt x="42698" y="0"/>
                    </a:lnTo>
                    <a:cubicBezTo>
                      <a:pt x="56012" y="0"/>
                      <a:pt x="66092" y="2758"/>
                      <a:pt x="72844" y="8178"/>
                    </a:cubicBezTo>
                    <a:cubicBezTo>
                      <a:pt x="79596" y="13599"/>
                      <a:pt x="83020" y="21777"/>
                      <a:pt x="83020" y="32523"/>
                    </a:cubicBezTo>
                    <a:cubicBezTo>
                      <a:pt x="83020" y="39941"/>
                      <a:pt x="80832" y="46407"/>
                      <a:pt x="76458" y="51828"/>
                    </a:cubicBezTo>
                    <a:cubicBezTo>
                      <a:pt x="72083" y="57248"/>
                      <a:pt x="66282" y="60862"/>
                      <a:pt x="59055" y="62574"/>
                    </a:cubicBezTo>
                    <a:cubicBezTo>
                      <a:pt x="63810" y="68660"/>
                      <a:pt x="68850" y="76173"/>
                      <a:pt x="74271" y="85112"/>
                    </a:cubicBezTo>
                    <a:cubicBezTo>
                      <a:pt x="79596" y="94051"/>
                      <a:pt x="83685" y="101849"/>
                      <a:pt x="86538" y="108410"/>
                    </a:cubicBezTo>
                    <a:lnTo>
                      <a:pt x="58675" y="108410"/>
                    </a:lnTo>
                    <a:cubicBezTo>
                      <a:pt x="54681" y="99471"/>
                      <a:pt x="50782" y="91578"/>
                      <a:pt x="47073" y="84826"/>
                    </a:cubicBezTo>
                    <a:cubicBezTo>
                      <a:pt x="43364" y="78170"/>
                      <a:pt x="39370" y="71893"/>
                      <a:pt x="35186" y="66092"/>
                    </a:cubicBezTo>
                    <a:lnTo>
                      <a:pt x="23299" y="66092"/>
                    </a:lnTo>
                    <a:lnTo>
                      <a:pt x="23299" y="108315"/>
                    </a:lnTo>
                    <a:lnTo>
                      <a:pt x="95" y="108315"/>
                    </a:lnTo>
                    <a:lnTo>
                      <a:pt x="95" y="0"/>
                    </a:lnTo>
                    <a:close/>
                  </a:path>
                </a:pathLst>
              </a:custGeom>
              <a:solidFill>
                <a:srgbClr val="12110C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83" name="Frihåndsform: figur 282">
                <a:extLst>
                  <a:ext uri="{FF2B5EF4-FFF2-40B4-BE49-F238E27FC236}">
                    <a16:creationId xmlns:a16="http://schemas.microsoft.com/office/drawing/2014/main" id="{5CD7E945-7FBC-4ECF-A49E-46D22B546755}"/>
                  </a:ext>
                </a:extLst>
              </p:cNvPr>
              <p:cNvSpPr/>
              <p:nvPr/>
            </p:nvSpPr>
            <p:spPr>
              <a:xfrm>
                <a:off x="10626548" y="740423"/>
                <a:ext cx="101848" cy="108410"/>
              </a:xfrm>
              <a:custGeom>
                <a:avLst/>
                <a:gdLst>
                  <a:gd name="connsiteX0" fmla="*/ 63430 w 101848"/>
                  <a:gd name="connsiteY0" fmla="*/ 62384 h 108410"/>
                  <a:gd name="connsiteX1" fmla="*/ 49926 w 101848"/>
                  <a:gd name="connsiteY1" fmla="*/ 19685 h 108410"/>
                  <a:gd name="connsiteX2" fmla="*/ 35661 w 101848"/>
                  <a:gd name="connsiteY2" fmla="*/ 62384 h 108410"/>
                  <a:gd name="connsiteX3" fmla="*/ 63430 w 101848"/>
                  <a:gd name="connsiteY3" fmla="*/ 62384 h 108410"/>
                  <a:gd name="connsiteX4" fmla="*/ 0 w 101848"/>
                  <a:gd name="connsiteY4" fmla="*/ 108410 h 108410"/>
                  <a:gd name="connsiteX5" fmla="*/ 14360 w 101848"/>
                  <a:gd name="connsiteY5" fmla="*/ 56392 h 108410"/>
                  <a:gd name="connsiteX6" fmla="*/ 36232 w 101848"/>
                  <a:gd name="connsiteY6" fmla="*/ 0 h 108410"/>
                  <a:gd name="connsiteX7" fmla="*/ 64666 w 101848"/>
                  <a:gd name="connsiteY7" fmla="*/ 0 h 108410"/>
                  <a:gd name="connsiteX8" fmla="*/ 85587 w 101848"/>
                  <a:gd name="connsiteY8" fmla="*/ 54300 h 108410"/>
                  <a:gd name="connsiteX9" fmla="*/ 101849 w 101848"/>
                  <a:gd name="connsiteY9" fmla="*/ 108315 h 108410"/>
                  <a:gd name="connsiteX10" fmla="*/ 76268 w 101848"/>
                  <a:gd name="connsiteY10" fmla="*/ 108315 h 108410"/>
                  <a:gd name="connsiteX11" fmla="*/ 69326 w 101848"/>
                  <a:gd name="connsiteY11" fmla="*/ 82734 h 108410"/>
                  <a:gd name="connsiteX12" fmla="*/ 30146 w 101848"/>
                  <a:gd name="connsiteY12" fmla="*/ 82734 h 108410"/>
                  <a:gd name="connsiteX13" fmla="*/ 24535 w 101848"/>
                  <a:gd name="connsiteY13" fmla="*/ 108315 h 108410"/>
                  <a:gd name="connsiteX14" fmla="*/ 0 w 101848"/>
                  <a:gd name="connsiteY14" fmla="*/ 108315 h 1084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01848" h="108410">
                    <a:moveTo>
                      <a:pt x="63430" y="62384"/>
                    </a:moveTo>
                    <a:cubicBezTo>
                      <a:pt x="58199" y="44220"/>
                      <a:pt x="53635" y="29956"/>
                      <a:pt x="49926" y="19685"/>
                    </a:cubicBezTo>
                    <a:cubicBezTo>
                      <a:pt x="44981" y="33379"/>
                      <a:pt x="40226" y="47644"/>
                      <a:pt x="35661" y="62384"/>
                    </a:cubicBezTo>
                    <a:lnTo>
                      <a:pt x="63430" y="62384"/>
                    </a:lnTo>
                    <a:close/>
                    <a:moveTo>
                      <a:pt x="0" y="108410"/>
                    </a:moveTo>
                    <a:cubicBezTo>
                      <a:pt x="2568" y="94526"/>
                      <a:pt x="7322" y="77124"/>
                      <a:pt x="14360" y="56392"/>
                    </a:cubicBezTo>
                    <a:cubicBezTo>
                      <a:pt x="21302" y="35661"/>
                      <a:pt x="28624" y="16832"/>
                      <a:pt x="36232" y="0"/>
                    </a:cubicBezTo>
                    <a:lnTo>
                      <a:pt x="64666" y="0"/>
                    </a:lnTo>
                    <a:cubicBezTo>
                      <a:pt x="71798" y="16357"/>
                      <a:pt x="78740" y="34425"/>
                      <a:pt x="85587" y="54300"/>
                    </a:cubicBezTo>
                    <a:cubicBezTo>
                      <a:pt x="92434" y="74271"/>
                      <a:pt x="97855" y="92244"/>
                      <a:pt x="101849" y="108315"/>
                    </a:cubicBezTo>
                    <a:lnTo>
                      <a:pt x="76268" y="108315"/>
                    </a:lnTo>
                    <a:cubicBezTo>
                      <a:pt x="73985" y="99471"/>
                      <a:pt x="71703" y="90913"/>
                      <a:pt x="69326" y="82734"/>
                    </a:cubicBezTo>
                    <a:lnTo>
                      <a:pt x="30146" y="82734"/>
                    </a:lnTo>
                    <a:cubicBezTo>
                      <a:pt x="27388" y="93575"/>
                      <a:pt x="25486" y="102039"/>
                      <a:pt x="24535" y="108315"/>
                    </a:cubicBezTo>
                    <a:lnTo>
                      <a:pt x="0" y="108315"/>
                    </a:lnTo>
                    <a:close/>
                  </a:path>
                </a:pathLst>
              </a:custGeom>
              <a:solidFill>
                <a:srgbClr val="12110C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84" name="Frihåndsform: figur 283">
                <a:extLst>
                  <a:ext uri="{FF2B5EF4-FFF2-40B4-BE49-F238E27FC236}">
                    <a16:creationId xmlns:a16="http://schemas.microsoft.com/office/drawing/2014/main" id="{F8B80E7F-7D68-4BE4-9C52-A2EFFC2A0DA8}"/>
                  </a:ext>
                </a:extLst>
              </p:cNvPr>
              <p:cNvSpPr/>
              <p:nvPr/>
            </p:nvSpPr>
            <p:spPr>
              <a:xfrm>
                <a:off x="10740094" y="740423"/>
                <a:ext cx="134466" cy="108315"/>
              </a:xfrm>
              <a:custGeom>
                <a:avLst/>
                <a:gdLst>
                  <a:gd name="connsiteX0" fmla="*/ 32048 w 134466"/>
                  <a:gd name="connsiteY0" fmla="*/ 24155 h 108315"/>
                  <a:gd name="connsiteX1" fmla="*/ 25676 w 134466"/>
                  <a:gd name="connsiteY1" fmla="*/ 108315 h 108315"/>
                  <a:gd name="connsiteX2" fmla="*/ 0 w 134466"/>
                  <a:gd name="connsiteY2" fmla="*/ 108315 h 108315"/>
                  <a:gd name="connsiteX3" fmla="*/ 5706 w 134466"/>
                  <a:gd name="connsiteY3" fmla="*/ 49070 h 108315"/>
                  <a:gd name="connsiteX4" fmla="*/ 12933 w 134466"/>
                  <a:gd name="connsiteY4" fmla="*/ 0 h 108315"/>
                  <a:gd name="connsiteX5" fmla="*/ 46883 w 134466"/>
                  <a:gd name="connsiteY5" fmla="*/ 0 h 108315"/>
                  <a:gd name="connsiteX6" fmla="*/ 67329 w 134466"/>
                  <a:gd name="connsiteY6" fmla="*/ 73415 h 108315"/>
                  <a:gd name="connsiteX7" fmla="*/ 87109 w 134466"/>
                  <a:gd name="connsiteY7" fmla="*/ 0 h 108315"/>
                  <a:gd name="connsiteX8" fmla="*/ 120963 w 134466"/>
                  <a:gd name="connsiteY8" fmla="*/ 0 h 108315"/>
                  <a:gd name="connsiteX9" fmla="*/ 128191 w 134466"/>
                  <a:gd name="connsiteY9" fmla="*/ 49926 h 108315"/>
                  <a:gd name="connsiteX10" fmla="*/ 134467 w 134466"/>
                  <a:gd name="connsiteY10" fmla="*/ 108315 h 108315"/>
                  <a:gd name="connsiteX11" fmla="*/ 108410 w 134466"/>
                  <a:gd name="connsiteY11" fmla="*/ 108315 h 108315"/>
                  <a:gd name="connsiteX12" fmla="*/ 104987 w 134466"/>
                  <a:gd name="connsiteY12" fmla="*/ 64095 h 108315"/>
                  <a:gd name="connsiteX13" fmla="*/ 100517 w 134466"/>
                  <a:gd name="connsiteY13" fmla="*/ 24440 h 108315"/>
                  <a:gd name="connsiteX14" fmla="*/ 79881 w 134466"/>
                  <a:gd name="connsiteY14" fmla="*/ 98425 h 108315"/>
                  <a:gd name="connsiteX15" fmla="*/ 53920 w 134466"/>
                  <a:gd name="connsiteY15" fmla="*/ 98425 h 108315"/>
                  <a:gd name="connsiteX16" fmla="*/ 32048 w 134466"/>
                  <a:gd name="connsiteY16" fmla="*/ 24155 h 1083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34466" h="108315">
                    <a:moveTo>
                      <a:pt x="32048" y="24155"/>
                    </a:moveTo>
                    <a:cubicBezTo>
                      <a:pt x="28719" y="55346"/>
                      <a:pt x="26627" y="83400"/>
                      <a:pt x="25676" y="108315"/>
                    </a:cubicBezTo>
                    <a:lnTo>
                      <a:pt x="0" y="108315"/>
                    </a:lnTo>
                    <a:cubicBezTo>
                      <a:pt x="1141" y="90437"/>
                      <a:pt x="3043" y="70752"/>
                      <a:pt x="5706" y="49070"/>
                    </a:cubicBezTo>
                    <a:cubicBezTo>
                      <a:pt x="8368" y="27388"/>
                      <a:pt x="10746" y="11031"/>
                      <a:pt x="12933" y="0"/>
                    </a:cubicBezTo>
                    <a:lnTo>
                      <a:pt x="46883" y="0"/>
                    </a:lnTo>
                    <a:lnTo>
                      <a:pt x="67329" y="73415"/>
                    </a:lnTo>
                    <a:lnTo>
                      <a:pt x="87109" y="0"/>
                    </a:lnTo>
                    <a:lnTo>
                      <a:pt x="120963" y="0"/>
                    </a:lnTo>
                    <a:cubicBezTo>
                      <a:pt x="123246" y="12648"/>
                      <a:pt x="125623" y="29290"/>
                      <a:pt x="128191" y="49926"/>
                    </a:cubicBezTo>
                    <a:cubicBezTo>
                      <a:pt x="130663" y="70467"/>
                      <a:pt x="132850" y="89962"/>
                      <a:pt x="134467" y="108315"/>
                    </a:cubicBezTo>
                    <a:lnTo>
                      <a:pt x="108410" y="108315"/>
                    </a:lnTo>
                    <a:cubicBezTo>
                      <a:pt x="107269" y="91673"/>
                      <a:pt x="106128" y="76933"/>
                      <a:pt x="104987" y="64095"/>
                    </a:cubicBezTo>
                    <a:cubicBezTo>
                      <a:pt x="103846" y="51257"/>
                      <a:pt x="102324" y="38039"/>
                      <a:pt x="100517" y="24440"/>
                    </a:cubicBezTo>
                    <a:lnTo>
                      <a:pt x="79881" y="98425"/>
                    </a:lnTo>
                    <a:lnTo>
                      <a:pt x="53920" y="98425"/>
                    </a:lnTo>
                    <a:lnTo>
                      <a:pt x="32048" y="24155"/>
                    </a:lnTo>
                    <a:close/>
                  </a:path>
                </a:pathLst>
              </a:custGeom>
              <a:solidFill>
                <a:srgbClr val="12110C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85" name="Frihåndsform: figur 284">
                <a:extLst>
                  <a:ext uri="{FF2B5EF4-FFF2-40B4-BE49-F238E27FC236}">
                    <a16:creationId xmlns:a16="http://schemas.microsoft.com/office/drawing/2014/main" id="{D6869805-8107-4241-8226-40D716B88451}"/>
                  </a:ext>
                </a:extLst>
              </p:cNvPr>
              <p:cNvSpPr/>
              <p:nvPr/>
            </p:nvSpPr>
            <p:spPr>
              <a:xfrm>
                <a:off x="10888731" y="740423"/>
                <a:ext cx="134371" cy="108315"/>
              </a:xfrm>
              <a:custGeom>
                <a:avLst/>
                <a:gdLst>
                  <a:gd name="connsiteX0" fmla="*/ 32048 w 134371"/>
                  <a:gd name="connsiteY0" fmla="*/ 24155 h 108315"/>
                  <a:gd name="connsiteX1" fmla="*/ 25676 w 134371"/>
                  <a:gd name="connsiteY1" fmla="*/ 108315 h 108315"/>
                  <a:gd name="connsiteX2" fmla="*/ 0 w 134371"/>
                  <a:gd name="connsiteY2" fmla="*/ 108315 h 108315"/>
                  <a:gd name="connsiteX3" fmla="*/ 5706 w 134371"/>
                  <a:gd name="connsiteY3" fmla="*/ 49070 h 108315"/>
                  <a:gd name="connsiteX4" fmla="*/ 12933 w 134371"/>
                  <a:gd name="connsiteY4" fmla="*/ 0 h 108315"/>
                  <a:gd name="connsiteX5" fmla="*/ 46788 w 134371"/>
                  <a:gd name="connsiteY5" fmla="*/ 0 h 108315"/>
                  <a:gd name="connsiteX6" fmla="*/ 67233 w 134371"/>
                  <a:gd name="connsiteY6" fmla="*/ 73415 h 108315"/>
                  <a:gd name="connsiteX7" fmla="*/ 87014 w 134371"/>
                  <a:gd name="connsiteY7" fmla="*/ 0 h 108315"/>
                  <a:gd name="connsiteX8" fmla="*/ 120868 w 134371"/>
                  <a:gd name="connsiteY8" fmla="*/ 0 h 108315"/>
                  <a:gd name="connsiteX9" fmla="*/ 128095 w 134371"/>
                  <a:gd name="connsiteY9" fmla="*/ 49926 h 108315"/>
                  <a:gd name="connsiteX10" fmla="*/ 134372 w 134371"/>
                  <a:gd name="connsiteY10" fmla="*/ 108315 h 108315"/>
                  <a:gd name="connsiteX11" fmla="*/ 108315 w 134371"/>
                  <a:gd name="connsiteY11" fmla="*/ 108315 h 108315"/>
                  <a:gd name="connsiteX12" fmla="*/ 104892 w 134371"/>
                  <a:gd name="connsiteY12" fmla="*/ 64095 h 108315"/>
                  <a:gd name="connsiteX13" fmla="*/ 100422 w 134371"/>
                  <a:gd name="connsiteY13" fmla="*/ 24440 h 108315"/>
                  <a:gd name="connsiteX14" fmla="*/ 79786 w 134371"/>
                  <a:gd name="connsiteY14" fmla="*/ 98425 h 108315"/>
                  <a:gd name="connsiteX15" fmla="*/ 53730 w 134371"/>
                  <a:gd name="connsiteY15" fmla="*/ 98425 h 108315"/>
                  <a:gd name="connsiteX16" fmla="*/ 32048 w 134371"/>
                  <a:gd name="connsiteY16" fmla="*/ 24155 h 1083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34371" h="108315">
                    <a:moveTo>
                      <a:pt x="32048" y="24155"/>
                    </a:moveTo>
                    <a:cubicBezTo>
                      <a:pt x="28719" y="55346"/>
                      <a:pt x="26627" y="83400"/>
                      <a:pt x="25676" y="108315"/>
                    </a:cubicBezTo>
                    <a:lnTo>
                      <a:pt x="0" y="108315"/>
                    </a:lnTo>
                    <a:cubicBezTo>
                      <a:pt x="1141" y="90437"/>
                      <a:pt x="3043" y="70752"/>
                      <a:pt x="5706" y="49070"/>
                    </a:cubicBezTo>
                    <a:cubicBezTo>
                      <a:pt x="8368" y="27388"/>
                      <a:pt x="10746" y="11031"/>
                      <a:pt x="12933" y="0"/>
                    </a:cubicBezTo>
                    <a:lnTo>
                      <a:pt x="46788" y="0"/>
                    </a:lnTo>
                    <a:lnTo>
                      <a:pt x="67233" y="73415"/>
                    </a:lnTo>
                    <a:lnTo>
                      <a:pt x="87014" y="0"/>
                    </a:lnTo>
                    <a:lnTo>
                      <a:pt x="120868" y="0"/>
                    </a:lnTo>
                    <a:cubicBezTo>
                      <a:pt x="123150" y="12648"/>
                      <a:pt x="125528" y="29290"/>
                      <a:pt x="128095" y="49926"/>
                    </a:cubicBezTo>
                    <a:cubicBezTo>
                      <a:pt x="130568" y="70467"/>
                      <a:pt x="132755" y="89962"/>
                      <a:pt x="134372" y="108315"/>
                    </a:cubicBezTo>
                    <a:lnTo>
                      <a:pt x="108315" y="108315"/>
                    </a:lnTo>
                    <a:cubicBezTo>
                      <a:pt x="107174" y="91673"/>
                      <a:pt x="106033" y="76933"/>
                      <a:pt x="104892" y="64095"/>
                    </a:cubicBezTo>
                    <a:cubicBezTo>
                      <a:pt x="103751" y="51257"/>
                      <a:pt x="102229" y="38039"/>
                      <a:pt x="100422" y="24440"/>
                    </a:cubicBezTo>
                    <a:lnTo>
                      <a:pt x="79786" y="98425"/>
                    </a:lnTo>
                    <a:lnTo>
                      <a:pt x="53730" y="98425"/>
                    </a:lnTo>
                    <a:lnTo>
                      <a:pt x="32048" y="24155"/>
                    </a:lnTo>
                    <a:close/>
                  </a:path>
                </a:pathLst>
              </a:custGeom>
              <a:solidFill>
                <a:srgbClr val="12110C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</p:grpSp>
        <p:sp>
          <p:nvSpPr>
            <p:cNvPr id="158" name="Frihåndsform: figur 157">
              <a:extLst>
                <a:ext uri="{FF2B5EF4-FFF2-40B4-BE49-F238E27FC236}">
                  <a16:creationId xmlns:a16="http://schemas.microsoft.com/office/drawing/2014/main" id="{13C79A9D-EBC8-4A0F-9922-C751E4DA562A}"/>
                </a:ext>
              </a:extLst>
            </p:cNvPr>
            <p:cNvSpPr/>
            <p:nvPr/>
          </p:nvSpPr>
          <p:spPr>
            <a:xfrm>
              <a:off x="11038698" y="740423"/>
              <a:ext cx="70942" cy="108410"/>
            </a:xfrm>
            <a:custGeom>
              <a:avLst/>
              <a:gdLst>
                <a:gd name="connsiteX0" fmla="*/ 0 w 70942"/>
                <a:gd name="connsiteY0" fmla="*/ 0 h 108410"/>
                <a:gd name="connsiteX1" fmla="*/ 70942 w 70942"/>
                <a:gd name="connsiteY1" fmla="*/ 0 h 108410"/>
                <a:gd name="connsiteX2" fmla="*/ 70942 w 70942"/>
                <a:gd name="connsiteY2" fmla="*/ 20256 h 108410"/>
                <a:gd name="connsiteX3" fmla="*/ 23299 w 70942"/>
                <a:gd name="connsiteY3" fmla="*/ 20256 h 108410"/>
                <a:gd name="connsiteX4" fmla="*/ 23299 w 70942"/>
                <a:gd name="connsiteY4" fmla="*/ 43174 h 108410"/>
                <a:gd name="connsiteX5" fmla="*/ 65046 w 70942"/>
                <a:gd name="connsiteY5" fmla="*/ 43174 h 108410"/>
                <a:gd name="connsiteX6" fmla="*/ 65046 w 70942"/>
                <a:gd name="connsiteY6" fmla="*/ 63620 h 108410"/>
                <a:gd name="connsiteX7" fmla="*/ 23299 w 70942"/>
                <a:gd name="connsiteY7" fmla="*/ 63620 h 108410"/>
                <a:gd name="connsiteX8" fmla="*/ 23299 w 70942"/>
                <a:gd name="connsiteY8" fmla="*/ 88060 h 108410"/>
                <a:gd name="connsiteX9" fmla="*/ 70942 w 70942"/>
                <a:gd name="connsiteY9" fmla="*/ 88060 h 108410"/>
                <a:gd name="connsiteX10" fmla="*/ 70942 w 70942"/>
                <a:gd name="connsiteY10" fmla="*/ 108410 h 108410"/>
                <a:gd name="connsiteX11" fmla="*/ 0 w 70942"/>
                <a:gd name="connsiteY11" fmla="*/ 108410 h 108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0942" h="108410">
                  <a:moveTo>
                    <a:pt x="0" y="0"/>
                  </a:moveTo>
                  <a:lnTo>
                    <a:pt x="70942" y="0"/>
                  </a:lnTo>
                  <a:lnTo>
                    <a:pt x="70942" y="20256"/>
                  </a:lnTo>
                  <a:lnTo>
                    <a:pt x="23299" y="20256"/>
                  </a:lnTo>
                  <a:lnTo>
                    <a:pt x="23299" y="43174"/>
                  </a:lnTo>
                  <a:lnTo>
                    <a:pt x="65046" y="43174"/>
                  </a:lnTo>
                  <a:lnTo>
                    <a:pt x="65046" y="63620"/>
                  </a:lnTo>
                  <a:lnTo>
                    <a:pt x="23299" y="63620"/>
                  </a:lnTo>
                  <a:lnTo>
                    <a:pt x="23299" y="88060"/>
                  </a:lnTo>
                  <a:lnTo>
                    <a:pt x="70942" y="88060"/>
                  </a:lnTo>
                  <a:lnTo>
                    <a:pt x="70942" y="108410"/>
                  </a:lnTo>
                  <a:lnTo>
                    <a:pt x="0" y="108410"/>
                  </a:lnTo>
                  <a:close/>
                </a:path>
              </a:pathLst>
            </a:custGeom>
            <a:solidFill>
              <a:srgbClr val="12110C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grpSp>
          <p:nvGrpSpPr>
            <p:cNvPr id="159" name="dasdasda">
              <a:extLst>
                <a:ext uri="{FF2B5EF4-FFF2-40B4-BE49-F238E27FC236}">
                  <a16:creationId xmlns:a16="http://schemas.microsoft.com/office/drawing/2014/main" id="{9B63F744-01FF-4424-846C-FF437F85EDAE}"/>
                </a:ext>
              </a:extLst>
            </p:cNvPr>
            <p:cNvGrpSpPr/>
            <p:nvPr/>
          </p:nvGrpSpPr>
          <p:grpSpPr>
            <a:xfrm>
              <a:off x="10421710" y="740423"/>
              <a:ext cx="794629" cy="252577"/>
              <a:chOff x="10421710" y="740423"/>
              <a:chExt cx="794629" cy="252577"/>
            </a:xfrm>
            <a:solidFill>
              <a:srgbClr val="12110C"/>
            </a:solidFill>
          </p:grpSpPr>
          <p:sp>
            <p:nvSpPr>
              <p:cNvPr id="274" name="Frihåndsform: figur 273">
                <a:extLst>
                  <a:ext uri="{FF2B5EF4-FFF2-40B4-BE49-F238E27FC236}">
                    <a16:creationId xmlns:a16="http://schemas.microsoft.com/office/drawing/2014/main" id="{7BD1E045-DB7F-433B-BD53-FB2E9B94F272}"/>
                  </a:ext>
                </a:extLst>
              </p:cNvPr>
              <p:cNvSpPr/>
              <p:nvPr/>
            </p:nvSpPr>
            <p:spPr>
              <a:xfrm>
                <a:off x="11123430" y="740423"/>
                <a:ext cx="92909" cy="108410"/>
              </a:xfrm>
              <a:custGeom>
                <a:avLst/>
                <a:gdLst>
                  <a:gd name="connsiteX0" fmla="*/ 69801 w 92909"/>
                  <a:gd name="connsiteY0" fmla="*/ 108410 h 108410"/>
                  <a:gd name="connsiteX1" fmla="*/ 21016 w 92909"/>
                  <a:gd name="connsiteY1" fmla="*/ 34901 h 108410"/>
                  <a:gd name="connsiteX2" fmla="*/ 21016 w 92909"/>
                  <a:gd name="connsiteY2" fmla="*/ 108410 h 108410"/>
                  <a:gd name="connsiteX3" fmla="*/ 0 w 92909"/>
                  <a:gd name="connsiteY3" fmla="*/ 108410 h 108410"/>
                  <a:gd name="connsiteX4" fmla="*/ 0 w 92909"/>
                  <a:gd name="connsiteY4" fmla="*/ 0 h 108410"/>
                  <a:gd name="connsiteX5" fmla="*/ 23869 w 92909"/>
                  <a:gd name="connsiteY5" fmla="*/ 0 h 108410"/>
                  <a:gd name="connsiteX6" fmla="*/ 52208 w 92909"/>
                  <a:gd name="connsiteY6" fmla="*/ 37088 h 108410"/>
                  <a:gd name="connsiteX7" fmla="*/ 71893 w 92909"/>
                  <a:gd name="connsiteY7" fmla="*/ 67994 h 108410"/>
                  <a:gd name="connsiteX8" fmla="*/ 71893 w 92909"/>
                  <a:gd name="connsiteY8" fmla="*/ 0 h 108410"/>
                  <a:gd name="connsiteX9" fmla="*/ 92910 w 92909"/>
                  <a:gd name="connsiteY9" fmla="*/ 0 h 108410"/>
                  <a:gd name="connsiteX10" fmla="*/ 92910 w 92909"/>
                  <a:gd name="connsiteY10" fmla="*/ 108410 h 108410"/>
                  <a:gd name="connsiteX11" fmla="*/ 69801 w 92909"/>
                  <a:gd name="connsiteY11" fmla="*/ 108410 h 1084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92909" h="108410">
                    <a:moveTo>
                      <a:pt x="69801" y="108410"/>
                    </a:moveTo>
                    <a:cubicBezTo>
                      <a:pt x="55251" y="82069"/>
                      <a:pt x="38990" y="57629"/>
                      <a:pt x="21016" y="34901"/>
                    </a:cubicBezTo>
                    <a:lnTo>
                      <a:pt x="21016" y="108410"/>
                    </a:lnTo>
                    <a:lnTo>
                      <a:pt x="0" y="108410"/>
                    </a:lnTo>
                    <a:lnTo>
                      <a:pt x="0" y="0"/>
                    </a:lnTo>
                    <a:lnTo>
                      <a:pt x="23869" y="0"/>
                    </a:lnTo>
                    <a:cubicBezTo>
                      <a:pt x="35091" y="13884"/>
                      <a:pt x="44600" y="26152"/>
                      <a:pt x="52208" y="37088"/>
                    </a:cubicBezTo>
                    <a:cubicBezTo>
                      <a:pt x="59816" y="48024"/>
                      <a:pt x="66378" y="58294"/>
                      <a:pt x="71893" y="67994"/>
                    </a:cubicBezTo>
                    <a:lnTo>
                      <a:pt x="71893" y="0"/>
                    </a:lnTo>
                    <a:lnTo>
                      <a:pt x="92910" y="0"/>
                    </a:lnTo>
                    <a:lnTo>
                      <a:pt x="92910" y="108410"/>
                    </a:lnTo>
                    <a:lnTo>
                      <a:pt x="69801" y="108410"/>
                    </a:lnTo>
                    <a:close/>
                  </a:path>
                </a:pathLst>
              </a:custGeom>
              <a:solidFill>
                <a:srgbClr val="12110C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75" name="Frihåndsform: figur 274">
                <a:extLst>
                  <a:ext uri="{FF2B5EF4-FFF2-40B4-BE49-F238E27FC236}">
                    <a16:creationId xmlns:a16="http://schemas.microsoft.com/office/drawing/2014/main" id="{3AE54906-2C9C-42E1-9185-6595F6284E1F}"/>
                  </a:ext>
                </a:extLst>
              </p:cNvPr>
              <p:cNvSpPr/>
              <p:nvPr/>
            </p:nvSpPr>
            <p:spPr>
              <a:xfrm>
                <a:off x="10421710" y="882974"/>
                <a:ext cx="91673" cy="108410"/>
              </a:xfrm>
              <a:custGeom>
                <a:avLst/>
                <a:gdLst>
                  <a:gd name="connsiteX0" fmla="*/ 61908 w 91673"/>
                  <a:gd name="connsiteY0" fmla="*/ 108410 h 108410"/>
                  <a:gd name="connsiteX1" fmla="*/ 44600 w 91673"/>
                  <a:gd name="connsiteY1" fmla="*/ 81974 h 108410"/>
                  <a:gd name="connsiteX2" fmla="*/ 23204 w 91673"/>
                  <a:gd name="connsiteY2" fmla="*/ 59626 h 108410"/>
                  <a:gd name="connsiteX3" fmla="*/ 23204 w 91673"/>
                  <a:gd name="connsiteY3" fmla="*/ 108410 h 108410"/>
                  <a:gd name="connsiteX4" fmla="*/ 0 w 91673"/>
                  <a:gd name="connsiteY4" fmla="*/ 108410 h 108410"/>
                  <a:gd name="connsiteX5" fmla="*/ 0 w 91673"/>
                  <a:gd name="connsiteY5" fmla="*/ 0 h 108410"/>
                  <a:gd name="connsiteX6" fmla="*/ 23204 w 91673"/>
                  <a:gd name="connsiteY6" fmla="*/ 0 h 108410"/>
                  <a:gd name="connsiteX7" fmla="*/ 23204 w 91673"/>
                  <a:gd name="connsiteY7" fmla="*/ 45076 h 108410"/>
                  <a:gd name="connsiteX8" fmla="*/ 43935 w 91673"/>
                  <a:gd name="connsiteY8" fmla="*/ 24630 h 108410"/>
                  <a:gd name="connsiteX9" fmla="*/ 61147 w 91673"/>
                  <a:gd name="connsiteY9" fmla="*/ 0 h 108410"/>
                  <a:gd name="connsiteX10" fmla="*/ 88725 w 91673"/>
                  <a:gd name="connsiteY10" fmla="*/ 0 h 108410"/>
                  <a:gd name="connsiteX11" fmla="*/ 45551 w 91673"/>
                  <a:gd name="connsiteY11" fmla="*/ 51543 h 108410"/>
                  <a:gd name="connsiteX12" fmla="*/ 71893 w 91673"/>
                  <a:gd name="connsiteY12" fmla="*/ 78170 h 108410"/>
                  <a:gd name="connsiteX13" fmla="*/ 91673 w 91673"/>
                  <a:gd name="connsiteY13" fmla="*/ 108315 h 108410"/>
                  <a:gd name="connsiteX14" fmla="*/ 61908 w 91673"/>
                  <a:gd name="connsiteY14" fmla="*/ 108315 h 1084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91673" h="108410">
                    <a:moveTo>
                      <a:pt x="61908" y="108410"/>
                    </a:moveTo>
                    <a:cubicBezTo>
                      <a:pt x="57439" y="99757"/>
                      <a:pt x="51733" y="90913"/>
                      <a:pt x="44600" y="81974"/>
                    </a:cubicBezTo>
                    <a:cubicBezTo>
                      <a:pt x="37468" y="73034"/>
                      <a:pt x="30336" y="65617"/>
                      <a:pt x="23204" y="59626"/>
                    </a:cubicBezTo>
                    <a:lnTo>
                      <a:pt x="23204" y="108410"/>
                    </a:lnTo>
                    <a:lnTo>
                      <a:pt x="0" y="108410"/>
                    </a:lnTo>
                    <a:lnTo>
                      <a:pt x="0" y="0"/>
                    </a:lnTo>
                    <a:lnTo>
                      <a:pt x="23204" y="0"/>
                    </a:lnTo>
                    <a:lnTo>
                      <a:pt x="23204" y="45076"/>
                    </a:lnTo>
                    <a:cubicBezTo>
                      <a:pt x="30241" y="39465"/>
                      <a:pt x="37183" y="32713"/>
                      <a:pt x="43935" y="24630"/>
                    </a:cubicBezTo>
                    <a:cubicBezTo>
                      <a:pt x="50782" y="16547"/>
                      <a:pt x="56488" y="8369"/>
                      <a:pt x="61147" y="0"/>
                    </a:cubicBezTo>
                    <a:lnTo>
                      <a:pt x="88725" y="0"/>
                    </a:lnTo>
                    <a:cubicBezTo>
                      <a:pt x="76173" y="20161"/>
                      <a:pt x="61718" y="37278"/>
                      <a:pt x="45551" y="51543"/>
                    </a:cubicBezTo>
                    <a:cubicBezTo>
                      <a:pt x="54300" y="58485"/>
                      <a:pt x="63049" y="67329"/>
                      <a:pt x="71893" y="78170"/>
                    </a:cubicBezTo>
                    <a:cubicBezTo>
                      <a:pt x="80642" y="89011"/>
                      <a:pt x="87299" y="99091"/>
                      <a:pt x="91673" y="108315"/>
                    </a:cubicBezTo>
                    <a:lnTo>
                      <a:pt x="61908" y="108315"/>
                    </a:lnTo>
                    <a:close/>
                  </a:path>
                </a:pathLst>
              </a:custGeom>
              <a:solidFill>
                <a:srgbClr val="12110C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76" name="Frihåndsform: figur 275">
                <a:extLst>
                  <a:ext uri="{FF2B5EF4-FFF2-40B4-BE49-F238E27FC236}">
                    <a16:creationId xmlns:a16="http://schemas.microsoft.com/office/drawing/2014/main" id="{9B81F965-1FA3-4F22-9FD2-EB2969F05AD0}"/>
                  </a:ext>
                </a:extLst>
              </p:cNvPr>
              <p:cNvSpPr/>
              <p:nvPr/>
            </p:nvSpPr>
            <p:spPr>
              <a:xfrm>
                <a:off x="10511291" y="881547"/>
                <a:ext cx="109456" cy="111453"/>
              </a:xfrm>
              <a:custGeom>
                <a:avLst/>
                <a:gdLst>
                  <a:gd name="connsiteX0" fmla="*/ 32143 w 109456"/>
                  <a:gd name="connsiteY0" fmla="*/ 81213 h 111453"/>
                  <a:gd name="connsiteX1" fmla="*/ 54776 w 109456"/>
                  <a:gd name="connsiteY1" fmla="*/ 90532 h 111453"/>
                  <a:gd name="connsiteX2" fmla="*/ 77409 w 109456"/>
                  <a:gd name="connsiteY2" fmla="*/ 81213 h 111453"/>
                  <a:gd name="connsiteX3" fmla="*/ 85587 w 109456"/>
                  <a:gd name="connsiteY3" fmla="*/ 55727 h 111453"/>
                  <a:gd name="connsiteX4" fmla="*/ 77409 w 109456"/>
                  <a:gd name="connsiteY4" fmla="*/ 30241 h 111453"/>
                  <a:gd name="connsiteX5" fmla="*/ 54776 w 109456"/>
                  <a:gd name="connsiteY5" fmla="*/ 20921 h 111453"/>
                  <a:gd name="connsiteX6" fmla="*/ 32143 w 109456"/>
                  <a:gd name="connsiteY6" fmla="*/ 30241 h 111453"/>
                  <a:gd name="connsiteX7" fmla="*/ 23869 w 109456"/>
                  <a:gd name="connsiteY7" fmla="*/ 55822 h 111453"/>
                  <a:gd name="connsiteX8" fmla="*/ 32143 w 109456"/>
                  <a:gd name="connsiteY8" fmla="*/ 81213 h 111453"/>
                  <a:gd name="connsiteX9" fmla="*/ 6942 w 109456"/>
                  <a:gd name="connsiteY9" fmla="*/ 26912 h 111453"/>
                  <a:gd name="connsiteX10" fmla="*/ 26247 w 109456"/>
                  <a:gd name="connsiteY10" fmla="*/ 7132 h 111453"/>
                  <a:gd name="connsiteX11" fmla="*/ 54776 w 109456"/>
                  <a:gd name="connsiteY11" fmla="*/ 0 h 111453"/>
                  <a:gd name="connsiteX12" fmla="*/ 83305 w 109456"/>
                  <a:gd name="connsiteY12" fmla="*/ 7132 h 111453"/>
                  <a:gd name="connsiteX13" fmla="*/ 102610 w 109456"/>
                  <a:gd name="connsiteY13" fmla="*/ 26912 h 111453"/>
                  <a:gd name="connsiteX14" fmla="*/ 109457 w 109456"/>
                  <a:gd name="connsiteY14" fmla="*/ 55727 h 111453"/>
                  <a:gd name="connsiteX15" fmla="*/ 102610 w 109456"/>
                  <a:gd name="connsiteY15" fmla="*/ 84541 h 111453"/>
                  <a:gd name="connsiteX16" fmla="*/ 83305 w 109456"/>
                  <a:gd name="connsiteY16" fmla="*/ 104321 h 111453"/>
                  <a:gd name="connsiteX17" fmla="*/ 54776 w 109456"/>
                  <a:gd name="connsiteY17" fmla="*/ 111454 h 111453"/>
                  <a:gd name="connsiteX18" fmla="*/ 26247 w 109456"/>
                  <a:gd name="connsiteY18" fmla="*/ 104321 h 111453"/>
                  <a:gd name="connsiteX19" fmla="*/ 6942 w 109456"/>
                  <a:gd name="connsiteY19" fmla="*/ 84541 h 111453"/>
                  <a:gd name="connsiteX20" fmla="*/ 0 w 109456"/>
                  <a:gd name="connsiteY20" fmla="*/ 55727 h 111453"/>
                  <a:gd name="connsiteX21" fmla="*/ 6942 w 109456"/>
                  <a:gd name="connsiteY21" fmla="*/ 26912 h 1114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09456" h="111453">
                    <a:moveTo>
                      <a:pt x="32143" y="81213"/>
                    </a:moveTo>
                    <a:cubicBezTo>
                      <a:pt x="37658" y="87394"/>
                      <a:pt x="45266" y="90532"/>
                      <a:pt x="54776" y="90532"/>
                    </a:cubicBezTo>
                    <a:cubicBezTo>
                      <a:pt x="64286" y="90532"/>
                      <a:pt x="71893" y="87394"/>
                      <a:pt x="77409" y="81213"/>
                    </a:cubicBezTo>
                    <a:cubicBezTo>
                      <a:pt x="82924" y="74936"/>
                      <a:pt x="85587" y="66473"/>
                      <a:pt x="85587" y="55727"/>
                    </a:cubicBezTo>
                    <a:cubicBezTo>
                      <a:pt x="85587" y="44981"/>
                      <a:pt x="82829" y="36517"/>
                      <a:pt x="77409" y="30241"/>
                    </a:cubicBezTo>
                    <a:cubicBezTo>
                      <a:pt x="71893" y="23964"/>
                      <a:pt x="64381" y="20921"/>
                      <a:pt x="54776" y="20921"/>
                    </a:cubicBezTo>
                    <a:cubicBezTo>
                      <a:pt x="45171" y="20921"/>
                      <a:pt x="37658" y="24060"/>
                      <a:pt x="32143" y="30241"/>
                    </a:cubicBezTo>
                    <a:cubicBezTo>
                      <a:pt x="26627" y="36422"/>
                      <a:pt x="23869" y="44981"/>
                      <a:pt x="23869" y="55822"/>
                    </a:cubicBezTo>
                    <a:cubicBezTo>
                      <a:pt x="23869" y="66568"/>
                      <a:pt x="26627" y="75031"/>
                      <a:pt x="32143" y="81213"/>
                    </a:cubicBezTo>
                    <a:moveTo>
                      <a:pt x="6942" y="26912"/>
                    </a:moveTo>
                    <a:cubicBezTo>
                      <a:pt x="11507" y="18449"/>
                      <a:pt x="17973" y="11887"/>
                      <a:pt x="26247" y="7132"/>
                    </a:cubicBezTo>
                    <a:cubicBezTo>
                      <a:pt x="34520" y="2377"/>
                      <a:pt x="44030" y="0"/>
                      <a:pt x="54776" y="0"/>
                    </a:cubicBezTo>
                    <a:cubicBezTo>
                      <a:pt x="65522" y="0"/>
                      <a:pt x="75031" y="2377"/>
                      <a:pt x="83305" y="7132"/>
                    </a:cubicBezTo>
                    <a:cubicBezTo>
                      <a:pt x="91578" y="11887"/>
                      <a:pt x="98045" y="18449"/>
                      <a:pt x="102610" y="26912"/>
                    </a:cubicBezTo>
                    <a:cubicBezTo>
                      <a:pt x="107174" y="35376"/>
                      <a:pt x="109457" y="44981"/>
                      <a:pt x="109457" y="55727"/>
                    </a:cubicBezTo>
                    <a:cubicBezTo>
                      <a:pt x="109457" y="66473"/>
                      <a:pt x="107174" y="76078"/>
                      <a:pt x="102610" y="84541"/>
                    </a:cubicBezTo>
                    <a:cubicBezTo>
                      <a:pt x="98045" y="93005"/>
                      <a:pt x="91578" y="99566"/>
                      <a:pt x="83305" y="104321"/>
                    </a:cubicBezTo>
                    <a:cubicBezTo>
                      <a:pt x="75031" y="109076"/>
                      <a:pt x="65522" y="111454"/>
                      <a:pt x="54776" y="111454"/>
                    </a:cubicBezTo>
                    <a:cubicBezTo>
                      <a:pt x="44030" y="111454"/>
                      <a:pt x="34520" y="109076"/>
                      <a:pt x="26247" y="104321"/>
                    </a:cubicBezTo>
                    <a:cubicBezTo>
                      <a:pt x="17973" y="99566"/>
                      <a:pt x="11507" y="93005"/>
                      <a:pt x="6942" y="84541"/>
                    </a:cubicBezTo>
                    <a:cubicBezTo>
                      <a:pt x="2377" y="76078"/>
                      <a:pt x="0" y="66473"/>
                      <a:pt x="0" y="55727"/>
                    </a:cubicBezTo>
                    <a:cubicBezTo>
                      <a:pt x="0" y="44981"/>
                      <a:pt x="2377" y="35376"/>
                      <a:pt x="6942" y="26912"/>
                    </a:cubicBezTo>
                  </a:path>
                </a:pathLst>
              </a:custGeom>
              <a:solidFill>
                <a:srgbClr val="12110C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77" name="Frihåndsform: figur 276">
                <a:extLst>
                  <a:ext uri="{FF2B5EF4-FFF2-40B4-BE49-F238E27FC236}">
                    <a16:creationId xmlns:a16="http://schemas.microsoft.com/office/drawing/2014/main" id="{AA0C6AF7-0C18-441A-A7F7-EEA6FEB97AA8}"/>
                  </a:ext>
                </a:extLst>
              </p:cNvPr>
              <p:cNvSpPr/>
              <p:nvPr/>
            </p:nvSpPr>
            <p:spPr>
              <a:xfrm>
                <a:off x="10632540" y="883069"/>
                <a:ext cx="134276" cy="108410"/>
              </a:xfrm>
              <a:custGeom>
                <a:avLst/>
                <a:gdLst>
                  <a:gd name="connsiteX0" fmla="*/ 32048 w 134276"/>
                  <a:gd name="connsiteY0" fmla="*/ 24155 h 108410"/>
                  <a:gd name="connsiteX1" fmla="*/ 25676 w 134276"/>
                  <a:gd name="connsiteY1" fmla="*/ 108315 h 108410"/>
                  <a:gd name="connsiteX2" fmla="*/ 0 w 134276"/>
                  <a:gd name="connsiteY2" fmla="*/ 108315 h 108410"/>
                  <a:gd name="connsiteX3" fmla="*/ 5611 w 134276"/>
                  <a:gd name="connsiteY3" fmla="*/ 49070 h 108410"/>
                  <a:gd name="connsiteX4" fmla="*/ 12838 w 134276"/>
                  <a:gd name="connsiteY4" fmla="*/ 0 h 108410"/>
                  <a:gd name="connsiteX5" fmla="*/ 46693 w 134276"/>
                  <a:gd name="connsiteY5" fmla="*/ 0 h 108410"/>
                  <a:gd name="connsiteX6" fmla="*/ 67138 w 134276"/>
                  <a:gd name="connsiteY6" fmla="*/ 73415 h 108410"/>
                  <a:gd name="connsiteX7" fmla="*/ 86919 w 134276"/>
                  <a:gd name="connsiteY7" fmla="*/ 0 h 108410"/>
                  <a:gd name="connsiteX8" fmla="*/ 120773 w 134276"/>
                  <a:gd name="connsiteY8" fmla="*/ 0 h 108410"/>
                  <a:gd name="connsiteX9" fmla="*/ 128000 w 134276"/>
                  <a:gd name="connsiteY9" fmla="*/ 49926 h 108410"/>
                  <a:gd name="connsiteX10" fmla="*/ 134277 w 134276"/>
                  <a:gd name="connsiteY10" fmla="*/ 108410 h 108410"/>
                  <a:gd name="connsiteX11" fmla="*/ 108220 w 134276"/>
                  <a:gd name="connsiteY11" fmla="*/ 108410 h 108410"/>
                  <a:gd name="connsiteX12" fmla="*/ 104797 w 134276"/>
                  <a:gd name="connsiteY12" fmla="*/ 64190 h 108410"/>
                  <a:gd name="connsiteX13" fmla="*/ 100327 w 134276"/>
                  <a:gd name="connsiteY13" fmla="*/ 24535 h 108410"/>
                  <a:gd name="connsiteX14" fmla="*/ 79691 w 134276"/>
                  <a:gd name="connsiteY14" fmla="*/ 98520 h 108410"/>
                  <a:gd name="connsiteX15" fmla="*/ 53635 w 134276"/>
                  <a:gd name="connsiteY15" fmla="*/ 98520 h 108410"/>
                  <a:gd name="connsiteX16" fmla="*/ 32048 w 134276"/>
                  <a:gd name="connsiteY16" fmla="*/ 24155 h 1084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34276" h="108410">
                    <a:moveTo>
                      <a:pt x="32048" y="24155"/>
                    </a:moveTo>
                    <a:cubicBezTo>
                      <a:pt x="28719" y="55346"/>
                      <a:pt x="26627" y="83400"/>
                      <a:pt x="25676" y="108315"/>
                    </a:cubicBezTo>
                    <a:lnTo>
                      <a:pt x="0" y="108315"/>
                    </a:lnTo>
                    <a:cubicBezTo>
                      <a:pt x="1141" y="90437"/>
                      <a:pt x="3043" y="70752"/>
                      <a:pt x="5611" y="49070"/>
                    </a:cubicBezTo>
                    <a:cubicBezTo>
                      <a:pt x="8273" y="27388"/>
                      <a:pt x="10651" y="11031"/>
                      <a:pt x="12838" y="0"/>
                    </a:cubicBezTo>
                    <a:lnTo>
                      <a:pt x="46693" y="0"/>
                    </a:lnTo>
                    <a:lnTo>
                      <a:pt x="67138" y="73415"/>
                    </a:lnTo>
                    <a:lnTo>
                      <a:pt x="86919" y="0"/>
                    </a:lnTo>
                    <a:lnTo>
                      <a:pt x="120773" y="0"/>
                    </a:lnTo>
                    <a:cubicBezTo>
                      <a:pt x="123055" y="12743"/>
                      <a:pt x="125433" y="29385"/>
                      <a:pt x="128000" y="49926"/>
                    </a:cubicBezTo>
                    <a:cubicBezTo>
                      <a:pt x="130568" y="70562"/>
                      <a:pt x="132660" y="89962"/>
                      <a:pt x="134277" y="108410"/>
                    </a:cubicBezTo>
                    <a:lnTo>
                      <a:pt x="108220" y="108410"/>
                    </a:lnTo>
                    <a:cubicBezTo>
                      <a:pt x="107079" y="91769"/>
                      <a:pt x="105938" y="77028"/>
                      <a:pt x="104797" y="64190"/>
                    </a:cubicBezTo>
                    <a:cubicBezTo>
                      <a:pt x="103656" y="51352"/>
                      <a:pt x="102134" y="38134"/>
                      <a:pt x="100327" y="24535"/>
                    </a:cubicBezTo>
                    <a:lnTo>
                      <a:pt x="79691" y="98520"/>
                    </a:lnTo>
                    <a:lnTo>
                      <a:pt x="53635" y="98520"/>
                    </a:lnTo>
                    <a:lnTo>
                      <a:pt x="32048" y="24155"/>
                    </a:lnTo>
                    <a:close/>
                  </a:path>
                </a:pathLst>
              </a:custGeom>
              <a:solidFill>
                <a:srgbClr val="12110C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78" name="Frihåndsform: figur 277">
                <a:extLst>
                  <a:ext uri="{FF2B5EF4-FFF2-40B4-BE49-F238E27FC236}">
                    <a16:creationId xmlns:a16="http://schemas.microsoft.com/office/drawing/2014/main" id="{46CC52CF-4863-442A-9DF4-C04EEC64F1F6}"/>
                  </a:ext>
                </a:extLst>
              </p:cNvPr>
              <p:cNvSpPr/>
              <p:nvPr/>
            </p:nvSpPr>
            <p:spPr>
              <a:xfrm>
                <a:off x="10781176" y="883069"/>
                <a:ext cx="134371" cy="108410"/>
              </a:xfrm>
              <a:custGeom>
                <a:avLst/>
                <a:gdLst>
                  <a:gd name="connsiteX0" fmla="*/ 32048 w 134371"/>
                  <a:gd name="connsiteY0" fmla="*/ 24155 h 108410"/>
                  <a:gd name="connsiteX1" fmla="*/ 25676 w 134371"/>
                  <a:gd name="connsiteY1" fmla="*/ 108315 h 108410"/>
                  <a:gd name="connsiteX2" fmla="*/ 0 w 134371"/>
                  <a:gd name="connsiteY2" fmla="*/ 108315 h 108410"/>
                  <a:gd name="connsiteX3" fmla="*/ 5611 w 134371"/>
                  <a:gd name="connsiteY3" fmla="*/ 49070 h 108410"/>
                  <a:gd name="connsiteX4" fmla="*/ 12838 w 134371"/>
                  <a:gd name="connsiteY4" fmla="*/ 0 h 108410"/>
                  <a:gd name="connsiteX5" fmla="*/ 46788 w 134371"/>
                  <a:gd name="connsiteY5" fmla="*/ 0 h 108410"/>
                  <a:gd name="connsiteX6" fmla="*/ 67233 w 134371"/>
                  <a:gd name="connsiteY6" fmla="*/ 73415 h 108410"/>
                  <a:gd name="connsiteX7" fmla="*/ 87014 w 134371"/>
                  <a:gd name="connsiteY7" fmla="*/ 0 h 108410"/>
                  <a:gd name="connsiteX8" fmla="*/ 120868 w 134371"/>
                  <a:gd name="connsiteY8" fmla="*/ 0 h 108410"/>
                  <a:gd name="connsiteX9" fmla="*/ 128095 w 134371"/>
                  <a:gd name="connsiteY9" fmla="*/ 49926 h 108410"/>
                  <a:gd name="connsiteX10" fmla="*/ 134372 w 134371"/>
                  <a:gd name="connsiteY10" fmla="*/ 108410 h 108410"/>
                  <a:gd name="connsiteX11" fmla="*/ 108315 w 134371"/>
                  <a:gd name="connsiteY11" fmla="*/ 108410 h 108410"/>
                  <a:gd name="connsiteX12" fmla="*/ 104892 w 134371"/>
                  <a:gd name="connsiteY12" fmla="*/ 64190 h 108410"/>
                  <a:gd name="connsiteX13" fmla="*/ 100422 w 134371"/>
                  <a:gd name="connsiteY13" fmla="*/ 24535 h 108410"/>
                  <a:gd name="connsiteX14" fmla="*/ 79786 w 134371"/>
                  <a:gd name="connsiteY14" fmla="*/ 98520 h 108410"/>
                  <a:gd name="connsiteX15" fmla="*/ 53730 w 134371"/>
                  <a:gd name="connsiteY15" fmla="*/ 98520 h 108410"/>
                  <a:gd name="connsiteX16" fmla="*/ 32048 w 134371"/>
                  <a:gd name="connsiteY16" fmla="*/ 24155 h 1084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34371" h="108410">
                    <a:moveTo>
                      <a:pt x="32048" y="24155"/>
                    </a:moveTo>
                    <a:cubicBezTo>
                      <a:pt x="28719" y="55346"/>
                      <a:pt x="26627" y="83400"/>
                      <a:pt x="25676" y="108315"/>
                    </a:cubicBezTo>
                    <a:lnTo>
                      <a:pt x="0" y="108315"/>
                    </a:lnTo>
                    <a:cubicBezTo>
                      <a:pt x="1141" y="90437"/>
                      <a:pt x="3043" y="70752"/>
                      <a:pt x="5611" y="49070"/>
                    </a:cubicBezTo>
                    <a:cubicBezTo>
                      <a:pt x="8273" y="27388"/>
                      <a:pt x="10651" y="11031"/>
                      <a:pt x="12838" y="0"/>
                    </a:cubicBezTo>
                    <a:lnTo>
                      <a:pt x="46788" y="0"/>
                    </a:lnTo>
                    <a:lnTo>
                      <a:pt x="67233" y="73415"/>
                    </a:lnTo>
                    <a:lnTo>
                      <a:pt x="87014" y="0"/>
                    </a:lnTo>
                    <a:lnTo>
                      <a:pt x="120868" y="0"/>
                    </a:lnTo>
                    <a:cubicBezTo>
                      <a:pt x="123150" y="12743"/>
                      <a:pt x="125528" y="29385"/>
                      <a:pt x="128095" y="49926"/>
                    </a:cubicBezTo>
                    <a:cubicBezTo>
                      <a:pt x="130663" y="70562"/>
                      <a:pt x="132755" y="89962"/>
                      <a:pt x="134372" y="108410"/>
                    </a:cubicBezTo>
                    <a:lnTo>
                      <a:pt x="108315" y="108410"/>
                    </a:lnTo>
                    <a:cubicBezTo>
                      <a:pt x="107174" y="91769"/>
                      <a:pt x="106033" y="77028"/>
                      <a:pt x="104892" y="64190"/>
                    </a:cubicBezTo>
                    <a:cubicBezTo>
                      <a:pt x="103751" y="51352"/>
                      <a:pt x="102229" y="38134"/>
                      <a:pt x="100422" y="24535"/>
                    </a:cubicBezTo>
                    <a:lnTo>
                      <a:pt x="79786" y="98520"/>
                    </a:lnTo>
                    <a:lnTo>
                      <a:pt x="53730" y="98520"/>
                    </a:lnTo>
                    <a:lnTo>
                      <a:pt x="32048" y="24155"/>
                    </a:lnTo>
                    <a:close/>
                  </a:path>
                </a:pathLst>
              </a:custGeom>
              <a:solidFill>
                <a:srgbClr val="12110C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79" name="Frihåndsform: figur 278">
                <a:extLst>
                  <a:ext uri="{FF2B5EF4-FFF2-40B4-BE49-F238E27FC236}">
                    <a16:creationId xmlns:a16="http://schemas.microsoft.com/office/drawing/2014/main" id="{737E5C30-7C7E-4480-9136-451D76CE9A91}"/>
                  </a:ext>
                </a:extLst>
              </p:cNvPr>
              <p:cNvSpPr/>
              <p:nvPr/>
            </p:nvSpPr>
            <p:spPr>
              <a:xfrm>
                <a:off x="10931144" y="883069"/>
                <a:ext cx="89200" cy="109932"/>
              </a:xfrm>
              <a:custGeom>
                <a:avLst/>
                <a:gdLst>
                  <a:gd name="connsiteX0" fmla="*/ 89201 w 89200"/>
                  <a:gd name="connsiteY0" fmla="*/ 0 h 109932"/>
                  <a:gd name="connsiteX1" fmla="*/ 89201 w 89200"/>
                  <a:gd name="connsiteY1" fmla="*/ 65997 h 109932"/>
                  <a:gd name="connsiteX2" fmla="*/ 83875 w 89200"/>
                  <a:gd name="connsiteY2" fmla="*/ 89201 h 109932"/>
                  <a:gd name="connsiteX3" fmla="*/ 68470 w 89200"/>
                  <a:gd name="connsiteY3" fmla="*/ 104511 h 109932"/>
                  <a:gd name="connsiteX4" fmla="*/ 44600 w 89200"/>
                  <a:gd name="connsiteY4" fmla="*/ 109932 h 109932"/>
                  <a:gd name="connsiteX5" fmla="*/ 20731 w 89200"/>
                  <a:gd name="connsiteY5" fmla="*/ 104511 h 109932"/>
                  <a:gd name="connsiteX6" fmla="*/ 5325 w 89200"/>
                  <a:gd name="connsiteY6" fmla="*/ 89201 h 109932"/>
                  <a:gd name="connsiteX7" fmla="*/ 0 w 89200"/>
                  <a:gd name="connsiteY7" fmla="*/ 65997 h 109932"/>
                  <a:gd name="connsiteX8" fmla="*/ 0 w 89200"/>
                  <a:gd name="connsiteY8" fmla="*/ 0 h 109932"/>
                  <a:gd name="connsiteX9" fmla="*/ 23204 w 89200"/>
                  <a:gd name="connsiteY9" fmla="*/ 0 h 109932"/>
                  <a:gd name="connsiteX10" fmla="*/ 23204 w 89200"/>
                  <a:gd name="connsiteY10" fmla="*/ 62954 h 109932"/>
                  <a:gd name="connsiteX11" fmla="*/ 28814 w 89200"/>
                  <a:gd name="connsiteY11" fmla="*/ 82259 h 109932"/>
                  <a:gd name="connsiteX12" fmla="*/ 45076 w 89200"/>
                  <a:gd name="connsiteY12" fmla="*/ 89011 h 109932"/>
                  <a:gd name="connsiteX13" fmla="*/ 61337 w 89200"/>
                  <a:gd name="connsiteY13" fmla="*/ 82259 h 109932"/>
                  <a:gd name="connsiteX14" fmla="*/ 66948 w 89200"/>
                  <a:gd name="connsiteY14" fmla="*/ 62954 h 109932"/>
                  <a:gd name="connsiteX15" fmla="*/ 66948 w 89200"/>
                  <a:gd name="connsiteY15" fmla="*/ 0 h 109932"/>
                  <a:gd name="connsiteX16" fmla="*/ 89201 w 89200"/>
                  <a:gd name="connsiteY16" fmla="*/ 0 h 1099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89200" h="109932">
                    <a:moveTo>
                      <a:pt x="89201" y="0"/>
                    </a:moveTo>
                    <a:lnTo>
                      <a:pt x="89201" y="65997"/>
                    </a:lnTo>
                    <a:cubicBezTo>
                      <a:pt x="89201" y="74841"/>
                      <a:pt x="87394" y="82639"/>
                      <a:pt x="83875" y="89201"/>
                    </a:cubicBezTo>
                    <a:cubicBezTo>
                      <a:pt x="80262" y="95763"/>
                      <a:pt x="75127" y="100898"/>
                      <a:pt x="68470" y="104511"/>
                    </a:cubicBezTo>
                    <a:cubicBezTo>
                      <a:pt x="61718" y="108125"/>
                      <a:pt x="53825" y="109932"/>
                      <a:pt x="44600" y="109932"/>
                    </a:cubicBezTo>
                    <a:cubicBezTo>
                      <a:pt x="35376" y="109932"/>
                      <a:pt x="27483" y="108125"/>
                      <a:pt x="20731" y="104511"/>
                    </a:cubicBezTo>
                    <a:cubicBezTo>
                      <a:pt x="14074" y="100898"/>
                      <a:pt x="8939" y="95763"/>
                      <a:pt x="5325" y="89201"/>
                    </a:cubicBezTo>
                    <a:cubicBezTo>
                      <a:pt x="1807" y="82639"/>
                      <a:pt x="0" y="74841"/>
                      <a:pt x="0" y="65997"/>
                    </a:cubicBezTo>
                    <a:lnTo>
                      <a:pt x="0" y="0"/>
                    </a:lnTo>
                    <a:lnTo>
                      <a:pt x="23204" y="0"/>
                    </a:lnTo>
                    <a:lnTo>
                      <a:pt x="23204" y="62954"/>
                    </a:lnTo>
                    <a:cubicBezTo>
                      <a:pt x="23204" y="71323"/>
                      <a:pt x="25010" y="77789"/>
                      <a:pt x="28814" y="82259"/>
                    </a:cubicBezTo>
                    <a:cubicBezTo>
                      <a:pt x="32523" y="86728"/>
                      <a:pt x="37944" y="89011"/>
                      <a:pt x="45076" y="89011"/>
                    </a:cubicBezTo>
                    <a:cubicBezTo>
                      <a:pt x="52208" y="89011"/>
                      <a:pt x="57629" y="86728"/>
                      <a:pt x="61337" y="82259"/>
                    </a:cubicBezTo>
                    <a:cubicBezTo>
                      <a:pt x="65046" y="77789"/>
                      <a:pt x="66948" y="71323"/>
                      <a:pt x="66948" y="62954"/>
                    </a:cubicBezTo>
                    <a:lnTo>
                      <a:pt x="66948" y="0"/>
                    </a:lnTo>
                    <a:lnTo>
                      <a:pt x="89201" y="0"/>
                    </a:lnTo>
                    <a:close/>
                  </a:path>
                </a:pathLst>
              </a:custGeom>
              <a:solidFill>
                <a:srgbClr val="12110C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80" name="Frihåndsform: figur 279">
                <a:extLst>
                  <a:ext uri="{FF2B5EF4-FFF2-40B4-BE49-F238E27FC236}">
                    <a16:creationId xmlns:a16="http://schemas.microsoft.com/office/drawing/2014/main" id="{E5D60786-51D2-428B-AAE6-1046BBD4704A}"/>
                  </a:ext>
                </a:extLst>
              </p:cNvPr>
              <p:cNvSpPr/>
              <p:nvPr/>
            </p:nvSpPr>
            <p:spPr>
              <a:xfrm>
                <a:off x="11037082" y="882974"/>
                <a:ext cx="92909" cy="108410"/>
              </a:xfrm>
              <a:custGeom>
                <a:avLst/>
                <a:gdLst>
                  <a:gd name="connsiteX0" fmla="*/ 69801 w 92909"/>
                  <a:gd name="connsiteY0" fmla="*/ 108410 h 108410"/>
                  <a:gd name="connsiteX1" fmla="*/ 21016 w 92909"/>
                  <a:gd name="connsiteY1" fmla="*/ 34901 h 108410"/>
                  <a:gd name="connsiteX2" fmla="*/ 21016 w 92909"/>
                  <a:gd name="connsiteY2" fmla="*/ 108410 h 108410"/>
                  <a:gd name="connsiteX3" fmla="*/ 0 w 92909"/>
                  <a:gd name="connsiteY3" fmla="*/ 108410 h 108410"/>
                  <a:gd name="connsiteX4" fmla="*/ 0 w 92909"/>
                  <a:gd name="connsiteY4" fmla="*/ 0 h 108410"/>
                  <a:gd name="connsiteX5" fmla="*/ 23869 w 92909"/>
                  <a:gd name="connsiteY5" fmla="*/ 0 h 108410"/>
                  <a:gd name="connsiteX6" fmla="*/ 52208 w 92909"/>
                  <a:gd name="connsiteY6" fmla="*/ 37088 h 108410"/>
                  <a:gd name="connsiteX7" fmla="*/ 71893 w 92909"/>
                  <a:gd name="connsiteY7" fmla="*/ 67994 h 108410"/>
                  <a:gd name="connsiteX8" fmla="*/ 71893 w 92909"/>
                  <a:gd name="connsiteY8" fmla="*/ 0 h 108410"/>
                  <a:gd name="connsiteX9" fmla="*/ 92910 w 92909"/>
                  <a:gd name="connsiteY9" fmla="*/ 0 h 108410"/>
                  <a:gd name="connsiteX10" fmla="*/ 92910 w 92909"/>
                  <a:gd name="connsiteY10" fmla="*/ 108410 h 108410"/>
                  <a:gd name="connsiteX11" fmla="*/ 69801 w 92909"/>
                  <a:gd name="connsiteY11" fmla="*/ 108410 h 1084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92909" h="108410">
                    <a:moveTo>
                      <a:pt x="69801" y="108410"/>
                    </a:moveTo>
                    <a:cubicBezTo>
                      <a:pt x="55251" y="82069"/>
                      <a:pt x="38990" y="57534"/>
                      <a:pt x="21016" y="34901"/>
                    </a:cubicBezTo>
                    <a:lnTo>
                      <a:pt x="21016" y="108410"/>
                    </a:lnTo>
                    <a:lnTo>
                      <a:pt x="0" y="108410"/>
                    </a:lnTo>
                    <a:lnTo>
                      <a:pt x="0" y="0"/>
                    </a:lnTo>
                    <a:lnTo>
                      <a:pt x="23869" y="0"/>
                    </a:lnTo>
                    <a:cubicBezTo>
                      <a:pt x="35091" y="13884"/>
                      <a:pt x="44600" y="26152"/>
                      <a:pt x="52208" y="37088"/>
                    </a:cubicBezTo>
                    <a:cubicBezTo>
                      <a:pt x="59816" y="47929"/>
                      <a:pt x="66378" y="58294"/>
                      <a:pt x="71893" y="67994"/>
                    </a:cubicBezTo>
                    <a:lnTo>
                      <a:pt x="71893" y="0"/>
                    </a:lnTo>
                    <a:lnTo>
                      <a:pt x="92910" y="0"/>
                    </a:lnTo>
                    <a:lnTo>
                      <a:pt x="92910" y="108410"/>
                    </a:lnTo>
                    <a:lnTo>
                      <a:pt x="69801" y="108410"/>
                    </a:lnTo>
                    <a:close/>
                  </a:path>
                </a:pathLst>
              </a:custGeom>
              <a:solidFill>
                <a:srgbClr val="12110C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</p:grpSp>
        <p:sp>
          <p:nvSpPr>
            <p:cNvPr id="160" name="Frihåndsform: figur 159">
              <a:extLst>
                <a:ext uri="{FF2B5EF4-FFF2-40B4-BE49-F238E27FC236}">
                  <a16:creationId xmlns:a16="http://schemas.microsoft.com/office/drawing/2014/main" id="{58FF75BD-3D4B-43FB-8BF1-DC9953FE2A6A}"/>
                </a:ext>
              </a:extLst>
            </p:cNvPr>
            <p:cNvSpPr/>
            <p:nvPr/>
          </p:nvSpPr>
          <p:spPr>
            <a:xfrm>
              <a:off x="11146348" y="883069"/>
              <a:ext cx="70847" cy="108315"/>
            </a:xfrm>
            <a:custGeom>
              <a:avLst/>
              <a:gdLst>
                <a:gd name="connsiteX0" fmla="*/ 0 w 70847"/>
                <a:gd name="connsiteY0" fmla="*/ 0 h 108315"/>
                <a:gd name="connsiteX1" fmla="*/ 0 w 70847"/>
                <a:gd name="connsiteY1" fmla="*/ 108315 h 108315"/>
                <a:gd name="connsiteX2" fmla="*/ 70847 w 70847"/>
                <a:gd name="connsiteY2" fmla="*/ 108315 h 108315"/>
                <a:gd name="connsiteX3" fmla="*/ 70847 w 70847"/>
                <a:gd name="connsiteY3" fmla="*/ 88060 h 108315"/>
                <a:gd name="connsiteX4" fmla="*/ 23204 w 70847"/>
                <a:gd name="connsiteY4" fmla="*/ 88060 h 108315"/>
                <a:gd name="connsiteX5" fmla="*/ 23204 w 70847"/>
                <a:gd name="connsiteY5" fmla="*/ 63620 h 108315"/>
                <a:gd name="connsiteX6" fmla="*/ 64951 w 70847"/>
                <a:gd name="connsiteY6" fmla="*/ 63620 h 108315"/>
                <a:gd name="connsiteX7" fmla="*/ 64951 w 70847"/>
                <a:gd name="connsiteY7" fmla="*/ 43174 h 108315"/>
                <a:gd name="connsiteX8" fmla="*/ 23204 w 70847"/>
                <a:gd name="connsiteY8" fmla="*/ 43174 h 108315"/>
                <a:gd name="connsiteX9" fmla="*/ 23204 w 70847"/>
                <a:gd name="connsiteY9" fmla="*/ 20256 h 108315"/>
                <a:gd name="connsiteX10" fmla="*/ 70847 w 70847"/>
                <a:gd name="connsiteY10" fmla="*/ 20256 h 108315"/>
                <a:gd name="connsiteX11" fmla="*/ 70847 w 70847"/>
                <a:gd name="connsiteY11" fmla="*/ 0 h 108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0847" h="108315">
                  <a:moveTo>
                    <a:pt x="0" y="0"/>
                  </a:moveTo>
                  <a:lnTo>
                    <a:pt x="0" y="108315"/>
                  </a:lnTo>
                  <a:lnTo>
                    <a:pt x="70847" y="108315"/>
                  </a:lnTo>
                  <a:lnTo>
                    <a:pt x="70847" y="88060"/>
                  </a:lnTo>
                  <a:lnTo>
                    <a:pt x="23204" y="88060"/>
                  </a:lnTo>
                  <a:lnTo>
                    <a:pt x="23204" y="63620"/>
                  </a:lnTo>
                  <a:lnTo>
                    <a:pt x="64951" y="63620"/>
                  </a:lnTo>
                  <a:lnTo>
                    <a:pt x="64951" y="43174"/>
                  </a:lnTo>
                  <a:lnTo>
                    <a:pt x="23204" y="43174"/>
                  </a:lnTo>
                  <a:lnTo>
                    <a:pt x="23204" y="20256"/>
                  </a:lnTo>
                  <a:lnTo>
                    <a:pt x="70847" y="20256"/>
                  </a:lnTo>
                  <a:lnTo>
                    <a:pt x="70847" y="0"/>
                  </a:lnTo>
                  <a:close/>
                </a:path>
              </a:pathLst>
            </a:custGeom>
            <a:solidFill>
              <a:srgbClr val="12110C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grpSp>
          <p:nvGrpSpPr>
            <p:cNvPr id="161" name="dasdasda">
              <a:extLst>
                <a:ext uri="{FF2B5EF4-FFF2-40B4-BE49-F238E27FC236}">
                  <a16:creationId xmlns:a16="http://schemas.microsoft.com/office/drawing/2014/main" id="{B1570BA9-1603-46CF-AF57-CF73627F3524}"/>
                </a:ext>
              </a:extLst>
            </p:cNvPr>
            <p:cNvGrpSpPr/>
            <p:nvPr/>
          </p:nvGrpSpPr>
          <p:grpSpPr>
            <a:xfrm>
              <a:off x="10053875" y="625546"/>
              <a:ext cx="302883" cy="440298"/>
              <a:chOff x="10053875" y="625546"/>
              <a:chExt cx="302883" cy="440298"/>
            </a:xfrm>
          </p:grpSpPr>
          <p:sp>
            <p:nvSpPr>
              <p:cNvPr id="268" name="Frihåndsform: figur 267">
                <a:extLst>
                  <a:ext uri="{FF2B5EF4-FFF2-40B4-BE49-F238E27FC236}">
                    <a16:creationId xmlns:a16="http://schemas.microsoft.com/office/drawing/2014/main" id="{66C3A0B9-FB59-42BF-8179-BEF5A41D080E}"/>
                  </a:ext>
                </a:extLst>
              </p:cNvPr>
              <p:cNvSpPr/>
              <p:nvPr/>
            </p:nvSpPr>
            <p:spPr>
              <a:xfrm>
                <a:off x="10053875" y="915687"/>
                <a:ext cx="302883" cy="150158"/>
              </a:xfrm>
              <a:custGeom>
                <a:avLst/>
                <a:gdLst>
                  <a:gd name="connsiteX0" fmla="*/ 151489 w 302883"/>
                  <a:gd name="connsiteY0" fmla="*/ 150158 h 150158"/>
                  <a:gd name="connsiteX1" fmla="*/ 224904 w 302883"/>
                  <a:gd name="connsiteY1" fmla="*/ 132375 h 150158"/>
                  <a:gd name="connsiteX2" fmla="*/ 268268 w 302883"/>
                  <a:gd name="connsiteY2" fmla="*/ 95858 h 150158"/>
                  <a:gd name="connsiteX3" fmla="*/ 302884 w 302883"/>
                  <a:gd name="connsiteY3" fmla="*/ 0 h 150158"/>
                  <a:gd name="connsiteX4" fmla="*/ 293944 w 302883"/>
                  <a:gd name="connsiteY4" fmla="*/ 0 h 150158"/>
                  <a:gd name="connsiteX5" fmla="*/ 293659 w 302883"/>
                  <a:gd name="connsiteY5" fmla="*/ 8844 h 150158"/>
                  <a:gd name="connsiteX6" fmla="*/ 287763 w 302883"/>
                  <a:gd name="connsiteY6" fmla="*/ 8939 h 150158"/>
                  <a:gd name="connsiteX7" fmla="*/ 288144 w 302883"/>
                  <a:gd name="connsiteY7" fmla="*/ 0 h 150158"/>
                  <a:gd name="connsiteX8" fmla="*/ 281011 w 302883"/>
                  <a:gd name="connsiteY8" fmla="*/ 0 h 150158"/>
                  <a:gd name="connsiteX9" fmla="*/ 251246 w 302883"/>
                  <a:gd name="connsiteY9" fmla="*/ 82164 h 150158"/>
                  <a:gd name="connsiteX10" fmla="*/ 151489 w 302883"/>
                  <a:gd name="connsiteY10" fmla="*/ 128286 h 150158"/>
                  <a:gd name="connsiteX11" fmla="*/ 51733 w 302883"/>
                  <a:gd name="connsiteY11" fmla="*/ 82164 h 150158"/>
                  <a:gd name="connsiteX12" fmla="*/ 21872 w 302883"/>
                  <a:gd name="connsiteY12" fmla="*/ 0 h 150158"/>
                  <a:gd name="connsiteX13" fmla="*/ 14835 w 302883"/>
                  <a:gd name="connsiteY13" fmla="*/ 0 h 150158"/>
                  <a:gd name="connsiteX14" fmla="*/ 15120 w 302883"/>
                  <a:gd name="connsiteY14" fmla="*/ 8939 h 150158"/>
                  <a:gd name="connsiteX15" fmla="*/ 9224 w 302883"/>
                  <a:gd name="connsiteY15" fmla="*/ 8844 h 150158"/>
                  <a:gd name="connsiteX16" fmla="*/ 8939 w 302883"/>
                  <a:gd name="connsiteY16" fmla="*/ 0 h 150158"/>
                  <a:gd name="connsiteX17" fmla="*/ 0 w 302883"/>
                  <a:gd name="connsiteY17" fmla="*/ 0 h 150158"/>
                  <a:gd name="connsiteX18" fmla="*/ 34615 w 302883"/>
                  <a:gd name="connsiteY18" fmla="*/ 95858 h 150158"/>
                  <a:gd name="connsiteX19" fmla="*/ 77884 w 302883"/>
                  <a:gd name="connsiteY19" fmla="*/ 132375 h 150158"/>
                  <a:gd name="connsiteX20" fmla="*/ 151489 w 302883"/>
                  <a:gd name="connsiteY20" fmla="*/ 150158 h 1501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302883" h="150158">
                    <a:moveTo>
                      <a:pt x="151489" y="150158"/>
                    </a:moveTo>
                    <a:cubicBezTo>
                      <a:pt x="178497" y="150158"/>
                      <a:pt x="203222" y="144167"/>
                      <a:pt x="224904" y="132375"/>
                    </a:cubicBezTo>
                    <a:cubicBezTo>
                      <a:pt x="241546" y="123246"/>
                      <a:pt x="256096" y="111073"/>
                      <a:pt x="268268" y="95858"/>
                    </a:cubicBezTo>
                    <a:cubicBezTo>
                      <a:pt x="289950" y="68755"/>
                      <a:pt x="302884" y="32904"/>
                      <a:pt x="302884" y="0"/>
                    </a:cubicBezTo>
                    <a:lnTo>
                      <a:pt x="293944" y="0"/>
                    </a:lnTo>
                    <a:cubicBezTo>
                      <a:pt x="293944" y="2948"/>
                      <a:pt x="293849" y="5896"/>
                      <a:pt x="293659" y="8844"/>
                    </a:cubicBezTo>
                    <a:lnTo>
                      <a:pt x="287763" y="8939"/>
                    </a:lnTo>
                    <a:cubicBezTo>
                      <a:pt x="287953" y="5991"/>
                      <a:pt x="288144" y="2948"/>
                      <a:pt x="288144" y="0"/>
                    </a:cubicBezTo>
                    <a:lnTo>
                      <a:pt x="281011" y="0"/>
                    </a:lnTo>
                    <a:cubicBezTo>
                      <a:pt x="281011" y="28054"/>
                      <a:pt x="269885" y="58770"/>
                      <a:pt x="251246" y="82164"/>
                    </a:cubicBezTo>
                    <a:cubicBezTo>
                      <a:pt x="234414" y="103180"/>
                      <a:pt x="203412" y="128286"/>
                      <a:pt x="151489" y="128286"/>
                    </a:cubicBezTo>
                    <a:cubicBezTo>
                      <a:pt x="99566" y="128286"/>
                      <a:pt x="68565" y="103180"/>
                      <a:pt x="51733" y="82164"/>
                    </a:cubicBezTo>
                    <a:cubicBezTo>
                      <a:pt x="33094" y="58865"/>
                      <a:pt x="21872" y="28149"/>
                      <a:pt x="21872" y="0"/>
                    </a:cubicBezTo>
                    <a:lnTo>
                      <a:pt x="14835" y="0"/>
                    </a:lnTo>
                    <a:cubicBezTo>
                      <a:pt x="14835" y="2948"/>
                      <a:pt x="14930" y="5896"/>
                      <a:pt x="15120" y="8939"/>
                    </a:cubicBezTo>
                    <a:lnTo>
                      <a:pt x="9224" y="8844"/>
                    </a:lnTo>
                    <a:cubicBezTo>
                      <a:pt x="9034" y="5896"/>
                      <a:pt x="8939" y="2948"/>
                      <a:pt x="8939" y="0"/>
                    </a:cubicBezTo>
                    <a:lnTo>
                      <a:pt x="0" y="0"/>
                    </a:lnTo>
                    <a:cubicBezTo>
                      <a:pt x="0" y="32904"/>
                      <a:pt x="12933" y="68755"/>
                      <a:pt x="34615" y="95858"/>
                    </a:cubicBezTo>
                    <a:cubicBezTo>
                      <a:pt x="46693" y="110978"/>
                      <a:pt x="61337" y="123246"/>
                      <a:pt x="77884" y="132375"/>
                    </a:cubicBezTo>
                    <a:cubicBezTo>
                      <a:pt x="99662" y="144072"/>
                      <a:pt x="124482" y="150158"/>
                      <a:pt x="151489" y="150158"/>
                    </a:cubicBezTo>
                  </a:path>
                </a:pathLst>
              </a:custGeom>
              <a:solidFill>
                <a:srgbClr val="0062AE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69" name="Frihåndsform: figur 268">
                <a:extLst>
                  <a:ext uri="{FF2B5EF4-FFF2-40B4-BE49-F238E27FC236}">
                    <a16:creationId xmlns:a16="http://schemas.microsoft.com/office/drawing/2014/main" id="{53A8755F-F90F-4431-A9ED-3EF3ED6245FF}"/>
                  </a:ext>
                </a:extLst>
              </p:cNvPr>
              <p:cNvSpPr/>
              <p:nvPr/>
            </p:nvSpPr>
            <p:spPr>
              <a:xfrm>
                <a:off x="10086113" y="625546"/>
                <a:ext cx="237932" cy="408436"/>
              </a:xfrm>
              <a:custGeom>
                <a:avLst/>
                <a:gdLst>
                  <a:gd name="connsiteX0" fmla="*/ 209784 w 237932"/>
                  <a:gd name="connsiteY0" fmla="*/ 117350 h 408436"/>
                  <a:gd name="connsiteX1" fmla="*/ 237932 w 237932"/>
                  <a:gd name="connsiteY1" fmla="*/ 117350 h 408436"/>
                  <a:gd name="connsiteX2" fmla="*/ 237932 w 237932"/>
                  <a:gd name="connsiteY2" fmla="*/ 290426 h 408436"/>
                  <a:gd name="connsiteX3" fmla="*/ 190574 w 237932"/>
                  <a:gd name="connsiteY3" fmla="*/ 385428 h 408436"/>
                  <a:gd name="connsiteX4" fmla="*/ 46122 w 237932"/>
                  <a:gd name="connsiteY4" fmla="*/ 384477 h 408436"/>
                  <a:gd name="connsiteX5" fmla="*/ 0 w 237932"/>
                  <a:gd name="connsiteY5" fmla="*/ 290521 h 408436"/>
                  <a:gd name="connsiteX6" fmla="*/ 0 w 237932"/>
                  <a:gd name="connsiteY6" fmla="*/ 117445 h 408436"/>
                  <a:gd name="connsiteX7" fmla="*/ 27198 w 237932"/>
                  <a:gd name="connsiteY7" fmla="*/ 117445 h 408436"/>
                  <a:gd name="connsiteX8" fmla="*/ 24725 w 237932"/>
                  <a:gd name="connsiteY8" fmla="*/ 108696 h 408436"/>
                  <a:gd name="connsiteX9" fmla="*/ 24535 w 237932"/>
                  <a:gd name="connsiteY9" fmla="*/ 107840 h 408436"/>
                  <a:gd name="connsiteX10" fmla="*/ 24440 w 237932"/>
                  <a:gd name="connsiteY10" fmla="*/ 107650 h 408436"/>
                  <a:gd name="connsiteX11" fmla="*/ 25486 w 237932"/>
                  <a:gd name="connsiteY11" fmla="*/ 107079 h 408436"/>
                  <a:gd name="connsiteX12" fmla="*/ 25866 w 237932"/>
                  <a:gd name="connsiteY12" fmla="*/ 106889 h 408436"/>
                  <a:gd name="connsiteX13" fmla="*/ 28339 w 237932"/>
                  <a:gd name="connsiteY13" fmla="*/ 105653 h 408436"/>
                  <a:gd name="connsiteX14" fmla="*/ 26342 w 237932"/>
                  <a:gd name="connsiteY14" fmla="*/ 97569 h 408436"/>
                  <a:gd name="connsiteX15" fmla="*/ 26057 w 237932"/>
                  <a:gd name="connsiteY15" fmla="*/ 97760 h 408436"/>
                  <a:gd name="connsiteX16" fmla="*/ 23679 w 237932"/>
                  <a:gd name="connsiteY16" fmla="*/ 98901 h 408436"/>
                  <a:gd name="connsiteX17" fmla="*/ 22823 w 237932"/>
                  <a:gd name="connsiteY17" fmla="*/ 99281 h 408436"/>
                  <a:gd name="connsiteX18" fmla="*/ 22538 w 237932"/>
                  <a:gd name="connsiteY18" fmla="*/ 98425 h 408436"/>
                  <a:gd name="connsiteX19" fmla="*/ 19875 w 237932"/>
                  <a:gd name="connsiteY19" fmla="*/ 88630 h 408436"/>
                  <a:gd name="connsiteX20" fmla="*/ 19685 w 237932"/>
                  <a:gd name="connsiteY20" fmla="*/ 88060 h 408436"/>
                  <a:gd name="connsiteX21" fmla="*/ 20256 w 237932"/>
                  <a:gd name="connsiteY21" fmla="*/ 87774 h 408436"/>
                  <a:gd name="connsiteX22" fmla="*/ 23299 w 237932"/>
                  <a:gd name="connsiteY22" fmla="*/ 86253 h 408436"/>
                  <a:gd name="connsiteX23" fmla="*/ 6467 w 237932"/>
                  <a:gd name="connsiteY23" fmla="*/ 23394 h 408436"/>
                  <a:gd name="connsiteX24" fmla="*/ 6276 w 237932"/>
                  <a:gd name="connsiteY24" fmla="*/ 22728 h 408436"/>
                  <a:gd name="connsiteX25" fmla="*/ 6942 w 237932"/>
                  <a:gd name="connsiteY25" fmla="*/ 22443 h 408436"/>
                  <a:gd name="connsiteX26" fmla="*/ 11507 w 237932"/>
                  <a:gd name="connsiteY26" fmla="*/ 20541 h 408436"/>
                  <a:gd name="connsiteX27" fmla="*/ 15501 w 237932"/>
                  <a:gd name="connsiteY27" fmla="*/ 18924 h 408436"/>
                  <a:gd name="connsiteX28" fmla="*/ 16071 w 237932"/>
                  <a:gd name="connsiteY28" fmla="*/ 18639 h 408436"/>
                  <a:gd name="connsiteX29" fmla="*/ 16927 w 237932"/>
                  <a:gd name="connsiteY29" fmla="*/ 18354 h 408436"/>
                  <a:gd name="connsiteX30" fmla="*/ 17117 w 237932"/>
                  <a:gd name="connsiteY30" fmla="*/ 19210 h 408436"/>
                  <a:gd name="connsiteX31" fmla="*/ 19210 w 237932"/>
                  <a:gd name="connsiteY31" fmla="*/ 27768 h 408436"/>
                  <a:gd name="connsiteX32" fmla="*/ 22918 w 237932"/>
                  <a:gd name="connsiteY32" fmla="*/ 26342 h 408436"/>
                  <a:gd name="connsiteX33" fmla="*/ 25581 w 237932"/>
                  <a:gd name="connsiteY33" fmla="*/ 25391 h 408436"/>
                  <a:gd name="connsiteX34" fmla="*/ 26912 w 237932"/>
                  <a:gd name="connsiteY34" fmla="*/ 25010 h 408436"/>
                  <a:gd name="connsiteX35" fmla="*/ 25010 w 237932"/>
                  <a:gd name="connsiteY35" fmla="*/ 16262 h 408436"/>
                  <a:gd name="connsiteX36" fmla="*/ 24820 w 237932"/>
                  <a:gd name="connsiteY36" fmla="*/ 15596 h 408436"/>
                  <a:gd name="connsiteX37" fmla="*/ 25486 w 237932"/>
                  <a:gd name="connsiteY37" fmla="*/ 15406 h 408436"/>
                  <a:gd name="connsiteX38" fmla="*/ 30241 w 237932"/>
                  <a:gd name="connsiteY38" fmla="*/ 13789 h 408436"/>
                  <a:gd name="connsiteX39" fmla="*/ 35091 w 237932"/>
                  <a:gd name="connsiteY39" fmla="*/ 12267 h 408436"/>
                  <a:gd name="connsiteX40" fmla="*/ 35852 w 237932"/>
                  <a:gd name="connsiteY40" fmla="*/ 12077 h 408436"/>
                  <a:gd name="connsiteX41" fmla="*/ 35947 w 237932"/>
                  <a:gd name="connsiteY41" fmla="*/ 12838 h 408436"/>
                  <a:gd name="connsiteX42" fmla="*/ 37658 w 237932"/>
                  <a:gd name="connsiteY42" fmla="*/ 21397 h 408436"/>
                  <a:gd name="connsiteX43" fmla="*/ 38990 w 237932"/>
                  <a:gd name="connsiteY43" fmla="*/ 21016 h 408436"/>
                  <a:gd name="connsiteX44" fmla="*/ 41557 w 237932"/>
                  <a:gd name="connsiteY44" fmla="*/ 20256 h 408436"/>
                  <a:gd name="connsiteX45" fmla="*/ 43745 w 237932"/>
                  <a:gd name="connsiteY45" fmla="*/ 19590 h 408436"/>
                  <a:gd name="connsiteX46" fmla="*/ 45551 w 237932"/>
                  <a:gd name="connsiteY46" fmla="*/ 19114 h 408436"/>
                  <a:gd name="connsiteX47" fmla="*/ 44030 w 237932"/>
                  <a:gd name="connsiteY47" fmla="*/ 10366 h 408436"/>
                  <a:gd name="connsiteX48" fmla="*/ 43840 w 237932"/>
                  <a:gd name="connsiteY48" fmla="*/ 9700 h 408436"/>
                  <a:gd name="connsiteX49" fmla="*/ 44505 w 237932"/>
                  <a:gd name="connsiteY49" fmla="*/ 9510 h 408436"/>
                  <a:gd name="connsiteX50" fmla="*/ 49355 w 237932"/>
                  <a:gd name="connsiteY50" fmla="*/ 8178 h 408436"/>
                  <a:gd name="connsiteX51" fmla="*/ 51733 w 237932"/>
                  <a:gd name="connsiteY51" fmla="*/ 7608 h 408436"/>
                  <a:gd name="connsiteX52" fmla="*/ 54205 w 237932"/>
                  <a:gd name="connsiteY52" fmla="*/ 7037 h 408436"/>
                  <a:gd name="connsiteX53" fmla="*/ 54966 w 237932"/>
                  <a:gd name="connsiteY53" fmla="*/ 6847 h 408436"/>
                  <a:gd name="connsiteX54" fmla="*/ 55156 w 237932"/>
                  <a:gd name="connsiteY54" fmla="*/ 7703 h 408436"/>
                  <a:gd name="connsiteX55" fmla="*/ 59245 w 237932"/>
                  <a:gd name="connsiteY55" fmla="*/ 35471 h 408436"/>
                  <a:gd name="connsiteX56" fmla="*/ 94716 w 237932"/>
                  <a:gd name="connsiteY56" fmla="*/ 29385 h 408436"/>
                  <a:gd name="connsiteX57" fmla="*/ 93195 w 237932"/>
                  <a:gd name="connsiteY57" fmla="*/ 1997 h 408436"/>
                  <a:gd name="connsiteX58" fmla="*/ 93100 w 237932"/>
                  <a:gd name="connsiteY58" fmla="*/ 1236 h 408436"/>
                  <a:gd name="connsiteX59" fmla="*/ 93861 w 237932"/>
                  <a:gd name="connsiteY59" fmla="*/ 1141 h 408436"/>
                  <a:gd name="connsiteX60" fmla="*/ 103846 w 237932"/>
                  <a:gd name="connsiteY60" fmla="*/ 475 h 408436"/>
                  <a:gd name="connsiteX61" fmla="*/ 104607 w 237932"/>
                  <a:gd name="connsiteY61" fmla="*/ 380 h 408436"/>
                  <a:gd name="connsiteX62" fmla="*/ 104702 w 237932"/>
                  <a:gd name="connsiteY62" fmla="*/ 1141 h 408436"/>
                  <a:gd name="connsiteX63" fmla="*/ 105082 w 237932"/>
                  <a:gd name="connsiteY63" fmla="*/ 9890 h 408436"/>
                  <a:gd name="connsiteX64" fmla="*/ 106984 w 237932"/>
                  <a:gd name="connsiteY64" fmla="*/ 9795 h 408436"/>
                  <a:gd name="connsiteX65" fmla="*/ 113260 w 237932"/>
                  <a:gd name="connsiteY65" fmla="*/ 9605 h 408436"/>
                  <a:gd name="connsiteX66" fmla="*/ 113165 w 237932"/>
                  <a:gd name="connsiteY66" fmla="*/ 761 h 408436"/>
                  <a:gd name="connsiteX67" fmla="*/ 113165 w 237932"/>
                  <a:gd name="connsiteY67" fmla="*/ 95 h 408436"/>
                  <a:gd name="connsiteX68" fmla="*/ 116399 w 237932"/>
                  <a:gd name="connsiteY68" fmla="*/ 95 h 408436"/>
                  <a:gd name="connsiteX69" fmla="*/ 118871 w 237932"/>
                  <a:gd name="connsiteY69" fmla="*/ 0 h 408436"/>
                  <a:gd name="connsiteX70" fmla="*/ 121344 w 237932"/>
                  <a:gd name="connsiteY70" fmla="*/ 95 h 408436"/>
                  <a:gd name="connsiteX71" fmla="*/ 124577 w 237932"/>
                  <a:gd name="connsiteY71" fmla="*/ 95 h 408436"/>
                  <a:gd name="connsiteX72" fmla="*/ 124577 w 237932"/>
                  <a:gd name="connsiteY72" fmla="*/ 856 h 408436"/>
                  <a:gd name="connsiteX73" fmla="*/ 124482 w 237932"/>
                  <a:gd name="connsiteY73" fmla="*/ 9700 h 408436"/>
                  <a:gd name="connsiteX74" fmla="*/ 130663 w 237932"/>
                  <a:gd name="connsiteY74" fmla="*/ 9890 h 408436"/>
                  <a:gd name="connsiteX75" fmla="*/ 132755 w 237932"/>
                  <a:gd name="connsiteY75" fmla="*/ 9985 h 408436"/>
                  <a:gd name="connsiteX76" fmla="*/ 133041 w 237932"/>
                  <a:gd name="connsiteY76" fmla="*/ 1236 h 408436"/>
                  <a:gd name="connsiteX77" fmla="*/ 133136 w 237932"/>
                  <a:gd name="connsiteY77" fmla="*/ 475 h 408436"/>
                  <a:gd name="connsiteX78" fmla="*/ 133896 w 237932"/>
                  <a:gd name="connsiteY78" fmla="*/ 571 h 408436"/>
                  <a:gd name="connsiteX79" fmla="*/ 143882 w 237932"/>
                  <a:gd name="connsiteY79" fmla="*/ 1236 h 408436"/>
                  <a:gd name="connsiteX80" fmla="*/ 144642 w 237932"/>
                  <a:gd name="connsiteY80" fmla="*/ 1331 h 408436"/>
                  <a:gd name="connsiteX81" fmla="*/ 144547 w 237932"/>
                  <a:gd name="connsiteY81" fmla="*/ 2092 h 408436"/>
                  <a:gd name="connsiteX82" fmla="*/ 143026 w 237932"/>
                  <a:gd name="connsiteY82" fmla="*/ 29385 h 408436"/>
                  <a:gd name="connsiteX83" fmla="*/ 178021 w 237932"/>
                  <a:gd name="connsiteY83" fmla="*/ 35281 h 408436"/>
                  <a:gd name="connsiteX84" fmla="*/ 182111 w 237932"/>
                  <a:gd name="connsiteY84" fmla="*/ 7418 h 408436"/>
                  <a:gd name="connsiteX85" fmla="*/ 182301 w 237932"/>
                  <a:gd name="connsiteY85" fmla="*/ 6562 h 408436"/>
                  <a:gd name="connsiteX86" fmla="*/ 183061 w 237932"/>
                  <a:gd name="connsiteY86" fmla="*/ 6752 h 408436"/>
                  <a:gd name="connsiteX87" fmla="*/ 185534 w 237932"/>
                  <a:gd name="connsiteY87" fmla="*/ 7322 h 408436"/>
                  <a:gd name="connsiteX88" fmla="*/ 188007 w 237932"/>
                  <a:gd name="connsiteY88" fmla="*/ 7893 h 408436"/>
                  <a:gd name="connsiteX89" fmla="*/ 192856 w 237932"/>
                  <a:gd name="connsiteY89" fmla="*/ 9129 h 408436"/>
                  <a:gd name="connsiteX90" fmla="*/ 193522 w 237932"/>
                  <a:gd name="connsiteY90" fmla="*/ 9319 h 408436"/>
                  <a:gd name="connsiteX91" fmla="*/ 193332 w 237932"/>
                  <a:gd name="connsiteY91" fmla="*/ 9985 h 408436"/>
                  <a:gd name="connsiteX92" fmla="*/ 191810 w 237932"/>
                  <a:gd name="connsiteY92" fmla="*/ 18734 h 408436"/>
                  <a:gd name="connsiteX93" fmla="*/ 193617 w 237932"/>
                  <a:gd name="connsiteY93" fmla="*/ 19210 h 408436"/>
                  <a:gd name="connsiteX94" fmla="*/ 195804 w 237932"/>
                  <a:gd name="connsiteY94" fmla="*/ 19875 h 408436"/>
                  <a:gd name="connsiteX95" fmla="*/ 198372 w 237932"/>
                  <a:gd name="connsiteY95" fmla="*/ 20636 h 408436"/>
                  <a:gd name="connsiteX96" fmla="*/ 199608 w 237932"/>
                  <a:gd name="connsiteY96" fmla="*/ 21016 h 408436"/>
                  <a:gd name="connsiteX97" fmla="*/ 201320 w 237932"/>
                  <a:gd name="connsiteY97" fmla="*/ 12458 h 408436"/>
                  <a:gd name="connsiteX98" fmla="*/ 201510 w 237932"/>
                  <a:gd name="connsiteY98" fmla="*/ 11697 h 408436"/>
                  <a:gd name="connsiteX99" fmla="*/ 202271 w 237932"/>
                  <a:gd name="connsiteY99" fmla="*/ 11887 h 408436"/>
                  <a:gd name="connsiteX100" fmla="*/ 207121 w 237932"/>
                  <a:gd name="connsiteY100" fmla="*/ 13409 h 408436"/>
                  <a:gd name="connsiteX101" fmla="*/ 211876 w 237932"/>
                  <a:gd name="connsiteY101" fmla="*/ 15025 h 408436"/>
                  <a:gd name="connsiteX102" fmla="*/ 212542 w 237932"/>
                  <a:gd name="connsiteY102" fmla="*/ 15216 h 408436"/>
                  <a:gd name="connsiteX103" fmla="*/ 212351 w 237932"/>
                  <a:gd name="connsiteY103" fmla="*/ 15881 h 408436"/>
                  <a:gd name="connsiteX104" fmla="*/ 210449 w 237932"/>
                  <a:gd name="connsiteY104" fmla="*/ 24630 h 408436"/>
                  <a:gd name="connsiteX105" fmla="*/ 211781 w 237932"/>
                  <a:gd name="connsiteY105" fmla="*/ 25106 h 408436"/>
                  <a:gd name="connsiteX106" fmla="*/ 214443 w 237932"/>
                  <a:gd name="connsiteY106" fmla="*/ 26057 h 408436"/>
                  <a:gd name="connsiteX107" fmla="*/ 218152 w 237932"/>
                  <a:gd name="connsiteY107" fmla="*/ 27483 h 408436"/>
                  <a:gd name="connsiteX108" fmla="*/ 220244 w 237932"/>
                  <a:gd name="connsiteY108" fmla="*/ 18924 h 408436"/>
                  <a:gd name="connsiteX109" fmla="*/ 220435 w 237932"/>
                  <a:gd name="connsiteY109" fmla="*/ 18068 h 408436"/>
                  <a:gd name="connsiteX110" fmla="*/ 221290 w 237932"/>
                  <a:gd name="connsiteY110" fmla="*/ 18354 h 408436"/>
                  <a:gd name="connsiteX111" fmla="*/ 221861 w 237932"/>
                  <a:gd name="connsiteY111" fmla="*/ 18639 h 408436"/>
                  <a:gd name="connsiteX112" fmla="*/ 225855 w 237932"/>
                  <a:gd name="connsiteY112" fmla="*/ 20256 h 408436"/>
                  <a:gd name="connsiteX113" fmla="*/ 230420 w 237932"/>
                  <a:gd name="connsiteY113" fmla="*/ 22158 h 408436"/>
                  <a:gd name="connsiteX114" fmla="*/ 231085 w 237932"/>
                  <a:gd name="connsiteY114" fmla="*/ 22443 h 408436"/>
                  <a:gd name="connsiteX115" fmla="*/ 230895 w 237932"/>
                  <a:gd name="connsiteY115" fmla="*/ 23109 h 408436"/>
                  <a:gd name="connsiteX116" fmla="*/ 214158 w 237932"/>
                  <a:gd name="connsiteY116" fmla="*/ 85682 h 408436"/>
                  <a:gd name="connsiteX117" fmla="*/ 217962 w 237932"/>
                  <a:gd name="connsiteY117" fmla="*/ 87489 h 408436"/>
                  <a:gd name="connsiteX118" fmla="*/ 218533 w 237932"/>
                  <a:gd name="connsiteY118" fmla="*/ 87774 h 408436"/>
                  <a:gd name="connsiteX119" fmla="*/ 218342 w 237932"/>
                  <a:gd name="connsiteY119" fmla="*/ 88345 h 408436"/>
                  <a:gd name="connsiteX120" fmla="*/ 215394 w 237932"/>
                  <a:gd name="connsiteY120" fmla="*/ 99091 h 408436"/>
                  <a:gd name="connsiteX121" fmla="*/ 214539 w 237932"/>
                  <a:gd name="connsiteY121" fmla="*/ 98711 h 408436"/>
                  <a:gd name="connsiteX122" fmla="*/ 212161 w 237932"/>
                  <a:gd name="connsiteY122" fmla="*/ 97569 h 408436"/>
                  <a:gd name="connsiteX123" fmla="*/ 211305 w 237932"/>
                  <a:gd name="connsiteY123" fmla="*/ 97094 h 408436"/>
                  <a:gd name="connsiteX124" fmla="*/ 209118 w 237932"/>
                  <a:gd name="connsiteY124" fmla="*/ 105748 h 408436"/>
                  <a:gd name="connsiteX125" fmla="*/ 211400 w 237932"/>
                  <a:gd name="connsiteY125" fmla="*/ 106889 h 408436"/>
                  <a:gd name="connsiteX126" fmla="*/ 212446 w 237932"/>
                  <a:gd name="connsiteY126" fmla="*/ 107364 h 408436"/>
                  <a:gd name="connsiteX127" fmla="*/ 212161 w 237932"/>
                  <a:gd name="connsiteY127" fmla="*/ 108506 h 408436"/>
                  <a:gd name="connsiteX128" fmla="*/ 209784 w 237932"/>
                  <a:gd name="connsiteY128" fmla="*/ 117350 h 408436"/>
                  <a:gd name="connsiteX129" fmla="*/ 209784 w 237932"/>
                  <a:gd name="connsiteY129" fmla="*/ 117350 h 408436"/>
                  <a:gd name="connsiteX130" fmla="*/ 114877 w 237932"/>
                  <a:gd name="connsiteY130" fmla="*/ 64190 h 408436"/>
                  <a:gd name="connsiteX131" fmla="*/ 121914 w 237932"/>
                  <a:gd name="connsiteY131" fmla="*/ 64190 h 408436"/>
                  <a:gd name="connsiteX132" fmla="*/ 122199 w 237932"/>
                  <a:gd name="connsiteY132" fmla="*/ 40701 h 408436"/>
                  <a:gd name="connsiteX133" fmla="*/ 122390 w 237932"/>
                  <a:gd name="connsiteY133" fmla="*/ 28909 h 408436"/>
                  <a:gd name="connsiteX134" fmla="*/ 118491 w 237932"/>
                  <a:gd name="connsiteY134" fmla="*/ 24915 h 408436"/>
                  <a:gd name="connsiteX135" fmla="*/ 114592 w 237932"/>
                  <a:gd name="connsiteY135" fmla="*/ 28909 h 408436"/>
                  <a:gd name="connsiteX136" fmla="*/ 114687 w 237932"/>
                  <a:gd name="connsiteY136" fmla="*/ 38324 h 408436"/>
                  <a:gd name="connsiteX137" fmla="*/ 114782 w 237932"/>
                  <a:gd name="connsiteY137" fmla="*/ 44505 h 408436"/>
                  <a:gd name="connsiteX138" fmla="*/ 114877 w 237932"/>
                  <a:gd name="connsiteY138" fmla="*/ 64190 h 408436"/>
                  <a:gd name="connsiteX139" fmla="*/ 190669 w 237932"/>
                  <a:gd name="connsiteY139" fmla="*/ 75697 h 408436"/>
                  <a:gd name="connsiteX140" fmla="*/ 197231 w 237932"/>
                  <a:gd name="connsiteY140" fmla="*/ 77884 h 408436"/>
                  <a:gd name="connsiteX141" fmla="*/ 198372 w 237932"/>
                  <a:gd name="connsiteY141" fmla="*/ 72654 h 408436"/>
                  <a:gd name="connsiteX142" fmla="*/ 202842 w 237932"/>
                  <a:gd name="connsiteY142" fmla="*/ 52779 h 408436"/>
                  <a:gd name="connsiteX143" fmla="*/ 203793 w 237932"/>
                  <a:gd name="connsiteY143" fmla="*/ 48309 h 408436"/>
                  <a:gd name="connsiteX144" fmla="*/ 204744 w 237932"/>
                  <a:gd name="connsiteY144" fmla="*/ 44220 h 408436"/>
                  <a:gd name="connsiteX145" fmla="*/ 204839 w 237932"/>
                  <a:gd name="connsiteY145" fmla="*/ 43079 h 408436"/>
                  <a:gd name="connsiteX146" fmla="*/ 201796 w 237932"/>
                  <a:gd name="connsiteY146" fmla="*/ 39465 h 408436"/>
                  <a:gd name="connsiteX147" fmla="*/ 200749 w 237932"/>
                  <a:gd name="connsiteY147" fmla="*/ 39370 h 408436"/>
                  <a:gd name="connsiteX148" fmla="*/ 197136 w 237932"/>
                  <a:gd name="connsiteY148" fmla="*/ 42603 h 408436"/>
                  <a:gd name="connsiteX149" fmla="*/ 196375 w 237932"/>
                  <a:gd name="connsiteY149" fmla="*/ 46502 h 408436"/>
                  <a:gd name="connsiteX150" fmla="*/ 195900 w 237932"/>
                  <a:gd name="connsiteY150" fmla="*/ 48785 h 408436"/>
                  <a:gd name="connsiteX151" fmla="*/ 194663 w 237932"/>
                  <a:gd name="connsiteY151" fmla="*/ 55251 h 408436"/>
                  <a:gd name="connsiteX152" fmla="*/ 190669 w 237932"/>
                  <a:gd name="connsiteY152" fmla="*/ 75697 h 408436"/>
                  <a:gd name="connsiteX153" fmla="*/ 46788 w 237932"/>
                  <a:gd name="connsiteY153" fmla="*/ 76363 h 408436"/>
                  <a:gd name="connsiteX154" fmla="*/ 44125 w 237932"/>
                  <a:gd name="connsiteY154" fmla="*/ 63049 h 408436"/>
                  <a:gd name="connsiteX155" fmla="*/ 41367 w 237932"/>
                  <a:gd name="connsiteY155" fmla="*/ 49070 h 408436"/>
                  <a:gd name="connsiteX156" fmla="*/ 40892 w 237932"/>
                  <a:gd name="connsiteY156" fmla="*/ 46788 h 408436"/>
                  <a:gd name="connsiteX157" fmla="*/ 40131 w 237932"/>
                  <a:gd name="connsiteY157" fmla="*/ 42889 h 408436"/>
                  <a:gd name="connsiteX158" fmla="*/ 36517 w 237932"/>
                  <a:gd name="connsiteY158" fmla="*/ 39655 h 408436"/>
                  <a:gd name="connsiteX159" fmla="*/ 35471 w 237932"/>
                  <a:gd name="connsiteY159" fmla="*/ 39751 h 408436"/>
                  <a:gd name="connsiteX160" fmla="*/ 32428 w 237932"/>
                  <a:gd name="connsiteY160" fmla="*/ 43364 h 408436"/>
                  <a:gd name="connsiteX161" fmla="*/ 32523 w 237932"/>
                  <a:gd name="connsiteY161" fmla="*/ 44410 h 408436"/>
                  <a:gd name="connsiteX162" fmla="*/ 33664 w 237932"/>
                  <a:gd name="connsiteY162" fmla="*/ 49736 h 408436"/>
                  <a:gd name="connsiteX163" fmla="*/ 34330 w 237932"/>
                  <a:gd name="connsiteY163" fmla="*/ 52969 h 408436"/>
                  <a:gd name="connsiteX164" fmla="*/ 38134 w 237932"/>
                  <a:gd name="connsiteY164" fmla="*/ 70182 h 408436"/>
                  <a:gd name="connsiteX165" fmla="*/ 40036 w 237932"/>
                  <a:gd name="connsiteY165" fmla="*/ 78550 h 408436"/>
                  <a:gd name="connsiteX166" fmla="*/ 46788 w 237932"/>
                  <a:gd name="connsiteY166" fmla="*/ 76363 h 408436"/>
                  <a:gd name="connsiteX167" fmla="*/ 206265 w 237932"/>
                  <a:gd name="connsiteY167" fmla="*/ 117350 h 408436"/>
                  <a:gd name="connsiteX168" fmla="*/ 201415 w 237932"/>
                  <a:gd name="connsiteY168" fmla="*/ 114877 h 408436"/>
                  <a:gd name="connsiteX169" fmla="*/ 194378 w 237932"/>
                  <a:gd name="connsiteY169" fmla="*/ 111549 h 408436"/>
                  <a:gd name="connsiteX170" fmla="*/ 187151 w 237932"/>
                  <a:gd name="connsiteY170" fmla="*/ 108601 h 408436"/>
                  <a:gd name="connsiteX171" fmla="*/ 181160 w 237932"/>
                  <a:gd name="connsiteY171" fmla="*/ 106413 h 408436"/>
                  <a:gd name="connsiteX172" fmla="*/ 179828 w 237932"/>
                  <a:gd name="connsiteY172" fmla="*/ 105938 h 408436"/>
                  <a:gd name="connsiteX173" fmla="*/ 172791 w 237932"/>
                  <a:gd name="connsiteY173" fmla="*/ 103751 h 408436"/>
                  <a:gd name="connsiteX174" fmla="*/ 172601 w 237932"/>
                  <a:gd name="connsiteY174" fmla="*/ 103751 h 408436"/>
                  <a:gd name="connsiteX175" fmla="*/ 172411 w 237932"/>
                  <a:gd name="connsiteY175" fmla="*/ 103656 h 408436"/>
                  <a:gd name="connsiteX176" fmla="*/ 152440 w 237932"/>
                  <a:gd name="connsiteY176" fmla="*/ 98901 h 408436"/>
                  <a:gd name="connsiteX177" fmla="*/ 137986 w 237932"/>
                  <a:gd name="connsiteY177" fmla="*/ 96809 h 408436"/>
                  <a:gd name="connsiteX178" fmla="*/ 130188 w 237932"/>
                  <a:gd name="connsiteY178" fmla="*/ 96143 h 408436"/>
                  <a:gd name="connsiteX179" fmla="*/ 127905 w 237932"/>
                  <a:gd name="connsiteY179" fmla="*/ 96048 h 408436"/>
                  <a:gd name="connsiteX180" fmla="*/ 126764 w 237932"/>
                  <a:gd name="connsiteY180" fmla="*/ 95953 h 408436"/>
                  <a:gd name="connsiteX181" fmla="*/ 126289 w 237932"/>
                  <a:gd name="connsiteY181" fmla="*/ 95953 h 408436"/>
                  <a:gd name="connsiteX182" fmla="*/ 118396 w 237932"/>
                  <a:gd name="connsiteY182" fmla="*/ 95763 h 408436"/>
                  <a:gd name="connsiteX183" fmla="*/ 110598 w 237932"/>
                  <a:gd name="connsiteY183" fmla="*/ 95953 h 408436"/>
                  <a:gd name="connsiteX184" fmla="*/ 110027 w 237932"/>
                  <a:gd name="connsiteY184" fmla="*/ 95953 h 408436"/>
                  <a:gd name="connsiteX185" fmla="*/ 108981 w 237932"/>
                  <a:gd name="connsiteY185" fmla="*/ 96048 h 408436"/>
                  <a:gd name="connsiteX186" fmla="*/ 106699 w 237932"/>
                  <a:gd name="connsiteY186" fmla="*/ 96143 h 408436"/>
                  <a:gd name="connsiteX187" fmla="*/ 98901 w 237932"/>
                  <a:gd name="connsiteY187" fmla="*/ 96809 h 408436"/>
                  <a:gd name="connsiteX188" fmla="*/ 84351 w 237932"/>
                  <a:gd name="connsiteY188" fmla="*/ 98901 h 408436"/>
                  <a:gd name="connsiteX189" fmla="*/ 64381 w 237932"/>
                  <a:gd name="connsiteY189" fmla="*/ 103656 h 408436"/>
                  <a:gd name="connsiteX190" fmla="*/ 56963 w 237932"/>
                  <a:gd name="connsiteY190" fmla="*/ 105938 h 408436"/>
                  <a:gd name="connsiteX191" fmla="*/ 49641 w 237932"/>
                  <a:gd name="connsiteY191" fmla="*/ 108601 h 408436"/>
                  <a:gd name="connsiteX192" fmla="*/ 42413 w 237932"/>
                  <a:gd name="connsiteY192" fmla="*/ 111549 h 408436"/>
                  <a:gd name="connsiteX193" fmla="*/ 35281 w 237932"/>
                  <a:gd name="connsiteY193" fmla="*/ 114877 h 408436"/>
                  <a:gd name="connsiteX194" fmla="*/ 30431 w 237932"/>
                  <a:gd name="connsiteY194" fmla="*/ 117350 h 408436"/>
                  <a:gd name="connsiteX195" fmla="*/ 206265 w 237932"/>
                  <a:gd name="connsiteY195" fmla="*/ 117350 h 4084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</a:cxnLst>
                <a:rect l="l" t="t" r="r" b="b"/>
                <a:pathLst>
                  <a:path w="237932" h="408436">
                    <a:moveTo>
                      <a:pt x="209784" y="117350"/>
                    </a:moveTo>
                    <a:lnTo>
                      <a:pt x="237932" y="117350"/>
                    </a:lnTo>
                    <a:lnTo>
                      <a:pt x="237932" y="290426"/>
                    </a:lnTo>
                    <a:cubicBezTo>
                      <a:pt x="237932" y="319335"/>
                      <a:pt x="223763" y="360227"/>
                      <a:pt x="190574" y="385428"/>
                    </a:cubicBezTo>
                    <a:cubicBezTo>
                      <a:pt x="149112" y="417570"/>
                      <a:pt x="82354" y="414908"/>
                      <a:pt x="46122" y="384477"/>
                    </a:cubicBezTo>
                    <a:cubicBezTo>
                      <a:pt x="13789" y="359181"/>
                      <a:pt x="0" y="318955"/>
                      <a:pt x="0" y="290521"/>
                    </a:cubicBezTo>
                    <a:lnTo>
                      <a:pt x="0" y="117445"/>
                    </a:lnTo>
                    <a:lnTo>
                      <a:pt x="27198" y="117445"/>
                    </a:lnTo>
                    <a:lnTo>
                      <a:pt x="24725" y="108696"/>
                    </a:lnTo>
                    <a:lnTo>
                      <a:pt x="24535" y="107840"/>
                    </a:lnTo>
                    <a:lnTo>
                      <a:pt x="24440" y="107650"/>
                    </a:lnTo>
                    <a:lnTo>
                      <a:pt x="25486" y="107079"/>
                    </a:lnTo>
                    <a:cubicBezTo>
                      <a:pt x="25581" y="106984"/>
                      <a:pt x="25676" y="106984"/>
                      <a:pt x="25866" y="106889"/>
                    </a:cubicBezTo>
                    <a:cubicBezTo>
                      <a:pt x="26532" y="106509"/>
                      <a:pt x="27388" y="106128"/>
                      <a:pt x="28339" y="105653"/>
                    </a:cubicBezTo>
                    <a:lnTo>
                      <a:pt x="26342" y="97569"/>
                    </a:lnTo>
                    <a:lnTo>
                      <a:pt x="26057" y="97760"/>
                    </a:lnTo>
                    <a:cubicBezTo>
                      <a:pt x="25010" y="98235"/>
                      <a:pt x="24155" y="98711"/>
                      <a:pt x="23679" y="98901"/>
                    </a:cubicBezTo>
                    <a:lnTo>
                      <a:pt x="22823" y="99281"/>
                    </a:lnTo>
                    <a:lnTo>
                      <a:pt x="22538" y="98425"/>
                    </a:lnTo>
                    <a:lnTo>
                      <a:pt x="19875" y="88630"/>
                    </a:lnTo>
                    <a:lnTo>
                      <a:pt x="19685" y="88060"/>
                    </a:lnTo>
                    <a:lnTo>
                      <a:pt x="20256" y="87774"/>
                    </a:lnTo>
                    <a:cubicBezTo>
                      <a:pt x="20826" y="87489"/>
                      <a:pt x="22062" y="86823"/>
                      <a:pt x="23299" y="86253"/>
                    </a:cubicBezTo>
                    <a:lnTo>
                      <a:pt x="6467" y="23394"/>
                    </a:lnTo>
                    <a:lnTo>
                      <a:pt x="6276" y="22728"/>
                    </a:lnTo>
                    <a:lnTo>
                      <a:pt x="6942" y="22443"/>
                    </a:lnTo>
                    <a:cubicBezTo>
                      <a:pt x="8464" y="21777"/>
                      <a:pt x="9985" y="21112"/>
                      <a:pt x="11507" y="20541"/>
                    </a:cubicBezTo>
                    <a:cubicBezTo>
                      <a:pt x="12838" y="19970"/>
                      <a:pt x="14169" y="19495"/>
                      <a:pt x="15501" y="18924"/>
                    </a:cubicBezTo>
                    <a:cubicBezTo>
                      <a:pt x="15691" y="18829"/>
                      <a:pt x="15881" y="18829"/>
                      <a:pt x="16071" y="18639"/>
                    </a:cubicBezTo>
                    <a:lnTo>
                      <a:pt x="16927" y="18354"/>
                    </a:lnTo>
                    <a:lnTo>
                      <a:pt x="17117" y="19210"/>
                    </a:lnTo>
                    <a:lnTo>
                      <a:pt x="19210" y="27768"/>
                    </a:lnTo>
                    <a:cubicBezTo>
                      <a:pt x="20446" y="27293"/>
                      <a:pt x="21682" y="26817"/>
                      <a:pt x="22918" y="26342"/>
                    </a:cubicBezTo>
                    <a:cubicBezTo>
                      <a:pt x="23774" y="25961"/>
                      <a:pt x="24630" y="25676"/>
                      <a:pt x="25581" y="25391"/>
                    </a:cubicBezTo>
                    <a:cubicBezTo>
                      <a:pt x="26057" y="25296"/>
                      <a:pt x="26437" y="25201"/>
                      <a:pt x="26912" y="25010"/>
                    </a:cubicBezTo>
                    <a:lnTo>
                      <a:pt x="25010" y="16262"/>
                    </a:lnTo>
                    <a:lnTo>
                      <a:pt x="24820" y="15596"/>
                    </a:lnTo>
                    <a:lnTo>
                      <a:pt x="25486" y="15406"/>
                    </a:lnTo>
                    <a:cubicBezTo>
                      <a:pt x="27008" y="14835"/>
                      <a:pt x="28624" y="14360"/>
                      <a:pt x="30241" y="13789"/>
                    </a:cubicBezTo>
                    <a:cubicBezTo>
                      <a:pt x="31857" y="13218"/>
                      <a:pt x="33379" y="12648"/>
                      <a:pt x="35091" y="12267"/>
                    </a:cubicBezTo>
                    <a:lnTo>
                      <a:pt x="35852" y="12077"/>
                    </a:lnTo>
                    <a:lnTo>
                      <a:pt x="35947" y="12838"/>
                    </a:lnTo>
                    <a:lnTo>
                      <a:pt x="37658" y="21397"/>
                    </a:lnTo>
                    <a:cubicBezTo>
                      <a:pt x="38134" y="21302"/>
                      <a:pt x="38514" y="21207"/>
                      <a:pt x="38990" y="21016"/>
                    </a:cubicBezTo>
                    <a:cubicBezTo>
                      <a:pt x="39846" y="20731"/>
                      <a:pt x="40701" y="20541"/>
                      <a:pt x="41557" y="20256"/>
                    </a:cubicBezTo>
                    <a:cubicBezTo>
                      <a:pt x="42223" y="19970"/>
                      <a:pt x="42984" y="19780"/>
                      <a:pt x="43745" y="19590"/>
                    </a:cubicBezTo>
                    <a:cubicBezTo>
                      <a:pt x="44315" y="19400"/>
                      <a:pt x="44886" y="19210"/>
                      <a:pt x="45551" y="19114"/>
                    </a:cubicBezTo>
                    <a:lnTo>
                      <a:pt x="44030" y="10366"/>
                    </a:lnTo>
                    <a:lnTo>
                      <a:pt x="43840" y="9700"/>
                    </a:lnTo>
                    <a:lnTo>
                      <a:pt x="44505" y="9510"/>
                    </a:lnTo>
                    <a:cubicBezTo>
                      <a:pt x="46122" y="9034"/>
                      <a:pt x="47739" y="8654"/>
                      <a:pt x="49355" y="8178"/>
                    </a:cubicBezTo>
                    <a:cubicBezTo>
                      <a:pt x="50211" y="7988"/>
                      <a:pt x="50972" y="7798"/>
                      <a:pt x="51733" y="7608"/>
                    </a:cubicBezTo>
                    <a:cubicBezTo>
                      <a:pt x="52493" y="7418"/>
                      <a:pt x="53349" y="7227"/>
                      <a:pt x="54205" y="7037"/>
                    </a:cubicBezTo>
                    <a:lnTo>
                      <a:pt x="54966" y="6847"/>
                    </a:lnTo>
                    <a:lnTo>
                      <a:pt x="55156" y="7703"/>
                    </a:lnTo>
                    <a:lnTo>
                      <a:pt x="59245" y="35471"/>
                    </a:lnTo>
                    <a:cubicBezTo>
                      <a:pt x="70277" y="32904"/>
                      <a:pt x="82164" y="30716"/>
                      <a:pt x="94716" y="29385"/>
                    </a:cubicBezTo>
                    <a:lnTo>
                      <a:pt x="93195" y="1997"/>
                    </a:lnTo>
                    <a:lnTo>
                      <a:pt x="93100" y="1236"/>
                    </a:lnTo>
                    <a:lnTo>
                      <a:pt x="93861" y="1141"/>
                    </a:lnTo>
                    <a:cubicBezTo>
                      <a:pt x="95572" y="1046"/>
                      <a:pt x="102134" y="571"/>
                      <a:pt x="103846" y="475"/>
                    </a:cubicBezTo>
                    <a:lnTo>
                      <a:pt x="104607" y="380"/>
                    </a:lnTo>
                    <a:lnTo>
                      <a:pt x="104702" y="1141"/>
                    </a:lnTo>
                    <a:lnTo>
                      <a:pt x="105082" y="9890"/>
                    </a:lnTo>
                    <a:cubicBezTo>
                      <a:pt x="105558" y="9890"/>
                      <a:pt x="106223" y="9795"/>
                      <a:pt x="106984" y="9795"/>
                    </a:cubicBezTo>
                    <a:cubicBezTo>
                      <a:pt x="109076" y="9700"/>
                      <a:pt x="111739" y="9605"/>
                      <a:pt x="113260" y="9605"/>
                    </a:cubicBezTo>
                    <a:lnTo>
                      <a:pt x="113165" y="761"/>
                    </a:lnTo>
                    <a:lnTo>
                      <a:pt x="113165" y="95"/>
                    </a:lnTo>
                    <a:lnTo>
                      <a:pt x="116399" y="95"/>
                    </a:lnTo>
                    <a:cubicBezTo>
                      <a:pt x="117159" y="95"/>
                      <a:pt x="118015" y="0"/>
                      <a:pt x="118871" y="0"/>
                    </a:cubicBezTo>
                    <a:cubicBezTo>
                      <a:pt x="119632" y="0"/>
                      <a:pt x="120488" y="95"/>
                      <a:pt x="121344" y="95"/>
                    </a:cubicBezTo>
                    <a:lnTo>
                      <a:pt x="124577" y="95"/>
                    </a:lnTo>
                    <a:lnTo>
                      <a:pt x="124577" y="856"/>
                    </a:lnTo>
                    <a:lnTo>
                      <a:pt x="124482" y="9700"/>
                    </a:lnTo>
                    <a:cubicBezTo>
                      <a:pt x="126003" y="9700"/>
                      <a:pt x="128571" y="9795"/>
                      <a:pt x="130663" y="9890"/>
                    </a:cubicBezTo>
                    <a:cubicBezTo>
                      <a:pt x="131424" y="9890"/>
                      <a:pt x="132185" y="9985"/>
                      <a:pt x="132755" y="9985"/>
                    </a:cubicBezTo>
                    <a:lnTo>
                      <a:pt x="133041" y="1236"/>
                    </a:lnTo>
                    <a:lnTo>
                      <a:pt x="133136" y="475"/>
                    </a:lnTo>
                    <a:lnTo>
                      <a:pt x="133896" y="571"/>
                    </a:lnTo>
                    <a:cubicBezTo>
                      <a:pt x="135608" y="571"/>
                      <a:pt x="142170" y="1141"/>
                      <a:pt x="143882" y="1236"/>
                    </a:cubicBezTo>
                    <a:lnTo>
                      <a:pt x="144642" y="1331"/>
                    </a:lnTo>
                    <a:lnTo>
                      <a:pt x="144547" y="2092"/>
                    </a:lnTo>
                    <a:lnTo>
                      <a:pt x="143026" y="29385"/>
                    </a:lnTo>
                    <a:cubicBezTo>
                      <a:pt x="155388" y="30716"/>
                      <a:pt x="167180" y="32713"/>
                      <a:pt x="178021" y="35281"/>
                    </a:cubicBezTo>
                    <a:lnTo>
                      <a:pt x="182111" y="7418"/>
                    </a:lnTo>
                    <a:lnTo>
                      <a:pt x="182301" y="6562"/>
                    </a:lnTo>
                    <a:lnTo>
                      <a:pt x="183061" y="6752"/>
                    </a:lnTo>
                    <a:cubicBezTo>
                      <a:pt x="183917" y="6942"/>
                      <a:pt x="184678" y="7132"/>
                      <a:pt x="185534" y="7322"/>
                    </a:cubicBezTo>
                    <a:cubicBezTo>
                      <a:pt x="186390" y="7513"/>
                      <a:pt x="187151" y="7703"/>
                      <a:pt x="188007" y="7893"/>
                    </a:cubicBezTo>
                    <a:cubicBezTo>
                      <a:pt x="189623" y="8273"/>
                      <a:pt x="191240" y="8654"/>
                      <a:pt x="192856" y="9129"/>
                    </a:cubicBezTo>
                    <a:lnTo>
                      <a:pt x="193522" y="9319"/>
                    </a:lnTo>
                    <a:lnTo>
                      <a:pt x="193332" y="9985"/>
                    </a:lnTo>
                    <a:lnTo>
                      <a:pt x="191810" y="18734"/>
                    </a:lnTo>
                    <a:cubicBezTo>
                      <a:pt x="192381" y="18924"/>
                      <a:pt x="193047" y="19114"/>
                      <a:pt x="193617" y="19210"/>
                    </a:cubicBezTo>
                    <a:cubicBezTo>
                      <a:pt x="194378" y="19400"/>
                      <a:pt x="195139" y="19590"/>
                      <a:pt x="195804" y="19875"/>
                    </a:cubicBezTo>
                    <a:cubicBezTo>
                      <a:pt x="196660" y="20161"/>
                      <a:pt x="197516" y="20351"/>
                      <a:pt x="198372" y="20636"/>
                    </a:cubicBezTo>
                    <a:cubicBezTo>
                      <a:pt x="198752" y="20826"/>
                      <a:pt x="199228" y="20921"/>
                      <a:pt x="199608" y="21016"/>
                    </a:cubicBezTo>
                    <a:lnTo>
                      <a:pt x="201320" y="12458"/>
                    </a:lnTo>
                    <a:lnTo>
                      <a:pt x="201510" y="11697"/>
                    </a:lnTo>
                    <a:lnTo>
                      <a:pt x="202271" y="11887"/>
                    </a:lnTo>
                    <a:cubicBezTo>
                      <a:pt x="203888" y="12363"/>
                      <a:pt x="205504" y="12838"/>
                      <a:pt x="207121" y="13409"/>
                    </a:cubicBezTo>
                    <a:cubicBezTo>
                      <a:pt x="208643" y="13884"/>
                      <a:pt x="210259" y="14455"/>
                      <a:pt x="211876" y="15025"/>
                    </a:cubicBezTo>
                    <a:lnTo>
                      <a:pt x="212542" y="15216"/>
                    </a:lnTo>
                    <a:lnTo>
                      <a:pt x="212351" y="15881"/>
                    </a:lnTo>
                    <a:lnTo>
                      <a:pt x="210449" y="24630"/>
                    </a:lnTo>
                    <a:cubicBezTo>
                      <a:pt x="210925" y="24820"/>
                      <a:pt x="211305" y="24915"/>
                      <a:pt x="211781" y="25106"/>
                    </a:cubicBezTo>
                    <a:cubicBezTo>
                      <a:pt x="212637" y="25391"/>
                      <a:pt x="213492" y="25676"/>
                      <a:pt x="214443" y="26057"/>
                    </a:cubicBezTo>
                    <a:cubicBezTo>
                      <a:pt x="215680" y="26532"/>
                      <a:pt x="216916" y="27008"/>
                      <a:pt x="218152" y="27483"/>
                    </a:cubicBezTo>
                    <a:lnTo>
                      <a:pt x="220244" y="18924"/>
                    </a:lnTo>
                    <a:lnTo>
                      <a:pt x="220435" y="18068"/>
                    </a:lnTo>
                    <a:lnTo>
                      <a:pt x="221290" y="18354"/>
                    </a:lnTo>
                    <a:cubicBezTo>
                      <a:pt x="221481" y="18449"/>
                      <a:pt x="221671" y="18544"/>
                      <a:pt x="221861" y="18639"/>
                    </a:cubicBezTo>
                    <a:cubicBezTo>
                      <a:pt x="223192" y="19114"/>
                      <a:pt x="224524" y="19590"/>
                      <a:pt x="225855" y="20256"/>
                    </a:cubicBezTo>
                    <a:cubicBezTo>
                      <a:pt x="227377" y="20826"/>
                      <a:pt x="228803" y="21492"/>
                      <a:pt x="230420" y="22158"/>
                    </a:cubicBezTo>
                    <a:lnTo>
                      <a:pt x="231085" y="22443"/>
                    </a:lnTo>
                    <a:lnTo>
                      <a:pt x="230895" y="23109"/>
                    </a:lnTo>
                    <a:lnTo>
                      <a:pt x="214158" y="85682"/>
                    </a:lnTo>
                    <a:cubicBezTo>
                      <a:pt x="215490" y="86253"/>
                      <a:pt x="216726" y="86919"/>
                      <a:pt x="217962" y="87489"/>
                    </a:cubicBezTo>
                    <a:lnTo>
                      <a:pt x="218533" y="87774"/>
                    </a:lnTo>
                    <a:lnTo>
                      <a:pt x="218342" y="88345"/>
                    </a:lnTo>
                    <a:lnTo>
                      <a:pt x="215394" y="99091"/>
                    </a:lnTo>
                    <a:lnTo>
                      <a:pt x="214539" y="98711"/>
                    </a:lnTo>
                    <a:cubicBezTo>
                      <a:pt x="214063" y="98520"/>
                      <a:pt x="213207" y="98045"/>
                      <a:pt x="212161" y="97569"/>
                    </a:cubicBezTo>
                    <a:cubicBezTo>
                      <a:pt x="211876" y="97379"/>
                      <a:pt x="211591" y="97284"/>
                      <a:pt x="211305" y="97094"/>
                    </a:cubicBezTo>
                    <a:lnTo>
                      <a:pt x="209118" y="105748"/>
                    </a:lnTo>
                    <a:cubicBezTo>
                      <a:pt x="209974" y="106223"/>
                      <a:pt x="210830" y="106604"/>
                      <a:pt x="211400" y="106889"/>
                    </a:cubicBezTo>
                    <a:lnTo>
                      <a:pt x="212446" y="107364"/>
                    </a:lnTo>
                    <a:lnTo>
                      <a:pt x="212161" y="108506"/>
                    </a:lnTo>
                    <a:lnTo>
                      <a:pt x="209784" y="117350"/>
                    </a:lnTo>
                    <a:lnTo>
                      <a:pt x="209784" y="117350"/>
                    </a:lnTo>
                    <a:close/>
                    <a:moveTo>
                      <a:pt x="114877" y="64190"/>
                    </a:moveTo>
                    <a:cubicBezTo>
                      <a:pt x="117254" y="64095"/>
                      <a:pt x="119632" y="64095"/>
                      <a:pt x="121914" y="64190"/>
                    </a:cubicBezTo>
                    <a:cubicBezTo>
                      <a:pt x="122009" y="59150"/>
                      <a:pt x="122104" y="48690"/>
                      <a:pt x="122199" y="40701"/>
                    </a:cubicBezTo>
                    <a:cubicBezTo>
                      <a:pt x="122295" y="34615"/>
                      <a:pt x="122390" y="29765"/>
                      <a:pt x="122390" y="28909"/>
                    </a:cubicBezTo>
                    <a:cubicBezTo>
                      <a:pt x="122390" y="26532"/>
                      <a:pt x="120963" y="24915"/>
                      <a:pt x="118491" y="24915"/>
                    </a:cubicBezTo>
                    <a:cubicBezTo>
                      <a:pt x="115923" y="24915"/>
                      <a:pt x="114592" y="26627"/>
                      <a:pt x="114592" y="28909"/>
                    </a:cubicBezTo>
                    <a:cubicBezTo>
                      <a:pt x="114592" y="29670"/>
                      <a:pt x="114687" y="33474"/>
                      <a:pt x="114687" y="38324"/>
                    </a:cubicBezTo>
                    <a:cubicBezTo>
                      <a:pt x="114687" y="40226"/>
                      <a:pt x="114782" y="42318"/>
                      <a:pt x="114782" y="44505"/>
                    </a:cubicBezTo>
                    <a:cubicBezTo>
                      <a:pt x="114782" y="51067"/>
                      <a:pt x="114877" y="59911"/>
                      <a:pt x="114877" y="64190"/>
                    </a:cubicBezTo>
                    <a:moveTo>
                      <a:pt x="190669" y="75697"/>
                    </a:moveTo>
                    <a:cubicBezTo>
                      <a:pt x="192286" y="76268"/>
                      <a:pt x="195424" y="77314"/>
                      <a:pt x="197231" y="77884"/>
                    </a:cubicBezTo>
                    <a:cubicBezTo>
                      <a:pt x="197516" y="76458"/>
                      <a:pt x="197897" y="74746"/>
                      <a:pt x="198372" y="72654"/>
                    </a:cubicBezTo>
                    <a:cubicBezTo>
                      <a:pt x="199799" y="66473"/>
                      <a:pt x="201605" y="58294"/>
                      <a:pt x="202842" y="52779"/>
                    </a:cubicBezTo>
                    <a:cubicBezTo>
                      <a:pt x="203222" y="51067"/>
                      <a:pt x="203507" y="49641"/>
                      <a:pt x="203793" y="48309"/>
                    </a:cubicBezTo>
                    <a:lnTo>
                      <a:pt x="204744" y="44220"/>
                    </a:lnTo>
                    <a:cubicBezTo>
                      <a:pt x="204839" y="43840"/>
                      <a:pt x="204839" y="43459"/>
                      <a:pt x="204839" y="43079"/>
                    </a:cubicBezTo>
                    <a:cubicBezTo>
                      <a:pt x="204839" y="41367"/>
                      <a:pt x="203888" y="39846"/>
                      <a:pt x="201796" y="39465"/>
                    </a:cubicBezTo>
                    <a:cubicBezTo>
                      <a:pt x="201415" y="39370"/>
                      <a:pt x="201035" y="39370"/>
                      <a:pt x="200749" y="39370"/>
                    </a:cubicBezTo>
                    <a:cubicBezTo>
                      <a:pt x="198848" y="39370"/>
                      <a:pt x="197516" y="40606"/>
                      <a:pt x="197136" y="42603"/>
                    </a:cubicBezTo>
                    <a:cubicBezTo>
                      <a:pt x="197041" y="43079"/>
                      <a:pt x="196851" y="44505"/>
                      <a:pt x="196375" y="46502"/>
                    </a:cubicBezTo>
                    <a:cubicBezTo>
                      <a:pt x="196280" y="47168"/>
                      <a:pt x="196090" y="48024"/>
                      <a:pt x="195900" y="48785"/>
                    </a:cubicBezTo>
                    <a:cubicBezTo>
                      <a:pt x="195519" y="50592"/>
                      <a:pt x="195139" y="52779"/>
                      <a:pt x="194663" y="55251"/>
                    </a:cubicBezTo>
                    <a:cubicBezTo>
                      <a:pt x="193427" y="62288"/>
                      <a:pt x="191810" y="70942"/>
                      <a:pt x="190669" y="75697"/>
                    </a:cubicBezTo>
                    <a:moveTo>
                      <a:pt x="46788" y="76363"/>
                    </a:moveTo>
                    <a:cubicBezTo>
                      <a:pt x="46217" y="73225"/>
                      <a:pt x="45171" y="67994"/>
                      <a:pt x="44125" y="63049"/>
                    </a:cubicBezTo>
                    <a:cubicBezTo>
                      <a:pt x="43174" y="57914"/>
                      <a:pt x="42128" y="52684"/>
                      <a:pt x="41367" y="49070"/>
                    </a:cubicBezTo>
                    <a:cubicBezTo>
                      <a:pt x="41177" y="48309"/>
                      <a:pt x="41082" y="47453"/>
                      <a:pt x="40892" y="46788"/>
                    </a:cubicBezTo>
                    <a:cubicBezTo>
                      <a:pt x="40511" y="44696"/>
                      <a:pt x="40226" y="43269"/>
                      <a:pt x="40131" y="42889"/>
                    </a:cubicBezTo>
                    <a:cubicBezTo>
                      <a:pt x="39750" y="40987"/>
                      <a:pt x="38419" y="39655"/>
                      <a:pt x="36517" y="39655"/>
                    </a:cubicBezTo>
                    <a:cubicBezTo>
                      <a:pt x="36232" y="39655"/>
                      <a:pt x="35852" y="39655"/>
                      <a:pt x="35471" y="39751"/>
                    </a:cubicBezTo>
                    <a:cubicBezTo>
                      <a:pt x="33379" y="40131"/>
                      <a:pt x="32428" y="41652"/>
                      <a:pt x="32428" y="43364"/>
                    </a:cubicBezTo>
                    <a:cubicBezTo>
                      <a:pt x="32428" y="43745"/>
                      <a:pt x="32428" y="44125"/>
                      <a:pt x="32523" y="44410"/>
                    </a:cubicBezTo>
                    <a:cubicBezTo>
                      <a:pt x="32618" y="44981"/>
                      <a:pt x="33094" y="46978"/>
                      <a:pt x="33664" y="49736"/>
                    </a:cubicBezTo>
                    <a:cubicBezTo>
                      <a:pt x="33854" y="50687"/>
                      <a:pt x="34140" y="51828"/>
                      <a:pt x="34330" y="52969"/>
                    </a:cubicBezTo>
                    <a:cubicBezTo>
                      <a:pt x="35281" y="57724"/>
                      <a:pt x="36898" y="64381"/>
                      <a:pt x="38134" y="70182"/>
                    </a:cubicBezTo>
                    <a:cubicBezTo>
                      <a:pt x="38800" y="73130"/>
                      <a:pt x="39655" y="76458"/>
                      <a:pt x="40036" y="78550"/>
                    </a:cubicBezTo>
                    <a:lnTo>
                      <a:pt x="46788" y="76363"/>
                    </a:lnTo>
                    <a:close/>
                    <a:moveTo>
                      <a:pt x="206265" y="117350"/>
                    </a:moveTo>
                    <a:cubicBezTo>
                      <a:pt x="204458" y="116399"/>
                      <a:pt x="202271" y="115257"/>
                      <a:pt x="201415" y="114877"/>
                    </a:cubicBezTo>
                    <a:cubicBezTo>
                      <a:pt x="200179" y="114306"/>
                      <a:pt x="195519" y="112119"/>
                      <a:pt x="194378" y="111549"/>
                    </a:cubicBezTo>
                    <a:cubicBezTo>
                      <a:pt x="193237" y="111073"/>
                      <a:pt x="188387" y="108981"/>
                      <a:pt x="187151" y="108601"/>
                    </a:cubicBezTo>
                    <a:cubicBezTo>
                      <a:pt x="186200" y="108220"/>
                      <a:pt x="183157" y="107079"/>
                      <a:pt x="181160" y="106413"/>
                    </a:cubicBezTo>
                    <a:cubicBezTo>
                      <a:pt x="180589" y="106128"/>
                      <a:pt x="180113" y="106033"/>
                      <a:pt x="179828" y="105938"/>
                    </a:cubicBezTo>
                    <a:cubicBezTo>
                      <a:pt x="178782" y="105558"/>
                      <a:pt x="174408" y="104226"/>
                      <a:pt x="172791" y="103751"/>
                    </a:cubicBezTo>
                    <a:lnTo>
                      <a:pt x="172601" y="103751"/>
                    </a:lnTo>
                    <a:lnTo>
                      <a:pt x="172411" y="103656"/>
                    </a:lnTo>
                    <a:cubicBezTo>
                      <a:pt x="171174" y="103275"/>
                      <a:pt x="157956" y="99852"/>
                      <a:pt x="152440" y="98901"/>
                    </a:cubicBezTo>
                    <a:cubicBezTo>
                      <a:pt x="147590" y="98045"/>
                      <a:pt x="142740" y="97379"/>
                      <a:pt x="137986" y="96809"/>
                    </a:cubicBezTo>
                    <a:cubicBezTo>
                      <a:pt x="136749" y="96714"/>
                      <a:pt x="131519" y="96238"/>
                      <a:pt x="130188" y="96143"/>
                    </a:cubicBezTo>
                    <a:cubicBezTo>
                      <a:pt x="129427" y="96048"/>
                      <a:pt x="128666" y="96048"/>
                      <a:pt x="127905" y="96048"/>
                    </a:cubicBezTo>
                    <a:cubicBezTo>
                      <a:pt x="127525" y="96048"/>
                      <a:pt x="127145" y="95953"/>
                      <a:pt x="126764" y="95953"/>
                    </a:cubicBezTo>
                    <a:lnTo>
                      <a:pt x="126289" y="95953"/>
                    </a:lnTo>
                    <a:cubicBezTo>
                      <a:pt x="124957" y="95858"/>
                      <a:pt x="119822" y="95763"/>
                      <a:pt x="118396" y="95763"/>
                    </a:cubicBezTo>
                    <a:cubicBezTo>
                      <a:pt x="117064" y="95763"/>
                      <a:pt x="111929" y="95858"/>
                      <a:pt x="110598" y="95953"/>
                    </a:cubicBezTo>
                    <a:lnTo>
                      <a:pt x="110027" y="95953"/>
                    </a:lnTo>
                    <a:cubicBezTo>
                      <a:pt x="109742" y="95953"/>
                      <a:pt x="109361" y="96048"/>
                      <a:pt x="108981" y="96048"/>
                    </a:cubicBezTo>
                    <a:cubicBezTo>
                      <a:pt x="108315" y="96048"/>
                      <a:pt x="107459" y="96048"/>
                      <a:pt x="106699" y="96143"/>
                    </a:cubicBezTo>
                    <a:cubicBezTo>
                      <a:pt x="105367" y="96238"/>
                      <a:pt x="100232" y="96714"/>
                      <a:pt x="98901" y="96809"/>
                    </a:cubicBezTo>
                    <a:cubicBezTo>
                      <a:pt x="94051" y="97379"/>
                      <a:pt x="89201" y="98045"/>
                      <a:pt x="84351" y="98901"/>
                    </a:cubicBezTo>
                    <a:cubicBezTo>
                      <a:pt x="78930" y="99852"/>
                      <a:pt x="65617" y="103370"/>
                      <a:pt x="64381" y="103656"/>
                    </a:cubicBezTo>
                    <a:cubicBezTo>
                      <a:pt x="63144" y="104036"/>
                      <a:pt x="58104" y="105558"/>
                      <a:pt x="56963" y="105938"/>
                    </a:cubicBezTo>
                    <a:cubicBezTo>
                      <a:pt x="55632" y="106413"/>
                      <a:pt x="50782" y="108220"/>
                      <a:pt x="49641" y="108601"/>
                    </a:cubicBezTo>
                    <a:cubicBezTo>
                      <a:pt x="48404" y="109076"/>
                      <a:pt x="43554" y="111073"/>
                      <a:pt x="42413" y="111549"/>
                    </a:cubicBezTo>
                    <a:lnTo>
                      <a:pt x="35281" y="114877"/>
                    </a:lnTo>
                    <a:cubicBezTo>
                      <a:pt x="34520" y="115257"/>
                      <a:pt x="32238" y="116399"/>
                      <a:pt x="30431" y="117350"/>
                    </a:cubicBezTo>
                    <a:lnTo>
                      <a:pt x="206265" y="117350"/>
                    </a:lnTo>
                    <a:close/>
                  </a:path>
                </a:pathLst>
              </a:custGeom>
              <a:solidFill>
                <a:srgbClr val="0062AE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70" name="Frihåndsform: figur 269">
                <a:extLst>
                  <a:ext uri="{FF2B5EF4-FFF2-40B4-BE49-F238E27FC236}">
                    <a16:creationId xmlns:a16="http://schemas.microsoft.com/office/drawing/2014/main" id="{5B7BABAE-D41B-4FB8-8151-5C55CBB3FE4F}"/>
                  </a:ext>
                </a:extLst>
              </p:cNvPr>
              <p:cNvSpPr/>
              <p:nvPr/>
            </p:nvSpPr>
            <p:spPr>
              <a:xfrm>
                <a:off x="10107224" y="691163"/>
                <a:ext cx="195424" cy="31477"/>
              </a:xfrm>
              <a:custGeom>
                <a:avLst/>
                <a:gdLst>
                  <a:gd name="connsiteX0" fmla="*/ 97950 w 195424"/>
                  <a:gd name="connsiteY0" fmla="*/ 8844 h 31477"/>
                  <a:gd name="connsiteX1" fmla="*/ 89581 w 195424"/>
                  <a:gd name="connsiteY1" fmla="*/ 9034 h 31477"/>
                  <a:gd name="connsiteX2" fmla="*/ 85682 w 195424"/>
                  <a:gd name="connsiteY2" fmla="*/ 9129 h 31477"/>
                  <a:gd name="connsiteX3" fmla="*/ 85397 w 195424"/>
                  <a:gd name="connsiteY3" fmla="*/ 9129 h 31477"/>
                  <a:gd name="connsiteX4" fmla="*/ 77124 w 195424"/>
                  <a:gd name="connsiteY4" fmla="*/ 9795 h 31477"/>
                  <a:gd name="connsiteX5" fmla="*/ 64951 w 195424"/>
                  <a:gd name="connsiteY5" fmla="*/ 11317 h 31477"/>
                  <a:gd name="connsiteX6" fmla="*/ 52398 w 195424"/>
                  <a:gd name="connsiteY6" fmla="*/ 13694 h 31477"/>
                  <a:gd name="connsiteX7" fmla="*/ 40321 w 195424"/>
                  <a:gd name="connsiteY7" fmla="*/ 16737 h 31477"/>
                  <a:gd name="connsiteX8" fmla="*/ 32333 w 195424"/>
                  <a:gd name="connsiteY8" fmla="*/ 19210 h 31477"/>
                  <a:gd name="connsiteX9" fmla="*/ 24535 w 195424"/>
                  <a:gd name="connsiteY9" fmla="*/ 21872 h 31477"/>
                  <a:gd name="connsiteX10" fmla="*/ 16832 w 195424"/>
                  <a:gd name="connsiteY10" fmla="*/ 24915 h 31477"/>
                  <a:gd name="connsiteX11" fmla="*/ 9224 w 195424"/>
                  <a:gd name="connsiteY11" fmla="*/ 28149 h 31477"/>
                  <a:gd name="connsiteX12" fmla="*/ 4089 w 195424"/>
                  <a:gd name="connsiteY12" fmla="*/ 30621 h 31477"/>
                  <a:gd name="connsiteX13" fmla="*/ 2377 w 195424"/>
                  <a:gd name="connsiteY13" fmla="*/ 31477 h 31477"/>
                  <a:gd name="connsiteX14" fmla="*/ 0 w 195424"/>
                  <a:gd name="connsiteY14" fmla="*/ 22823 h 31477"/>
                  <a:gd name="connsiteX15" fmla="*/ 2377 w 195424"/>
                  <a:gd name="connsiteY15" fmla="*/ 21682 h 31477"/>
                  <a:gd name="connsiteX16" fmla="*/ 3328 w 195424"/>
                  <a:gd name="connsiteY16" fmla="*/ 21207 h 31477"/>
                  <a:gd name="connsiteX17" fmla="*/ 11031 w 195424"/>
                  <a:gd name="connsiteY17" fmla="*/ 17783 h 31477"/>
                  <a:gd name="connsiteX18" fmla="*/ 18829 w 195424"/>
                  <a:gd name="connsiteY18" fmla="*/ 14550 h 31477"/>
                  <a:gd name="connsiteX19" fmla="*/ 26912 w 195424"/>
                  <a:gd name="connsiteY19" fmla="*/ 11697 h 31477"/>
                  <a:gd name="connsiteX20" fmla="*/ 34901 w 195424"/>
                  <a:gd name="connsiteY20" fmla="*/ 9129 h 31477"/>
                  <a:gd name="connsiteX21" fmla="*/ 43079 w 195424"/>
                  <a:gd name="connsiteY21" fmla="*/ 6847 h 31477"/>
                  <a:gd name="connsiteX22" fmla="*/ 76553 w 195424"/>
                  <a:gd name="connsiteY22" fmla="*/ 951 h 31477"/>
                  <a:gd name="connsiteX23" fmla="*/ 85017 w 195424"/>
                  <a:gd name="connsiteY23" fmla="*/ 285 h 31477"/>
                  <a:gd name="connsiteX24" fmla="*/ 89106 w 195424"/>
                  <a:gd name="connsiteY24" fmla="*/ 95 h 31477"/>
                  <a:gd name="connsiteX25" fmla="*/ 89391 w 195424"/>
                  <a:gd name="connsiteY25" fmla="*/ 95 h 31477"/>
                  <a:gd name="connsiteX26" fmla="*/ 93575 w 195424"/>
                  <a:gd name="connsiteY26" fmla="*/ 0 h 31477"/>
                  <a:gd name="connsiteX27" fmla="*/ 95667 w 195424"/>
                  <a:gd name="connsiteY27" fmla="*/ 0 h 31477"/>
                  <a:gd name="connsiteX28" fmla="*/ 97760 w 195424"/>
                  <a:gd name="connsiteY28" fmla="*/ 0 h 31477"/>
                  <a:gd name="connsiteX29" fmla="*/ 99852 w 195424"/>
                  <a:gd name="connsiteY29" fmla="*/ 0 h 31477"/>
                  <a:gd name="connsiteX30" fmla="*/ 101944 w 195424"/>
                  <a:gd name="connsiteY30" fmla="*/ 0 h 31477"/>
                  <a:gd name="connsiteX31" fmla="*/ 106223 w 195424"/>
                  <a:gd name="connsiteY31" fmla="*/ 95 h 31477"/>
                  <a:gd name="connsiteX32" fmla="*/ 110503 w 195424"/>
                  <a:gd name="connsiteY32" fmla="*/ 285 h 31477"/>
                  <a:gd name="connsiteX33" fmla="*/ 118966 w 195424"/>
                  <a:gd name="connsiteY33" fmla="*/ 951 h 31477"/>
                  <a:gd name="connsiteX34" fmla="*/ 152440 w 195424"/>
                  <a:gd name="connsiteY34" fmla="*/ 6847 h 31477"/>
                  <a:gd name="connsiteX35" fmla="*/ 160619 w 195424"/>
                  <a:gd name="connsiteY35" fmla="*/ 9129 h 31477"/>
                  <a:gd name="connsiteX36" fmla="*/ 168607 w 195424"/>
                  <a:gd name="connsiteY36" fmla="*/ 11697 h 31477"/>
                  <a:gd name="connsiteX37" fmla="*/ 176595 w 195424"/>
                  <a:gd name="connsiteY37" fmla="*/ 14550 h 31477"/>
                  <a:gd name="connsiteX38" fmla="*/ 183917 w 195424"/>
                  <a:gd name="connsiteY38" fmla="*/ 17498 h 31477"/>
                  <a:gd name="connsiteX39" fmla="*/ 184393 w 195424"/>
                  <a:gd name="connsiteY39" fmla="*/ 17688 h 31477"/>
                  <a:gd name="connsiteX40" fmla="*/ 192096 w 195424"/>
                  <a:gd name="connsiteY40" fmla="*/ 21112 h 31477"/>
                  <a:gd name="connsiteX41" fmla="*/ 195424 w 195424"/>
                  <a:gd name="connsiteY41" fmla="*/ 22728 h 31477"/>
                  <a:gd name="connsiteX42" fmla="*/ 192952 w 195424"/>
                  <a:gd name="connsiteY42" fmla="*/ 31382 h 31477"/>
                  <a:gd name="connsiteX43" fmla="*/ 191240 w 195424"/>
                  <a:gd name="connsiteY43" fmla="*/ 30621 h 31477"/>
                  <a:gd name="connsiteX44" fmla="*/ 186105 w 195424"/>
                  <a:gd name="connsiteY44" fmla="*/ 28054 h 31477"/>
                  <a:gd name="connsiteX45" fmla="*/ 178497 w 195424"/>
                  <a:gd name="connsiteY45" fmla="*/ 24820 h 31477"/>
                  <a:gd name="connsiteX46" fmla="*/ 170794 w 195424"/>
                  <a:gd name="connsiteY46" fmla="*/ 21777 h 31477"/>
                  <a:gd name="connsiteX47" fmla="*/ 162996 w 195424"/>
                  <a:gd name="connsiteY47" fmla="*/ 19114 h 31477"/>
                  <a:gd name="connsiteX48" fmla="*/ 155103 w 195424"/>
                  <a:gd name="connsiteY48" fmla="*/ 16642 h 31477"/>
                  <a:gd name="connsiteX49" fmla="*/ 143026 w 195424"/>
                  <a:gd name="connsiteY49" fmla="*/ 13599 h 31477"/>
                  <a:gd name="connsiteX50" fmla="*/ 130473 w 195424"/>
                  <a:gd name="connsiteY50" fmla="*/ 11221 h 31477"/>
                  <a:gd name="connsiteX51" fmla="*/ 118396 w 195424"/>
                  <a:gd name="connsiteY51" fmla="*/ 9700 h 31477"/>
                  <a:gd name="connsiteX52" fmla="*/ 110122 w 195424"/>
                  <a:gd name="connsiteY52" fmla="*/ 9034 h 31477"/>
                  <a:gd name="connsiteX53" fmla="*/ 105938 w 195424"/>
                  <a:gd name="connsiteY53" fmla="*/ 8939 h 31477"/>
                  <a:gd name="connsiteX54" fmla="*/ 97950 w 195424"/>
                  <a:gd name="connsiteY54" fmla="*/ 8844 h 314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</a:cxnLst>
                <a:rect l="l" t="t" r="r" b="b"/>
                <a:pathLst>
                  <a:path w="195424" h="31477">
                    <a:moveTo>
                      <a:pt x="97950" y="8844"/>
                    </a:moveTo>
                    <a:cubicBezTo>
                      <a:pt x="96523" y="8844"/>
                      <a:pt x="91008" y="9034"/>
                      <a:pt x="89581" y="9034"/>
                    </a:cubicBezTo>
                    <a:cubicBezTo>
                      <a:pt x="88250" y="9034"/>
                      <a:pt x="87014" y="9129"/>
                      <a:pt x="85682" y="9129"/>
                    </a:cubicBezTo>
                    <a:lnTo>
                      <a:pt x="85397" y="9129"/>
                    </a:lnTo>
                    <a:cubicBezTo>
                      <a:pt x="83971" y="9224"/>
                      <a:pt x="78455" y="9700"/>
                      <a:pt x="77124" y="9795"/>
                    </a:cubicBezTo>
                    <a:cubicBezTo>
                      <a:pt x="74366" y="10080"/>
                      <a:pt x="66283" y="11126"/>
                      <a:pt x="64951" y="11317"/>
                    </a:cubicBezTo>
                    <a:cubicBezTo>
                      <a:pt x="60767" y="11982"/>
                      <a:pt x="56583" y="12838"/>
                      <a:pt x="52398" y="13694"/>
                    </a:cubicBezTo>
                    <a:cubicBezTo>
                      <a:pt x="49736" y="14265"/>
                      <a:pt x="41652" y="16357"/>
                      <a:pt x="40321" y="16737"/>
                    </a:cubicBezTo>
                    <a:cubicBezTo>
                      <a:pt x="38990" y="17117"/>
                      <a:pt x="33664" y="18734"/>
                      <a:pt x="32333" y="19210"/>
                    </a:cubicBezTo>
                    <a:cubicBezTo>
                      <a:pt x="31097" y="19590"/>
                      <a:pt x="25866" y="21492"/>
                      <a:pt x="24535" y="21872"/>
                    </a:cubicBezTo>
                    <a:cubicBezTo>
                      <a:pt x="23204" y="22348"/>
                      <a:pt x="18164" y="24440"/>
                      <a:pt x="16832" y="24915"/>
                    </a:cubicBezTo>
                    <a:cubicBezTo>
                      <a:pt x="15501" y="25486"/>
                      <a:pt x="10461" y="27673"/>
                      <a:pt x="9224" y="28149"/>
                    </a:cubicBezTo>
                    <a:cubicBezTo>
                      <a:pt x="8464" y="28529"/>
                      <a:pt x="6086" y="29765"/>
                      <a:pt x="4089" y="30621"/>
                    </a:cubicBezTo>
                    <a:cubicBezTo>
                      <a:pt x="3423" y="31002"/>
                      <a:pt x="2853" y="31287"/>
                      <a:pt x="2377" y="31477"/>
                    </a:cubicBezTo>
                    <a:lnTo>
                      <a:pt x="0" y="22823"/>
                    </a:lnTo>
                    <a:cubicBezTo>
                      <a:pt x="761" y="22443"/>
                      <a:pt x="1617" y="22062"/>
                      <a:pt x="2377" y="21682"/>
                    </a:cubicBezTo>
                    <a:cubicBezTo>
                      <a:pt x="2663" y="21492"/>
                      <a:pt x="2948" y="21397"/>
                      <a:pt x="3328" y="21207"/>
                    </a:cubicBezTo>
                    <a:cubicBezTo>
                      <a:pt x="4565" y="20636"/>
                      <a:pt x="9700" y="18259"/>
                      <a:pt x="11031" y="17783"/>
                    </a:cubicBezTo>
                    <a:cubicBezTo>
                      <a:pt x="12363" y="17213"/>
                      <a:pt x="17593" y="15025"/>
                      <a:pt x="18829" y="14550"/>
                    </a:cubicBezTo>
                    <a:cubicBezTo>
                      <a:pt x="20161" y="14074"/>
                      <a:pt x="26817" y="11697"/>
                      <a:pt x="26912" y="11697"/>
                    </a:cubicBezTo>
                    <a:cubicBezTo>
                      <a:pt x="28244" y="11221"/>
                      <a:pt x="33569" y="9510"/>
                      <a:pt x="34901" y="9129"/>
                    </a:cubicBezTo>
                    <a:cubicBezTo>
                      <a:pt x="36232" y="8749"/>
                      <a:pt x="41652" y="7227"/>
                      <a:pt x="43079" y="6847"/>
                    </a:cubicBezTo>
                    <a:cubicBezTo>
                      <a:pt x="53920" y="4089"/>
                      <a:pt x="65046" y="2092"/>
                      <a:pt x="76553" y="951"/>
                    </a:cubicBezTo>
                    <a:cubicBezTo>
                      <a:pt x="77979" y="856"/>
                      <a:pt x="83685" y="380"/>
                      <a:pt x="85017" y="285"/>
                    </a:cubicBezTo>
                    <a:cubicBezTo>
                      <a:pt x="86443" y="190"/>
                      <a:pt x="87679" y="95"/>
                      <a:pt x="89106" y="95"/>
                    </a:cubicBezTo>
                    <a:lnTo>
                      <a:pt x="89391" y="95"/>
                    </a:lnTo>
                    <a:cubicBezTo>
                      <a:pt x="90818" y="0"/>
                      <a:pt x="92244" y="0"/>
                      <a:pt x="93575" y="0"/>
                    </a:cubicBezTo>
                    <a:lnTo>
                      <a:pt x="95667" y="0"/>
                    </a:lnTo>
                    <a:cubicBezTo>
                      <a:pt x="96333" y="0"/>
                      <a:pt x="97094" y="0"/>
                      <a:pt x="97760" y="0"/>
                    </a:cubicBezTo>
                    <a:cubicBezTo>
                      <a:pt x="98425" y="0"/>
                      <a:pt x="99091" y="0"/>
                      <a:pt x="99852" y="0"/>
                    </a:cubicBezTo>
                    <a:lnTo>
                      <a:pt x="101944" y="0"/>
                    </a:lnTo>
                    <a:cubicBezTo>
                      <a:pt x="103370" y="0"/>
                      <a:pt x="104797" y="95"/>
                      <a:pt x="106223" y="95"/>
                    </a:cubicBezTo>
                    <a:cubicBezTo>
                      <a:pt x="107650" y="95"/>
                      <a:pt x="109076" y="285"/>
                      <a:pt x="110503" y="285"/>
                    </a:cubicBezTo>
                    <a:cubicBezTo>
                      <a:pt x="111929" y="380"/>
                      <a:pt x="117635" y="856"/>
                      <a:pt x="118966" y="951"/>
                    </a:cubicBezTo>
                    <a:cubicBezTo>
                      <a:pt x="130473" y="1997"/>
                      <a:pt x="141599" y="3994"/>
                      <a:pt x="152440" y="6847"/>
                    </a:cubicBezTo>
                    <a:cubicBezTo>
                      <a:pt x="153772" y="7227"/>
                      <a:pt x="159287" y="8749"/>
                      <a:pt x="160619" y="9129"/>
                    </a:cubicBezTo>
                    <a:cubicBezTo>
                      <a:pt x="161950" y="9510"/>
                      <a:pt x="167275" y="11221"/>
                      <a:pt x="168607" y="11697"/>
                    </a:cubicBezTo>
                    <a:cubicBezTo>
                      <a:pt x="169368" y="11982"/>
                      <a:pt x="175264" y="14074"/>
                      <a:pt x="176595" y="14550"/>
                    </a:cubicBezTo>
                    <a:cubicBezTo>
                      <a:pt x="177736" y="15025"/>
                      <a:pt x="182111" y="16832"/>
                      <a:pt x="183917" y="17498"/>
                    </a:cubicBezTo>
                    <a:cubicBezTo>
                      <a:pt x="184108" y="17593"/>
                      <a:pt x="184298" y="17593"/>
                      <a:pt x="184393" y="17688"/>
                    </a:cubicBezTo>
                    <a:cubicBezTo>
                      <a:pt x="185724" y="18164"/>
                      <a:pt x="190859" y="20541"/>
                      <a:pt x="192096" y="21112"/>
                    </a:cubicBezTo>
                    <a:cubicBezTo>
                      <a:pt x="193237" y="21682"/>
                      <a:pt x="194378" y="22253"/>
                      <a:pt x="195424" y="22728"/>
                    </a:cubicBezTo>
                    <a:lnTo>
                      <a:pt x="192952" y="31382"/>
                    </a:lnTo>
                    <a:cubicBezTo>
                      <a:pt x="192476" y="31192"/>
                      <a:pt x="191905" y="30906"/>
                      <a:pt x="191240" y="30621"/>
                    </a:cubicBezTo>
                    <a:cubicBezTo>
                      <a:pt x="189338" y="29670"/>
                      <a:pt x="186960" y="28529"/>
                      <a:pt x="186105" y="28054"/>
                    </a:cubicBezTo>
                    <a:cubicBezTo>
                      <a:pt x="184868" y="27483"/>
                      <a:pt x="179828" y="25296"/>
                      <a:pt x="178497" y="24820"/>
                    </a:cubicBezTo>
                    <a:cubicBezTo>
                      <a:pt x="177261" y="24250"/>
                      <a:pt x="172125" y="22253"/>
                      <a:pt x="170794" y="21777"/>
                    </a:cubicBezTo>
                    <a:cubicBezTo>
                      <a:pt x="169463" y="21302"/>
                      <a:pt x="164232" y="19495"/>
                      <a:pt x="162996" y="19114"/>
                    </a:cubicBezTo>
                    <a:cubicBezTo>
                      <a:pt x="161665" y="18639"/>
                      <a:pt x="156339" y="17117"/>
                      <a:pt x="155103" y="16642"/>
                    </a:cubicBezTo>
                    <a:cubicBezTo>
                      <a:pt x="153677" y="16262"/>
                      <a:pt x="145688" y="14265"/>
                      <a:pt x="143026" y="13599"/>
                    </a:cubicBezTo>
                    <a:cubicBezTo>
                      <a:pt x="138841" y="12743"/>
                      <a:pt x="134657" y="11887"/>
                      <a:pt x="130473" y="11221"/>
                    </a:cubicBezTo>
                    <a:cubicBezTo>
                      <a:pt x="129237" y="11031"/>
                      <a:pt x="121153" y="9985"/>
                      <a:pt x="118396" y="9700"/>
                    </a:cubicBezTo>
                    <a:cubicBezTo>
                      <a:pt x="116969" y="9605"/>
                      <a:pt x="111549" y="9129"/>
                      <a:pt x="110122" y="9034"/>
                    </a:cubicBezTo>
                    <a:cubicBezTo>
                      <a:pt x="108696" y="8939"/>
                      <a:pt x="107269" y="8939"/>
                      <a:pt x="105938" y="8939"/>
                    </a:cubicBezTo>
                    <a:cubicBezTo>
                      <a:pt x="104797" y="8939"/>
                      <a:pt x="99281" y="8844"/>
                      <a:pt x="97950" y="8844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71" name="Frihåndsform: figur 270">
                <a:extLst>
                  <a:ext uri="{FF2B5EF4-FFF2-40B4-BE49-F238E27FC236}">
                    <a16:creationId xmlns:a16="http://schemas.microsoft.com/office/drawing/2014/main" id="{81531405-5CAB-4872-A213-F48FE5367C32}"/>
                  </a:ext>
                </a:extLst>
              </p:cNvPr>
              <p:cNvSpPr/>
              <p:nvPr/>
            </p:nvSpPr>
            <p:spPr>
              <a:xfrm>
                <a:off x="10112169" y="711514"/>
                <a:ext cx="184773" cy="31191"/>
              </a:xfrm>
              <a:custGeom>
                <a:avLst/>
                <a:gdLst>
                  <a:gd name="connsiteX0" fmla="*/ 92339 w 184773"/>
                  <a:gd name="connsiteY0" fmla="*/ 8654 h 31191"/>
                  <a:gd name="connsiteX1" fmla="*/ 84541 w 184773"/>
                  <a:gd name="connsiteY1" fmla="*/ 8844 h 31191"/>
                  <a:gd name="connsiteX2" fmla="*/ 82924 w 184773"/>
                  <a:gd name="connsiteY2" fmla="*/ 8939 h 31191"/>
                  <a:gd name="connsiteX3" fmla="*/ 80547 w 184773"/>
                  <a:gd name="connsiteY3" fmla="*/ 9034 h 31191"/>
                  <a:gd name="connsiteX4" fmla="*/ 72749 w 184773"/>
                  <a:gd name="connsiteY4" fmla="*/ 9700 h 31191"/>
                  <a:gd name="connsiteX5" fmla="*/ 58199 w 184773"/>
                  <a:gd name="connsiteY5" fmla="*/ 11792 h 31191"/>
                  <a:gd name="connsiteX6" fmla="*/ 38039 w 184773"/>
                  <a:gd name="connsiteY6" fmla="*/ 16642 h 31191"/>
                  <a:gd name="connsiteX7" fmla="*/ 30526 w 184773"/>
                  <a:gd name="connsiteY7" fmla="*/ 19019 h 31191"/>
                  <a:gd name="connsiteX8" fmla="*/ 23109 w 184773"/>
                  <a:gd name="connsiteY8" fmla="*/ 21682 h 31191"/>
                  <a:gd name="connsiteX9" fmla="*/ 15786 w 184773"/>
                  <a:gd name="connsiteY9" fmla="*/ 24725 h 31191"/>
                  <a:gd name="connsiteX10" fmla="*/ 8654 w 184773"/>
                  <a:gd name="connsiteY10" fmla="*/ 27958 h 31191"/>
                  <a:gd name="connsiteX11" fmla="*/ 2282 w 184773"/>
                  <a:gd name="connsiteY11" fmla="*/ 31192 h 31191"/>
                  <a:gd name="connsiteX12" fmla="*/ 0 w 184773"/>
                  <a:gd name="connsiteY12" fmla="*/ 22348 h 31191"/>
                  <a:gd name="connsiteX13" fmla="*/ 6752 w 184773"/>
                  <a:gd name="connsiteY13" fmla="*/ 19019 h 31191"/>
                  <a:gd name="connsiteX14" fmla="*/ 14074 w 184773"/>
                  <a:gd name="connsiteY14" fmla="*/ 15786 h 31191"/>
                  <a:gd name="connsiteX15" fmla="*/ 21492 w 184773"/>
                  <a:gd name="connsiteY15" fmla="*/ 12838 h 31191"/>
                  <a:gd name="connsiteX16" fmla="*/ 29100 w 184773"/>
                  <a:gd name="connsiteY16" fmla="*/ 10080 h 31191"/>
                  <a:gd name="connsiteX17" fmla="*/ 40701 w 184773"/>
                  <a:gd name="connsiteY17" fmla="*/ 6657 h 31191"/>
                  <a:gd name="connsiteX18" fmla="*/ 48499 w 184773"/>
                  <a:gd name="connsiteY18" fmla="*/ 4755 h 31191"/>
                  <a:gd name="connsiteX19" fmla="*/ 59055 w 184773"/>
                  <a:gd name="connsiteY19" fmla="*/ 2663 h 31191"/>
                  <a:gd name="connsiteX20" fmla="*/ 62859 w 184773"/>
                  <a:gd name="connsiteY20" fmla="*/ 2092 h 31191"/>
                  <a:gd name="connsiteX21" fmla="*/ 64285 w 184773"/>
                  <a:gd name="connsiteY21" fmla="*/ 1902 h 31191"/>
                  <a:gd name="connsiteX22" fmla="*/ 72274 w 184773"/>
                  <a:gd name="connsiteY22" fmla="*/ 951 h 31191"/>
                  <a:gd name="connsiteX23" fmla="*/ 84351 w 184773"/>
                  <a:gd name="connsiteY23" fmla="*/ 95 h 31191"/>
                  <a:gd name="connsiteX24" fmla="*/ 92339 w 184773"/>
                  <a:gd name="connsiteY24" fmla="*/ 0 h 31191"/>
                  <a:gd name="connsiteX25" fmla="*/ 100327 w 184773"/>
                  <a:gd name="connsiteY25" fmla="*/ 95 h 31191"/>
                  <a:gd name="connsiteX26" fmla="*/ 112405 w 184773"/>
                  <a:gd name="connsiteY26" fmla="*/ 951 h 31191"/>
                  <a:gd name="connsiteX27" fmla="*/ 120393 w 184773"/>
                  <a:gd name="connsiteY27" fmla="*/ 1902 h 31191"/>
                  <a:gd name="connsiteX28" fmla="*/ 121819 w 184773"/>
                  <a:gd name="connsiteY28" fmla="*/ 2092 h 31191"/>
                  <a:gd name="connsiteX29" fmla="*/ 125623 w 184773"/>
                  <a:gd name="connsiteY29" fmla="*/ 2663 h 31191"/>
                  <a:gd name="connsiteX30" fmla="*/ 136274 w 184773"/>
                  <a:gd name="connsiteY30" fmla="*/ 4755 h 31191"/>
                  <a:gd name="connsiteX31" fmla="*/ 144072 w 184773"/>
                  <a:gd name="connsiteY31" fmla="*/ 6657 h 31191"/>
                  <a:gd name="connsiteX32" fmla="*/ 155674 w 184773"/>
                  <a:gd name="connsiteY32" fmla="*/ 10080 h 31191"/>
                  <a:gd name="connsiteX33" fmla="*/ 163186 w 184773"/>
                  <a:gd name="connsiteY33" fmla="*/ 12838 h 31191"/>
                  <a:gd name="connsiteX34" fmla="*/ 170604 w 184773"/>
                  <a:gd name="connsiteY34" fmla="*/ 15786 h 31191"/>
                  <a:gd name="connsiteX35" fmla="*/ 177926 w 184773"/>
                  <a:gd name="connsiteY35" fmla="*/ 19019 h 31191"/>
                  <a:gd name="connsiteX36" fmla="*/ 184773 w 184773"/>
                  <a:gd name="connsiteY36" fmla="*/ 22348 h 31191"/>
                  <a:gd name="connsiteX37" fmla="*/ 182301 w 184773"/>
                  <a:gd name="connsiteY37" fmla="*/ 31097 h 31191"/>
                  <a:gd name="connsiteX38" fmla="*/ 175929 w 184773"/>
                  <a:gd name="connsiteY38" fmla="*/ 27863 h 31191"/>
                  <a:gd name="connsiteX39" fmla="*/ 168797 w 184773"/>
                  <a:gd name="connsiteY39" fmla="*/ 24630 h 31191"/>
                  <a:gd name="connsiteX40" fmla="*/ 161570 w 184773"/>
                  <a:gd name="connsiteY40" fmla="*/ 21587 h 31191"/>
                  <a:gd name="connsiteX41" fmla="*/ 154152 w 184773"/>
                  <a:gd name="connsiteY41" fmla="*/ 18924 h 31191"/>
                  <a:gd name="connsiteX42" fmla="*/ 147115 w 184773"/>
                  <a:gd name="connsiteY42" fmla="*/ 16642 h 31191"/>
                  <a:gd name="connsiteX43" fmla="*/ 146734 w 184773"/>
                  <a:gd name="connsiteY43" fmla="*/ 16547 h 31191"/>
                  <a:gd name="connsiteX44" fmla="*/ 126574 w 184773"/>
                  <a:gd name="connsiteY44" fmla="*/ 11697 h 31191"/>
                  <a:gd name="connsiteX45" fmla="*/ 111929 w 184773"/>
                  <a:gd name="connsiteY45" fmla="*/ 9605 h 31191"/>
                  <a:gd name="connsiteX46" fmla="*/ 104131 w 184773"/>
                  <a:gd name="connsiteY46" fmla="*/ 8939 h 31191"/>
                  <a:gd name="connsiteX47" fmla="*/ 101754 w 184773"/>
                  <a:gd name="connsiteY47" fmla="*/ 8844 h 31191"/>
                  <a:gd name="connsiteX48" fmla="*/ 100232 w 184773"/>
                  <a:gd name="connsiteY48" fmla="*/ 8749 h 31191"/>
                  <a:gd name="connsiteX49" fmla="*/ 92339 w 184773"/>
                  <a:gd name="connsiteY49" fmla="*/ 8654 h 311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184773" h="31191">
                    <a:moveTo>
                      <a:pt x="92339" y="8654"/>
                    </a:moveTo>
                    <a:cubicBezTo>
                      <a:pt x="91008" y="8654"/>
                      <a:pt x="85872" y="8749"/>
                      <a:pt x="84541" y="8844"/>
                    </a:cubicBezTo>
                    <a:cubicBezTo>
                      <a:pt x="83971" y="8939"/>
                      <a:pt x="83495" y="8939"/>
                      <a:pt x="82924" y="8939"/>
                    </a:cubicBezTo>
                    <a:cubicBezTo>
                      <a:pt x="82164" y="8939"/>
                      <a:pt x="81308" y="9034"/>
                      <a:pt x="80547" y="9034"/>
                    </a:cubicBezTo>
                    <a:cubicBezTo>
                      <a:pt x="79216" y="9129"/>
                      <a:pt x="74080" y="9510"/>
                      <a:pt x="72749" y="9700"/>
                    </a:cubicBezTo>
                    <a:cubicBezTo>
                      <a:pt x="67804" y="10175"/>
                      <a:pt x="62954" y="10841"/>
                      <a:pt x="58199" y="11792"/>
                    </a:cubicBezTo>
                    <a:cubicBezTo>
                      <a:pt x="52684" y="12743"/>
                      <a:pt x="39370" y="16262"/>
                      <a:pt x="38039" y="16642"/>
                    </a:cubicBezTo>
                    <a:cubicBezTo>
                      <a:pt x="36707" y="17022"/>
                      <a:pt x="31762" y="18544"/>
                      <a:pt x="30526" y="19019"/>
                    </a:cubicBezTo>
                    <a:cubicBezTo>
                      <a:pt x="29195" y="19495"/>
                      <a:pt x="24345" y="21302"/>
                      <a:pt x="23109" y="21682"/>
                    </a:cubicBezTo>
                    <a:cubicBezTo>
                      <a:pt x="21872" y="22158"/>
                      <a:pt x="17022" y="24155"/>
                      <a:pt x="15786" y="24725"/>
                    </a:cubicBezTo>
                    <a:cubicBezTo>
                      <a:pt x="14550" y="25201"/>
                      <a:pt x="9890" y="27483"/>
                      <a:pt x="8654" y="27958"/>
                    </a:cubicBezTo>
                    <a:cubicBezTo>
                      <a:pt x="7608" y="28434"/>
                      <a:pt x="3994" y="30336"/>
                      <a:pt x="2282" y="31192"/>
                    </a:cubicBezTo>
                    <a:lnTo>
                      <a:pt x="0" y="22348"/>
                    </a:lnTo>
                    <a:cubicBezTo>
                      <a:pt x="1617" y="21587"/>
                      <a:pt x="5611" y="19590"/>
                      <a:pt x="6752" y="19019"/>
                    </a:cubicBezTo>
                    <a:cubicBezTo>
                      <a:pt x="7988" y="18449"/>
                      <a:pt x="12838" y="16262"/>
                      <a:pt x="14074" y="15786"/>
                    </a:cubicBezTo>
                    <a:cubicBezTo>
                      <a:pt x="15311" y="15215"/>
                      <a:pt x="20351" y="13218"/>
                      <a:pt x="21492" y="12838"/>
                    </a:cubicBezTo>
                    <a:cubicBezTo>
                      <a:pt x="22823" y="12363"/>
                      <a:pt x="27863" y="10461"/>
                      <a:pt x="29100" y="10080"/>
                    </a:cubicBezTo>
                    <a:cubicBezTo>
                      <a:pt x="30431" y="9605"/>
                      <a:pt x="39370" y="6942"/>
                      <a:pt x="40701" y="6657"/>
                    </a:cubicBezTo>
                    <a:cubicBezTo>
                      <a:pt x="43269" y="5991"/>
                      <a:pt x="45837" y="5325"/>
                      <a:pt x="48499" y="4755"/>
                    </a:cubicBezTo>
                    <a:cubicBezTo>
                      <a:pt x="52018" y="3994"/>
                      <a:pt x="55537" y="3233"/>
                      <a:pt x="59055" y="2663"/>
                    </a:cubicBezTo>
                    <a:cubicBezTo>
                      <a:pt x="60291" y="2473"/>
                      <a:pt x="61623" y="2282"/>
                      <a:pt x="62859" y="2092"/>
                    </a:cubicBezTo>
                    <a:cubicBezTo>
                      <a:pt x="63335" y="1997"/>
                      <a:pt x="63810" y="1902"/>
                      <a:pt x="64285" y="1902"/>
                    </a:cubicBezTo>
                    <a:cubicBezTo>
                      <a:pt x="66948" y="1522"/>
                      <a:pt x="69611" y="1141"/>
                      <a:pt x="72274" y="951"/>
                    </a:cubicBezTo>
                    <a:cubicBezTo>
                      <a:pt x="73605" y="761"/>
                      <a:pt x="83020" y="95"/>
                      <a:pt x="84351" y="95"/>
                    </a:cubicBezTo>
                    <a:cubicBezTo>
                      <a:pt x="85777" y="0"/>
                      <a:pt x="91008" y="0"/>
                      <a:pt x="92339" y="0"/>
                    </a:cubicBezTo>
                    <a:cubicBezTo>
                      <a:pt x="93575" y="0"/>
                      <a:pt x="98996" y="95"/>
                      <a:pt x="100327" y="95"/>
                    </a:cubicBezTo>
                    <a:cubicBezTo>
                      <a:pt x="101659" y="190"/>
                      <a:pt x="111073" y="856"/>
                      <a:pt x="112405" y="951"/>
                    </a:cubicBezTo>
                    <a:cubicBezTo>
                      <a:pt x="115067" y="1236"/>
                      <a:pt x="117730" y="1522"/>
                      <a:pt x="120393" y="1902"/>
                    </a:cubicBezTo>
                    <a:cubicBezTo>
                      <a:pt x="120868" y="1902"/>
                      <a:pt x="121344" y="1997"/>
                      <a:pt x="121819" y="2092"/>
                    </a:cubicBezTo>
                    <a:cubicBezTo>
                      <a:pt x="123150" y="2282"/>
                      <a:pt x="124387" y="2473"/>
                      <a:pt x="125623" y="2663"/>
                    </a:cubicBezTo>
                    <a:cubicBezTo>
                      <a:pt x="129237" y="3233"/>
                      <a:pt x="132755" y="3994"/>
                      <a:pt x="136274" y="4755"/>
                    </a:cubicBezTo>
                    <a:cubicBezTo>
                      <a:pt x="138937" y="5325"/>
                      <a:pt x="141504" y="5896"/>
                      <a:pt x="144072" y="6657"/>
                    </a:cubicBezTo>
                    <a:cubicBezTo>
                      <a:pt x="145308" y="7037"/>
                      <a:pt x="154342" y="9700"/>
                      <a:pt x="155674" y="10080"/>
                    </a:cubicBezTo>
                    <a:cubicBezTo>
                      <a:pt x="156910" y="10556"/>
                      <a:pt x="161950" y="12363"/>
                      <a:pt x="163186" y="12838"/>
                    </a:cubicBezTo>
                    <a:cubicBezTo>
                      <a:pt x="164518" y="13314"/>
                      <a:pt x="169463" y="15311"/>
                      <a:pt x="170604" y="15786"/>
                    </a:cubicBezTo>
                    <a:cubicBezTo>
                      <a:pt x="171935" y="16262"/>
                      <a:pt x="176785" y="18449"/>
                      <a:pt x="177926" y="19019"/>
                    </a:cubicBezTo>
                    <a:cubicBezTo>
                      <a:pt x="179067" y="19590"/>
                      <a:pt x="183061" y="21587"/>
                      <a:pt x="184773" y="22348"/>
                    </a:cubicBezTo>
                    <a:lnTo>
                      <a:pt x="182301" y="31097"/>
                    </a:lnTo>
                    <a:cubicBezTo>
                      <a:pt x="180589" y="30146"/>
                      <a:pt x="176975" y="28339"/>
                      <a:pt x="175929" y="27863"/>
                    </a:cubicBezTo>
                    <a:cubicBezTo>
                      <a:pt x="174693" y="27293"/>
                      <a:pt x="170033" y="25106"/>
                      <a:pt x="168797" y="24630"/>
                    </a:cubicBezTo>
                    <a:cubicBezTo>
                      <a:pt x="167656" y="24060"/>
                      <a:pt x="162806" y="22062"/>
                      <a:pt x="161570" y="21587"/>
                    </a:cubicBezTo>
                    <a:cubicBezTo>
                      <a:pt x="160333" y="21112"/>
                      <a:pt x="155388" y="19400"/>
                      <a:pt x="154152" y="18924"/>
                    </a:cubicBezTo>
                    <a:cubicBezTo>
                      <a:pt x="153011" y="18544"/>
                      <a:pt x="148732" y="17213"/>
                      <a:pt x="147115" y="16642"/>
                    </a:cubicBezTo>
                    <a:cubicBezTo>
                      <a:pt x="146925" y="16642"/>
                      <a:pt x="146830" y="16547"/>
                      <a:pt x="146734" y="16547"/>
                    </a:cubicBezTo>
                    <a:cubicBezTo>
                      <a:pt x="145403" y="16166"/>
                      <a:pt x="132090" y="12743"/>
                      <a:pt x="126574" y="11697"/>
                    </a:cubicBezTo>
                    <a:cubicBezTo>
                      <a:pt x="121724" y="10841"/>
                      <a:pt x="116874" y="10080"/>
                      <a:pt x="111929" y="9605"/>
                    </a:cubicBezTo>
                    <a:cubicBezTo>
                      <a:pt x="110693" y="9510"/>
                      <a:pt x="105462" y="9034"/>
                      <a:pt x="104131" y="8939"/>
                    </a:cubicBezTo>
                    <a:cubicBezTo>
                      <a:pt x="103370" y="8844"/>
                      <a:pt x="102514" y="8844"/>
                      <a:pt x="101754" y="8844"/>
                    </a:cubicBezTo>
                    <a:cubicBezTo>
                      <a:pt x="101278" y="8844"/>
                      <a:pt x="100708" y="8844"/>
                      <a:pt x="100232" y="8749"/>
                    </a:cubicBezTo>
                    <a:cubicBezTo>
                      <a:pt x="98901" y="8749"/>
                      <a:pt x="93670" y="8654"/>
                      <a:pt x="92339" y="8654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72" name="Frihåndsform: figur 271">
                <a:extLst>
                  <a:ext uri="{FF2B5EF4-FFF2-40B4-BE49-F238E27FC236}">
                    <a16:creationId xmlns:a16="http://schemas.microsoft.com/office/drawing/2014/main" id="{39BEC236-3101-4428-9675-D70CF23BB664}"/>
                  </a:ext>
                </a:extLst>
              </p:cNvPr>
              <p:cNvSpPr/>
              <p:nvPr/>
            </p:nvSpPr>
            <p:spPr>
              <a:xfrm>
                <a:off x="10153822" y="802331"/>
                <a:ext cx="112404" cy="116113"/>
              </a:xfrm>
              <a:custGeom>
                <a:avLst/>
                <a:gdLst>
                  <a:gd name="connsiteX0" fmla="*/ 5991 w 112404"/>
                  <a:gd name="connsiteY0" fmla="*/ 116113 h 116113"/>
                  <a:gd name="connsiteX1" fmla="*/ 0 w 112404"/>
                  <a:gd name="connsiteY1" fmla="*/ 110312 h 116113"/>
                  <a:gd name="connsiteX2" fmla="*/ 108696 w 112404"/>
                  <a:gd name="connsiteY2" fmla="*/ 1522 h 116113"/>
                  <a:gd name="connsiteX3" fmla="*/ 112405 w 112404"/>
                  <a:gd name="connsiteY3" fmla="*/ 0 h 116113"/>
                  <a:gd name="connsiteX4" fmla="*/ 112405 w 112404"/>
                  <a:gd name="connsiteY4" fmla="*/ 285 h 116113"/>
                  <a:gd name="connsiteX5" fmla="*/ 110978 w 112404"/>
                  <a:gd name="connsiteY5" fmla="*/ 3804 h 116113"/>
                  <a:gd name="connsiteX6" fmla="*/ 5991 w 112404"/>
                  <a:gd name="connsiteY6" fmla="*/ 116113 h 1161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2404" h="116113">
                    <a:moveTo>
                      <a:pt x="5991" y="116113"/>
                    </a:moveTo>
                    <a:lnTo>
                      <a:pt x="0" y="110312"/>
                    </a:lnTo>
                    <a:lnTo>
                      <a:pt x="108696" y="1522"/>
                    </a:lnTo>
                    <a:cubicBezTo>
                      <a:pt x="110027" y="190"/>
                      <a:pt x="111454" y="0"/>
                      <a:pt x="112405" y="0"/>
                    </a:cubicBezTo>
                    <a:lnTo>
                      <a:pt x="112405" y="285"/>
                    </a:lnTo>
                    <a:cubicBezTo>
                      <a:pt x="112405" y="1141"/>
                      <a:pt x="112214" y="2473"/>
                      <a:pt x="110978" y="3804"/>
                    </a:cubicBezTo>
                    <a:lnTo>
                      <a:pt x="5991" y="116113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73" name="Frihåndsform: figur 272">
                <a:extLst>
                  <a:ext uri="{FF2B5EF4-FFF2-40B4-BE49-F238E27FC236}">
                    <a16:creationId xmlns:a16="http://schemas.microsoft.com/office/drawing/2014/main" id="{2A7667C2-323F-46EE-9083-604B75B8D2CB}"/>
                  </a:ext>
                </a:extLst>
              </p:cNvPr>
              <p:cNvSpPr/>
              <p:nvPr/>
            </p:nvSpPr>
            <p:spPr>
              <a:xfrm>
                <a:off x="10173917" y="762620"/>
                <a:ext cx="62924" cy="46083"/>
              </a:xfrm>
              <a:custGeom>
                <a:avLst/>
                <a:gdLst>
                  <a:gd name="connsiteX0" fmla="*/ 35061 w 62924"/>
                  <a:gd name="connsiteY0" fmla="*/ 13940 h 46083"/>
                  <a:gd name="connsiteX1" fmla="*/ 36108 w 62924"/>
                  <a:gd name="connsiteY1" fmla="*/ 12799 h 46083"/>
                  <a:gd name="connsiteX2" fmla="*/ 35347 w 62924"/>
                  <a:gd name="connsiteY2" fmla="*/ 12229 h 46083"/>
                  <a:gd name="connsiteX3" fmla="*/ 35347 w 62924"/>
                  <a:gd name="connsiteY3" fmla="*/ 12324 h 46083"/>
                  <a:gd name="connsiteX4" fmla="*/ 31258 w 62924"/>
                  <a:gd name="connsiteY4" fmla="*/ 14511 h 46083"/>
                  <a:gd name="connsiteX5" fmla="*/ 27168 w 62924"/>
                  <a:gd name="connsiteY5" fmla="*/ 12324 h 46083"/>
                  <a:gd name="connsiteX6" fmla="*/ 27168 w 62924"/>
                  <a:gd name="connsiteY6" fmla="*/ 12229 h 46083"/>
                  <a:gd name="connsiteX7" fmla="*/ 26503 w 62924"/>
                  <a:gd name="connsiteY7" fmla="*/ 12894 h 46083"/>
                  <a:gd name="connsiteX8" fmla="*/ 26598 w 62924"/>
                  <a:gd name="connsiteY8" fmla="*/ 12989 h 46083"/>
                  <a:gd name="connsiteX9" fmla="*/ 27264 w 62924"/>
                  <a:gd name="connsiteY9" fmla="*/ 13750 h 46083"/>
                  <a:gd name="connsiteX10" fmla="*/ 23174 w 62924"/>
                  <a:gd name="connsiteY10" fmla="*/ 31153 h 46083"/>
                  <a:gd name="connsiteX11" fmla="*/ 23460 w 62924"/>
                  <a:gd name="connsiteY11" fmla="*/ 35337 h 46083"/>
                  <a:gd name="connsiteX12" fmla="*/ 25171 w 62924"/>
                  <a:gd name="connsiteY12" fmla="*/ 41804 h 46083"/>
                  <a:gd name="connsiteX13" fmla="*/ 26408 w 62924"/>
                  <a:gd name="connsiteY13" fmla="*/ 46083 h 46083"/>
                  <a:gd name="connsiteX14" fmla="*/ 23174 w 62924"/>
                  <a:gd name="connsiteY14" fmla="*/ 45988 h 46083"/>
                  <a:gd name="connsiteX15" fmla="*/ 21558 w 62924"/>
                  <a:gd name="connsiteY15" fmla="*/ 45988 h 46083"/>
                  <a:gd name="connsiteX16" fmla="*/ 21177 w 62924"/>
                  <a:gd name="connsiteY16" fmla="*/ 45988 h 46083"/>
                  <a:gd name="connsiteX17" fmla="*/ 16327 w 62924"/>
                  <a:gd name="connsiteY17" fmla="*/ 34767 h 46083"/>
                  <a:gd name="connsiteX18" fmla="*/ 14996 w 62924"/>
                  <a:gd name="connsiteY18" fmla="*/ 23070 h 46083"/>
                  <a:gd name="connsiteX19" fmla="*/ 14235 w 62924"/>
                  <a:gd name="connsiteY19" fmla="*/ 15462 h 46083"/>
                  <a:gd name="connsiteX20" fmla="*/ 10431 w 62924"/>
                  <a:gd name="connsiteY20" fmla="*/ 10612 h 46083"/>
                  <a:gd name="connsiteX21" fmla="*/ 7483 w 62924"/>
                  <a:gd name="connsiteY21" fmla="*/ 15937 h 46083"/>
                  <a:gd name="connsiteX22" fmla="*/ 4440 w 62924"/>
                  <a:gd name="connsiteY22" fmla="*/ 15462 h 46083"/>
                  <a:gd name="connsiteX23" fmla="*/ 1017 w 62924"/>
                  <a:gd name="connsiteY23" fmla="*/ 12229 h 46083"/>
                  <a:gd name="connsiteX24" fmla="*/ 1492 w 62924"/>
                  <a:gd name="connsiteY24" fmla="*/ 3670 h 46083"/>
                  <a:gd name="connsiteX25" fmla="*/ 8720 w 62924"/>
                  <a:gd name="connsiteY25" fmla="*/ 151 h 46083"/>
                  <a:gd name="connsiteX26" fmla="*/ 19656 w 62924"/>
                  <a:gd name="connsiteY26" fmla="*/ 11753 h 46083"/>
                  <a:gd name="connsiteX27" fmla="*/ 23365 w 62924"/>
                  <a:gd name="connsiteY27" fmla="*/ 3575 h 46083"/>
                  <a:gd name="connsiteX28" fmla="*/ 39911 w 62924"/>
                  <a:gd name="connsiteY28" fmla="*/ 3480 h 46083"/>
                  <a:gd name="connsiteX29" fmla="*/ 43240 w 62924"/>
                  <a:gd name="connsiteY29" fmla="*/ 11658 h 46083"/>
                  <a:gd name="connsiteX30" fmla="*/ 43145 w 62924"/>
                  <a:gd name="connsiteY30" fmla="*/ 11563 h 46083"/>
                  <a:gd name="connsiteX31" fmla="*/ 49611 w 62924"/>
                  <a:gd name="connsiteY31" fmla="*/ 1388 h 46083"/>
                  <a:gd name="connsiteX32" fmla="*/ 60738 w 62924"/>
                  <a:gd name="connsiteY32" fmla="*/ 2529 h 46083"/>
                  <a:gd name="connsiteX33" fmla="*/ 62830 w 62924"/>
                  <a:gd name="connsiteY33" fmla="*/ 7189 h 46083"/>
                  <a:gd name="connsiteX34" fmla="*/ 62925 w 62924"/>
                  <a:gd name="connsiteY34" fmla="*/ 7854 h 46083"/>
                  <a:gd name="connsiteX35" fmla="*/ 60262 w 62924"/>
                  <a:gd name="connsiteY35" fmla="*/ 14321 h 46083"/>
                  <a:gd name="connsiteX36" fmla="*/ 53415 w 62924"/>
                  <a:gd name="connsiteY36" fmla="*/ 15177 h 46083"/>
                  <a:gd name="connsiteX37" fmla="*/ 52559 w 62924"/>
                  <a:gd name="connsiteY37" fmla="*/ 10612 h 46083"/>
                  <a:gd name="connsiteX38" fmla="*/ 48755 w 62924"/>
                  <a:gd name="connsiteY38" fmla="*/ 15462 h 46083"/>
                  <a:gd name="connsiteX39" fmla="*/ 47995 w 62924"/>
                  <a:gd name="connsiteY39" fmla="*/ 23070 h 46083"/>
                  <a:gd name="connsiteX40" fmla="*/ 46568 w 62924"/>
                  <a:gd name="connsiteY40" fmla="*/ 34767 h 46083"/>
                  <a:gd name="connsiteX41" fmla="*/ 41908 w 62924"/>
                  <a:gd name="connsiteY41" fmla="*/ 45988 h 46083"/>
                  <a:gd name="connsiteX42" fmla="*/ 38485 w 62924"/>
                  <a:gd name="connsiteY42" fmla="*/ 45893 h 46083"/>
                  <a:gd name="connsiteX43" fmla="*/ 36773 w 62924"/>
                  <a:gd name="connsiteY43" fmla="*/ 45893 h 46083"/>
                  <a:gd name="connsiteX44" fmla="*/ 36203 w 62924"/>
                  <a:gd name="connsiteY44" fmla="*/ 45893 h 46083"/>
                  <a:gd name="connsiteX45" fmla="*/ 37249 w 62924"/>
                  <a:gd name="connsiteY45" fmla="*/ 41994 h 46083"/>
                  <a:gd name="connsiteX46" fmla="*/ 38865 w 62924"/>
                  <a:gd name="connsiteY46" fmla="*/ 35337 h 46083"/>
                  <a:gd name="connsiteX47" fmla="*/ 39056 w 62924"/>
                  <a:gd name="connsiteY47" fmla="*/ 31248 h 46083"/>
                  <a:gd name="connsiteX48" fmla="*/ 35061 w 62924"/>
                  <a:gd name="connsiteY48" fmla="*/ 13940 h 460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</a:cxnLst>
                <a:rect l="l" t="t" r="r" b="b"/>
                <a:pathLst>
                  <a:path w="62924" h="46083">
                    <a:moveTo>
                      <a:pt x="35061" y="13940"/>
                    </a:moveTo>
                    <a:cubicBezTo>
                      <a:pt x="35442" y="13560"/>
                      <a:pt x="35822" y="13180"/>
                      <a:pt x="36108" y="12799"/>
                    </a:cubicBezTo>
                    <a:cubicBezTo>
                      <a:pt x="36583" y="12134"/>
                      <a:pt x="35822" y="11658"/>
                      <a:pt x="35347" y="12229"/>
                    </a:cubicBezTo>
                    <a:cubicBezTo>
                      <a:pt x="35347" y="12229"/>
                      <a:pt x="35347" y="12229"/>
                      <a:pt x="35347" y="12324"/>
                    </a:cubicBezTo>
                    <a:cubicBezTo>
                      <a:pt x="34491" y="13655"/>
                      <a:pt x="32969" y="14511"/>
                      <a:pt x="31258" y="14511"/>
                    </a:cubicBezTo>
                    <a:cubicBezTo>
                      <a:pt x="29546" y="14511"/>
                      <a:pt x="28024" y="13655"/>
                      <a:pt x="27168" y="12324"/>
                    </a:cubicBezTo>
                    <a:lnTo>
                      <a:pt x="27168" y="12229"/>
                    </a:lnTo>
                    <a:cubicBezTo>
                      <a:pt x="26693" y="11563"/>
                      <a:pt x="25932" y="12134"/>
                      <a:pt x="26503" y="12894"/>
                    </a:cubicBezTo>
                    <a:cubicBezTo>
                      <a:pt x="26503" y="12989"/>
                      <a:pt x="26598" y="12989"/>
                      <a:pt x="26598" y="12989"/>
                    </a:cubicBezTo>
                    <a:cubicBezTo>
                      <a:pt x="26788" y="13275"/>
                      <a:pt x="26978" y="13560"/>
                      <a:pt x="27264" y="13750"/>
                    </a:cubicBezTo>
                    <a:cubicBezTo>
                      <a:pt x="24791" y="17269"/>
                      <a:pt x="23174" y="24306"/>
                      <a:pt x="23174" y="31153"/>
                    </a:cubicBezTo>
                    <a:cubicBezTo>
                      <a:pt x="23174" y="32579"/>
                      <a:pt x="23174" y="34006"/>
                      <a:pt x="23460" y="35337"/>
                    </a:cubicBezTo>
                    <a:cubicBezTo>
                      <a:pt x="23745" y="37620"/>
                      <a:pt x="24411" y="39807"/>
                      <a:pt x="25171" y="41804"/>
                    </a:cubicBezTo>
                    <a:cubicBezTo>
                      <a:pt x="25742" y="43420"/>
                      <a:pt x="26217" y="44847"/>
                      <a:pt x="26408" y="46083"/>
                    </a:cubicBezTo>
                    <a:cubicBezTo>
                      <a:pt x="25647" y="46083"/>
                      <a:pt x="24316" y="46083"/>
                      <a:pt x="23174" y="45988"/>
                    </a:cubicBezTo>
                    <a:cubicBezTo>
                      <a:pt x="22509" y="45988"/>
                      <a:pt x="22033" y="45988"/>
                      <a:pt x="21558" y="45988"/>
                    </a:cubicBezTo>
                    <a:lnTo>
                      <a:pt x="21177" y="45988"/>
                    </a:lnTo>
                    <a:cubicBezTo>
                      <a:pt x="19846" y="43991"/>
                      <a:pt x="17278" y="38951"/>
                      <a:pt x="16327" y="34767"/>
                    </a:cubicBezTo>
                    <a:cubicBezTo>
                      <a:pt x="15567" y="31153"/>
                      <a:pt x="15281" y="26969"/>
                      <a:pt x="14996" y="23070"/>
                    </a:cubicBezTo>
                    <a:cubicBezTo>
                      <a:pt x="14806" y="20217"/>
                      <a:pt x="14616" y="17554"/>
                      <a:pt x="14235" y="15462"/>
                    </a:cubicBezTo>
                    <a:cubicBezTo>
                      <a:pt x="13855" y="13370"/>
                      <a:pt x="12428" y="10612"/>
                      <a:pt x="10431" y="10612"/>
                    </a:cubicBezTo>
                    <a:cubicBezTo>
                      <a:pt x="12428" y="12514"/>
                      <a:pt x="10526" y="16033"/>
                      <a:pt x="7483" y="15937"/>
                    </a:cubicBezTo>
                    <a:cubicBezTo>
                      <a:pt x="6532" y="15937"/>
                      <a:pt x="5486" y="15747"/>
                      <a:pt x="4440" y="15462"/>
                    </a:cubicBezTo>
                    <a:cubicBezTo>
                      <a:pt x="3014" y="15082"/>
                      <a:pt x="1873" y="13845"/>
                      <a:pt x="1017" y="12229"/>
                    </a:cubicBezTo>
                    <a:cubicBezTo>
                      <a:pt x="-410" y="9471"/>
                      <a:pt x="-410" y="6142"/>
                      <a:pt x="1492" y="3670"/>
                    </a:cubicBezTo>
                    <a:cubicBezTo>
                      <a:pt x="3109" y="1483"/>
                      <a:pt x="5772" y="151"/>
                      <a:pt x="8720" y="151"/>
                    </a:cubicBezTo>
                    <a:cubicBezTo>
                      <a:pt x="14996" y="151"/>
                      <a:pt x="19466" y="5857"/>
                      <a:pt x="19656" y="11753"/>
                    </a:cubicBezTo>
                    <a:cubicBezTo>
                      <a:pt x="20321" y="8140"/>
                      <a:pt x="21463" y="5572"/>
                      <a:pt x="23365" y="3575"/>
                    </a:cubicBezTo>
                    <a:cubicBezTo>
                      <a:pt x="27739" y="-1085"/>
                      <a:pt x="35442" y="-895"/>
                      <a:pt x="39911" y="3480"/>
                    </a:cubicBezTo>
                    <a:cubicBezTo>
                      <a:pt x="41718" y="5287"/>
                      <a:pt x="43240" y="8140"/>
                      <a:pt x="43240" y="11658"/>
                    </a:cubicBezTo>
                    <a:lnTo>
                      <a:pt x="43145" y="11563"/>
                    </a:lnTo>
                    <a:cubicBezTo>
                      <a:pt x="44191" y="6333"/>
                      <a:pt x="46758" y="3004"/>
                      <a:pt x="49611" y="1388"/>
                    </a:cubicBezTo>
                    <a:cubicBezTo>
                      <a:pt x="53225" y="-704"/>
                      <a:pt x="57885" y="-514"/>
                      <a:pt x="60738" y="2529"/>
                    </a:cubicBezTo>
                    <a:cubicBezTo>
                      <a:pt x="61879" y="3765"/>
                      <a:pt x="62640" y="5382"/>
                      <a:pt x="62830" y="7189"/>
                    </a:cubicBezTo>
                    <a:cubicBezTo>
                      <a:pt x="62830" y="7379"/>
                      <a:pt x="62925" y="7664"/>
                      <a:pt x="62925" y="7854"/>
                    </a:cubicBezTo>
                    <a:cubicBezTo>
                      <a:pt x="62925" y="10422"/>
                      <a:pt x="61879" y="12894"/>
                      <a:pt x="60262" y="14321"/>
                    </a:cubicBezTo>
                    <a:cubicBezTo>
                      <a:pt x="58360" y="16033"/>
                      <a:pt x="55602" y="16698"/>
                      <a:pt x="53415" y="15177"/>
                    </a:cubicBezTo>
                    <a:cubicBezTo>
                      <a:pt x="51989" y="14226"/>
                      <a:pt x="51513" y="12229"/>
                      <a:pt x="52559" y="10612"/>
                    </a:cubicBezTo>
                    <a:cubicBezTo>
                      <a:pt x="50372" y="10422"/>
                      <a:pt x="49136" y="13275"/>
                      <a:pt x="48755" y="15462"/>
                    </a:cubicBezTo>
                    <a:cubicBezTo>
                      <a:pt x="48375" y="17554"/>
                      <a:pt x="48185" y="20217"/>
                      <a:pt x="47995" y="23070"/>
                    </a:cubicBezTo>
                    <a:cubicBezTo>
                      <a:pt x="47709" y="26969"/>
                      <a:pt x="47424" y="31248"/>
                      <a:pt x="46568" y="34767"/>
                    </a:cubicBezTo>
                    <a:cubicBezTo>
                      <a:pt x="45617" y="39141"/>
                      <a:pt x="43240" y="43706"/>
                      <a:pt x="41908" y="45988"/>
                    </a:cubicBezTo>
                    <a:cubicBezTo>
                      <a:pt x="41243" y="45988"/>
                      <a:pt x="39816" y="45988"/>
                      <a:pt x="38485" y="45893"/>
                    </a:cubicBezTo>
                    <a:cubicBezTo>
                      <a:pt x="37819" y="45893"/>
                      <a:pt x="37154" y="45893"/>
                      <a:pt x="36773" y="45893"/>
                    </a:cubicBezTo>
                    <a:lnTo>
                      <a:pt x="36203" y="45893"/>
                    </a:lnTo>
                    <a:cubicBezTo>
                      <a:pt x="36393" y="44752"/>
                      <a:pt x="36773" y="43420"/>
                      <a:pt x="37249" y="41994"/>
                    </a:cubicBezTo>
                    <a:cubicBezTo>
                      <a:pt x="37819" y="39997"/>
                      <a:pt x="38580" y="37715"/>
                      <a:pt x="38865" y="35337"/>
                    </a:cubicBezTo>
                    <a:cubicBezTo>
                      <a:pt x="39056" y="34006"/>
                      <a:pt x="39056" y="32579"/>
                      <a:pt x="39056" y="31248"/>
                    </a:cubicBezTo>
                    <a:cubicBezTo>
                      <a:pt x="38960" y="24496"/>
                      <a:pt x="37344" y="17459"/>
                      <a:pt x="35061" y="13940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</p:grpSp>
        <p:sp>
          <p:nvSpPr>
            <p:cNvPr id="162" name="Frihåndsform: figur 161">
              <a:extLst>
                <a:ext uri="{FF2B5EF4-FFF2-40B4-BE49-F238E27FC236}">
                  <a16:creationId xmlns:a16="http://schemas.microsoft.com/office/drawing/2014/main" id="{D5F0C77B-1622-4F6B-B304-89F9463B14FA}"/>
                </a:ext>
              </a:extLst>
            </p:cNvPr>
            <p:cNvSpPr/>
            <p:nvPr/>
          </p:nvSpPr>
          <p:spPr>
            <a:xfrm>
              <a:off x="10174458" y="752691"/>
              <a:ext cx="59625" cy="8463"/>
            </a:xfrm>
            <a:custGeom>
              <a:avLst/>
              <a:gdLst>
                <a:gd name="connsiteX0" fmla="*/ 0 w 59625"/>
                <a:gd name="connsiteY0" fmla="*/ 0 h 8463"/>
                <a:gd name="connsiteX1" fmla="*/ 0 w 59625"/>
                <a:gd name="connsiteY1" fmla="*/ 8464 h 8463"/>
                <a:gd name="connsiteX2" fmla="*/ 29765 w 59625"/>
                <a:gd name="connsiteY2" fmla="*/ 8464 h 8463"/>
                <a:gd name="connsiteX3" fmla="*/ 59626 w 59625"/>
                <a:gd name="connsiteY3" fmla="*/ 8464 h 8463"/>
                <a:gd name="connsiteX4" fmla="*/ 59626 w 59625"/>
                <a:gd name="connsiteY4" fmla="*/ 0 h 8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625" h="8463">
                  <a:moveTo>
                    <a:pt x="0" y="0"/>
                  </a:moveTo>
                  <a:lnTo>
                    <a:pt x="0" y="8464"/>
                  </a:lnTo>
                  <a:lnTo>
                    <a:pt x="29765" y="8464"/>
                  </a:lnTo>
                  <a:lnTo>
                    <a:pt x="59626" y="8464"/>
                  </a:lnTo>
                  <a:lnTo>
                    <a:pt x="59626" y="0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grpSp>
          <p:nvGrpSpPr>
            <p:cNvPr id="163" name="dasdasda">
              <a:extLst>
                <a:ext uri="{FF2B5EF4-FFF2-40B4-BE49-F238E27FC236}">
                  <a16:creationId xmlns:a16="http://schemas.microsoft.com/office/drawing/2014/main" id="{C5FE9654-3E88-43BC-B99A-D8A694D8A96B}"/>
                </a:ext>
              </a:extLst>
            </p:cNvPr>
            <p:cNvGrpSpPr/>
            <p:nvPr/>
          </p:nvGrpSpPr>
          <p:grpSpPr>
            <a:xfrm>
              <a:off x="10094101" y="633820"/>
              <a:ext cx="221385" cy="367739"/>
              <a:chOff x="10094101" y="633820"/>
              <a:chExt cx="221385" cy="367739"/>
            </a:xfrm>
            <a:solidFill>
              <a:srgbClr val="EBEBEB"/>
            </a:solidFill>
          </p:grpSpPr>
          <p:sp>
            <p:nvSpPr>
              <p:cNvPr id="265" name="Frihåndsform: figur 264">
                <a:extLst>
                  <a:ext uri="{FF2B5EF4-FFF2-40B4-BE49-F238E27FC236}">
                    <a16:creationId xmlns:a16="http://schemas.microsoft.com/office/drawing/2014/main" id="{2E0E439C-225F-492D-A010-76EC224BDEEC}"/>
                  </a:ext>
                </a:extLst>
              </p:cNvPr>
              <p:cNvSpPr/>
              <p:nvPr/>
            </p:nvSpPr>
            <p:spPr>
              <a:xfrm>
                <a:off x="10094101" y="634010"/>
                <a:ext cx="55441" cy="77028"/>
              </a:xfrm>
              <a:custGeom>
                <a:avLst/>
                <a:gdLst>
                  <a:gd name="connsiteX0" fmla="*/ 40226 w 55441"/>
                  <a:gd name="connsiteY0" fmla="*/ 67424 h 77028"/>
                  <a:gd name="connsiteX1" fmla="*/ 34901 w 55441"/>
                  <a:gd name="connsiteY1" fmla="*/ 40321 h 77028"/>
                  <a:gd name="connsiteX2" fmla="*/ 33759 w 55441"/>
                  <a:gd name="connsiteY2" fmla="*/ 34140 h 77028"/>
                  <a:gd name="connsiteX3" fmla="*/ 28814 w 55441"/>
                  <a:gd name="connsiteY3" fmla="*/ 29765 h 77028"/>
                  <a:gd name="connsiteX4" fmla="*/ 27483 w 55441"/>
                  <a:gd name="connsiteY4" fmla="*/ 29956 h 77028"/>
                  <a:gd name="connsiteX5" fmla="*/ 23299 w 55441"/>
                  <a:gd name="connsiteY5" fmla="*/ 34901 h 77028"/>
                  <a:gd name="connsiteX6" fmla="*/ 23489 w 55441"/>
                  <a:gd name="connsiteY6" fmla="*/ 36327 h 77028"/>
                  <a:gd name="connsiteX7" fmla="*/ 25296 w 55441"/>
                  <a:gd name="connsiteY7" fmla="*/ 44886 h 77028"/>
                  <a:gd name="connsiteX8" fmla="*/ 31097 w 55441"/>
                  <a:gd name="connsiteY8" fmla="*/ 70657 h 77028"/>
                  <a:gd name="connsiteX9" fmla="*/ 29670 w 55441"/>
                  <a:gd name="connsiteY9" fmla="*/ 71323 h 77028"/>
                  <a:gd name="connsiteX10" fmla="*/ 26722 w 55441"/>
                  <a:gd name="connsiteY10" fmla="*/ 72654 h 77028"/>
                  <a:gd name="connsiteX11" fmla="*/ 23869 w 55441"/>
                  <a:gd name="connsiteY11" fmla="*/ 73795 h 77028"/>
                  <a:gd name="connsiteX12" fmla="*/ 19685 w 55441"/>
                  <a:gd name="connsiteY12" fmla="*/ 75697 h 77028"/>
                  <a:gd name="connsiteX13" fmla="*/ 16642 w 55441"/>
                  <a:gd name="connsiteY13" fmla="*/ 77028 h 77028"/>
                  <a:gd name="connsiteX14" fmla="*/ 0 w 55441"/>
                  <a:gd name="connsiteY14" fmla="*/ 15025 h 77028"/>
                  <a:gd name="connsiteX15" fmla="*/ 4089 w 55441"/>
                  <a:gd name="connsiteY15" fmla="*/ 13314 h 77028"/>
                  <a:gd name="connsiteX16" fmla="*/ 8083 w 55441"/>
                  <a:gd name="connsiteY16" fmla="*/ 11792 h 77028"/>
                  <a:gd name="connsiteX17" fmla="*/ 10270 w 55441"/>
                  <a:gd name="connsiteY17" fmla="*/ 20541 h 77028"/>
                  <a:gd name="connsiteX18" fmla="*/ 10461 w 55441"/>
                  <a:gd name="connsiteY18" fmla="*/ 21207 h 77028"/>
                  <a:gd name="connsiteX19" fmla="*/ 11126 w 55441"/>
                  <a:gd name="connsiteY19" fmla="*/ 20921 h 77028"/>
                  <a:gd name="connsiteX20" fmla="*/ 15596 w 55441"/>
                  <a:gd name="connsiteY20" fmla="*/ 19210 h 77028"/>
                  <a:gd name="connsiteX21" fmla="*/ 18259 w 55441"/>
                  <a:gd name="connsiteY21" fmla="*/ 18259 h 77028"/>
                  <a:gd name="connsiteX22" fmla="*/ 20161 w 55441"/>
                  <a:gd name="connsiteY22" fmla="*/ 17593 h 77028"/>
                  <a:gd name="connsiteX23" fmla="*/ 20636 w 55441"/>
                  <a:gd name="connsiteY23" fmla="*/ 17498 h 77028"/>
                  <a:gd name="connsiteX24" fmla="*/ 20446 w 55441"/>
                  <a:gd name="connsiteY24" fmla="*/ 16927 h 77028"/>
                  <a:gd name="connsiteX25" fmla="*/ 18544 w 55441"/>
                  <a:gd name="connsiteY25" fmla="*/ 7988 h 77028"/>
                  <a:gd name="connsiteX26" fmla="*/ 22728 w 55441"/>
                  <a:gd name="connsiteY26" fmla="*/ 6562 h 77028"/>
                  <a:gd name="connsiteX27" fmla="*/ 26817 w 55441"/>
                  <a:gd name="connsiteY27" fmla="*/ 5230 h 77028"/>
                  <a:gd name="connsiteX28" fmla="*/ 28529 w 55441"/>
                  <a:gd name="connsiteY28" fmla="*/ 14074 h 77028"/>
                  <a:gd name="connsiteX29" fmla="*/ 28624 w 55441"/>
                  <a:gd name="connsiteY29" fmla="*/ 14740 h 77028"/>
                  <a:gd name="connsiteX30" fmla="*/ 29290 w 55441"/>
                  <a:gd name="connsiteY30" fmla="*/ 14550 h 77028"/>
                  <a:gd name="connsiteX31" fmla="*/ 31382 w 55441"/>
                  <a:gd name="connsiteY31" fmla="*/ 13884 h 77028"/>
                  <a:gd name="connsiteX32" fmla="*/ 33950 w 55441"/>
                  <a:gd name="connsiteY32" fmla="*/ 13123 h 77028"/>
                  <a:gd name="connsiteX33" fmla="*/ 36042 w 55441"/>
                  <a:gd name="connsiteY33" fmla="*/ 12553 h 77028"/>
                  <a:gd name="connsiteX34" fmla="*/ 38514 w 55441"/>
                  <a:gd name="connsiteY34" fmla="*/ 11887 h 77028"/>
                  <a:gd name="connsiteX35" fmla="*/ 39085 w 55441"/>
                  <a:gd name="connsiteY35" fmla="*/ 11697 h 77028"/>
                  <a:gd name="connsiteX36" fmla="*/ 38990 w 55441"/>
                  <a:gd name="connsiteY36" fmla="*/ 11126 h 77028"/>
                  <a:gd name="connsiteX37" fmla="*/ 37468 w 55441"/>
                  <a:gd name="connsiteY37" fmla="*/ 2187 h 77028"/>
                  <a:gd name="connsiteX38" fmla="*/ 41748 w 55441"/>
                  <a:gd name="connsiteY38" fmla="*/ 1046 h 77028"/>
                  <a:gd name="connsiteX39" fmla="*/ 44125 w 55441"/>
                  <a:gd name="connsiteY39" fmla="*/ 475 h 77028"/>
                  <a:gd name="connsiteX40" fmla="*/ 45932 w 55441"/>
                  <a:gd name="connsiteY40" fmla="*/ 0 h 77028"/>
                  <a:gd name="connsiteX41" fmla="*/ 55441 w 55441"/>
                  <a:gd name="connsiteY41" fmla="*/ 62954 h 77028"/>
                  <a:gd name="connsiteX42" fmla="*/ 47739 w 55441"/>
                  <a:gd name="connsiteY42" fmla="*/ 65046 h 77028"/>
                  <a:gd name="connsiteX43" fmla="*/ 40226 w 55441"/>
                  <a:gd name="connsiteY43" fmla="*/ 67424 h 770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</a:cxnLst>
                <a:rect l="l" t="t" r="r" b="b"/>
                <a:pathLst>
                  <a:path w="55441" h="77028">
                    <a:moveTo>
                      <a:pt x="40226" y="67424"/>
                    </a:moveTo>
                    <a:cubicBezTo>
                      <a:pt x="38990" y="61147"/>
                      <a:pt x="36327" y="47548"/>
                      <a:pt x="34901" y="40321"/>
                    </a:cubicBezTo>
                    <a:cubicBezTo>
                      <a:pt x="34330" y="37088"/>
                      <a:pt x="33854" y="34710"/>
                      <a:pt x="33759" y="34140"/>
                    </a:cubicBezTo>
                    <a:cubicBezTo>
                      <a:pt x="33284" y="31667"/>
                      <a:pt x="31477" y="29765"/>
                      <a:pt x="28814" y="29765"/>
                    </a:cubicBezTo>
                    <a:cubicBezTo>
                      <a:pt x="28434" y="29765"/>
                      <a:pt x="27958" y="29860"/>
                      <a:pt x="27483" y="29956"/>
                    </a:cubicBezTo>
                    <a:cubicBezTo>
                      <a:pt x="24725" y="30526"/>
                      <a:pt x="23299" y="32618"/>
                      <a:pt x="23299" y="34901"/>
                    </a:cubicBezTo>
                    <a:cubicBezTo>
                      <a:pt x="23299" y="35376"/>
                      <a:pt x="23394" y="35852"/>
                      <a:pt x="23489" y="36327"/>
                    </a:cubicBezTo>
                    <a:cubicBezTo>
                      <a:pt x="23679" y="37088"/>
                      <a:pt x="24345" y="40416"/>
                      <a:pt x="25296" y="44886"/>
                    </a:cubicBezTo>
                    <a:cubicBezTo>
                      <a:pt x="26912" y="52493"/>
                      <a:pt x="29860" y="65236"/>
                      <a:pt x="31097" y="70657"/>
                    </a:cubicBezTo>
                    <a:lnTo>
                      <a:pt x="29670" y="71323"/>
                    </a:lnTo>
                    <a:lnTo>
                      <a:pt x="26722" y="72654"/>
                    </a:lnTo>
                    <a:cubicBezTo>
                      <a:pt x="25581" y="73225"/>
                      <a:pt x="24440" y="73605"/>
                      <a:pt x="23869" y="73795"/>
                    </a:cubicBezTo>
                    <a:cubicBezTo>
                      <a:pt x="23204" y="74080"/>
                      <a:pt x="21397" y="74841"/>
                      <a:pt x="19685" y="75697"/>
                    </a:cubicBezTo>
                    <a:lnTo>
                      <a:pt x="16642" y="77028"/>
                    </a:lnTo>
                    <a:lnTo>
                      <a:pt x="0" y="15025"/>
                    </a:lnTo>
                    <a:cubicBezTo>
                      <a:pt x="1331" y="14455"/>
                      <a:pt x="2758" y="13884"/>
                      <a:pt x="4089" y="13314"/>
                    </a:cubicBezTo>
                    <a:cubicBezTo>
                      <a:pt x="5421" y="12743"/>
                      <a:pt x="6752" y="12268"/>
                      <a:pt x="8083" y="11792"/>
                    </a:cubicBezTo>
                    <a:lnTo>
                      <a:pt x="10270" y="20541"/>
                    </a:lnTo>
                    <a:lnTo>
                      <a:pt x="10461" y="21207"/>
                    </a:lnTo>
                    <a:lnTo>
                      <a:pt x="11126" y="20921"/>
                    </a:lnTo>
                    <a:cubicBezTo>
                      <a:pt x="12553" y="20351"/>
                      <a:pt x="14074" y="19780"/>
                      <a:pt x="15596" y="19210"/>
                    </a:cubicBezTo>
                    <a:cubicBezTo>
                      <a:pt x="16452" y="18829"/>
                      <a:pt x="17308" y="18544"/>
                      <a:pt x="18259" y="18259"/>
                    </a:cubicBezTo>
                    <a:cubicBezTo>
                      <a:pt x="18924" y="17973"/>
                      <a:pt x="19590" y="17783"/>
                      <a:pt x="20161" y="17593"/>
                    </a:cubicBezTo>
                    <a:lnTo>
                      <a:pt x="20636" y="17498"/>
                    </a:lnTo>
                    <a:lnTo>
                      <a:pt x="20446" y="16927"/>
                    </a:lnTo>
                    <a:lnTo>
                      <a:pt x="18544" y="7988"/>
                    </a:lnTo>
                    <a:cubicBezTo>
                      <a:pt x="19970" y="7513"/>
                      <a:pt x="21302" y="7037"/>
                      <a:pt x="22728" y="6562"/>
                    </a:cubicBezTo>
                    <a:cubicBezTo>
                      <a:pt x="24155" y="6086"/>
                      <a:pt x="25486" y="5611"/>
                      <a:pt x="26817" y="5230"/>
                    </a:cubicBezTo>
                    <a:lnTo>
                      <a:pt x="28529" y="14074"/>
                    </a:lnTo>
                    <a:lnTo>
                      <a:pt x="28624" y="14740"/>
                    </a:lnTo>
                    <a:lnTo>
                      <a:pt x="29290" y="14550"/>
                    </a:lnTo>
                    <a:cubicBezTo>
                      <a:pt x="29956" y="14360"/>
                      <a:pt x="30716" y="14169"/>
                      <a:pt x="31382" y="13884"/>
                    </a:cubicBezTo>
                    <a:cubicBezTo>
                      <a:pt x="32238" y="13599"/>
                      <a:pt x="33094" y="13409"/>
                      <a:pt x="33950" y="13123"/>
                    </a:cubicBezTo>
                    <a:cubicBezTo>
                      <a:pt x="34615" y="12933"/>
                      <a:pt x="35376" y="12743"/>
                      <a:pt x="36042" y="12553"/>
                    </a:cubicBezTo>
                    <a:cubicBezTo>
                      <a:pt x="36898" y="12268"/>
                      <a:pt x="37753" y="12077"/>
                      <a:pt x="38514" y="11887"/>
                    </a:cubicBezTo>
                    <a:lnTo>
                      <a:pt x="39085" y="11697"/>
                    </a:lnTo>
                    <a:lnTo>
                      <a:pt x="38990" y="11126"/>
                    </a:lnTo>
                    <a:lnTo>
                      <a:pt x="37468" y="2187"/>
                    </a:lnTo>
                    <a:cubicBezTo>
                      <a:pt x="38895" y="1807"/>
                      <a:pt x="40321" y="1426"/>
                      <a:pt x="41748" y="1046"/>
                    </a:cubicBezTo>
                    <a:cubicBezTo>
                      <a:pt x="42508" y="856"/>
                      <a:pt x="43364" y="666"/>
                      <a:pt x="44125" y="475"/>
                    </a:cubicBezTo>
                    <a:cubicBezTo>
                      <a:pt x="44696" y="380"/>
                      <a:pt x="45361" y="190"/>
                      <a:pt x="45932" y="0"/>
                    </a:cubicBezTo>
                    <a:lnTo>
                      <a:pt x="55441" y="62954"/>
                    </a:lnTo>
                    <a:cubicBezTo>
                      <a:pt x="53444" y="63430"/>
                      <a:pt x="48975" y="64666"/>
                      <a:pt x="47739" y="65046"/>
                    </a:cubicBezTo>
                    <a:cubicBezTo>
                      <a:pt x="46597" y="65427"/>
                      <a:pt x="41938" y="66853"/>
                      <a:pt x="40226" y="67424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66" name="Frihåndsform: figur 265">
                <a:extLst>
                  <a:ext uri="{FF2B5EF4-FFF2-40B4-BE49-F238E27FC236}">
                    <a16:creationId xmlns:a16="http://schemas.microsoft.com/office/drawing/2014/main" id="{4A5DEAF3-E453-405B-80E1-0E51D8A563EF}"/>
                  </a:ext>
                </a:extLst>
              </p:cNvPr>
              <p:cNvSpPr/>
              <p:nvPr/>
            </p:nvSpPr>
            <p:spPr>
              <a:xfrm>
                <a:off x="10259950" y="633820"/>
                <a:ext cx="55536" cy="76933"/>
              </a:xfrm>
              <a:custGeom>
                <a:avLst/>
                <a:gdLst>
                  <a:gd name="connsiteX0" fmla="*/ 24440 w 55536"/>
                  <a:gd name="connsiteY0" fmla="*/ 70752 h 76933"/>
                  <a:gd name="connsiteX1" fmla="*/ 30241 w 55536"/>
                  <a:gd name="connsiteY1" fmla="*/ 44886 h 76933"/>
                  <a:gd name="connsiteX2" fmla="*/ 32048 w 55536"/>
                  <a:gd name="connsiteY2" fmla="*/ 36327 h 76933"/>
                  <a:gd name="connsiteX3" fmla="*/ 32238 w 55536"/>
                  <a:gd name="connsiteY3" fmla="*/ 34901 h 76933"/>
                  <a:gd name="connsiteX4" fmla="*/ 28054 w 55536"/>
                  <a:gd name="connsiteY4" fmla="*/ 29956 h 76933"/>
                  <a:gd name="connsiteX5" fmla="*/ 26722 w 55536"/>
                  <a:gd name="connsiteY5" fmla="*/ 29860 h 76933"/>
                  <a:gd name="connsiteX6" fmla="*/ 21777 w 55536"/>
                  <a:gd name="connsiteY6" fmla="*/ 34235 h 76933"/>
                  <a:gd name="connsiteX7" fmla="*/ 20636 w 55536"/>
                  <a:gd name="connsiteY7" fmla="*/ 40416 h 76933"/>
                  <a:gd name="connsiteX8" fmla="*/ 15311 w 55536"/>
                  <a:gd name="connsiteY8" fmla="*/ 67424 h 76933"/>
                  <a:gd name="connsiteX9" fmla="*/ 8464 w 55536"/>
                  <a:gd name="connsiteY9" fmla="*/ 65332 h 76933"/>
                  <a:gd name="connsiteX10" fmla="*/ 190 w 55536"/>
                  <a:gd name="connsiteY10" fmla="*/ 63049 h 76933"/>
                  <a:gd name="connsiteX11" fmla="*/ 0 w 55536"/>
                  <a:gd name="connsiteY11" fmla="*/ 62954 h 76933"/>
                  <a:gd name="connsiteX12" fmla="*/ 9510 w 55536"/>
                  <a:gd name="connsiteY12" fmla="*/ 0 h 76933"/>
                  <a:gd name="connsiteX13" fmla="*/ 11317 w 55536"/>
                  <a:gd name="connsiteY13" fmla="*/ 475 h 76933"/>
                  <a:gd name="connsiteX14" fmla="*/ 13694 w 55536"/>
                  <a:gd name="connsiteY14" fmla="*/ 1046 h 76933"/>
                  <a:gd name="connsiteX15" fmla="*/ 17973 w 55536"/>
                  <a:gd name="connsiteY15" fmla="*/ 2092 h 76933"/>
                  <a:gd name="connsiteX16" fmla="*/ 16452 w 55536"/>
                  <a:gd name="connsiteY16" fmla="*/ 11031 h 76933"/>
                  <a:gd name="connsiteX17" fmla="*/ 16357 w 55536"/>
                  <a:gd name="connsiteY17" fmla="*/ 11602 h 76933"/>
                  <a:gd name="connsiteX18" fmla="*/ 16927 w 55536"/>
                  <a:gd name="connsiteY18" fmla="*/ 11792 h 76933"/>
                  <a:gd name="connsiteX19" fmla="*/ 19400 w 55536"/>
                  <a:gd name="connsiteY19" fmla="*/ 12458 h 76933"/>
                  <a:gd name="connsiteX20" fmla="*/ 21587 w 55536"/>
                  <a:gd name="connsiteY20" fmla="*/ 13028 h 76933"/>
                  <a:gd name="connsiteX21" fmla="*/ 24155 w 55536"/>
                  <a:gd name="connsiteY21" fmla="*/ 13789 h 76933"/>
                  <a:gd name="connsiteX22" fmla="*/ 26247 w 55536"/>
                  <a:gd name="connsiteY22" fmla="*/ 14455 h 76933"/>
                  <a:gd name="connsiteX23" fmla="*/ 26912 w 55536"/>
                  <a:gd name="connsiteY23" fmla="*/ 14645 h 76933"/>
                  <a:gd name="connsiteX24" fmla="*/ 27008 w 55536"/>
                  <a:gd name="connsiteY24" fmla="*/ 13979 h 76933"/>
                  <a:gd name="connsiteX25" fmla="*/ 28719 w 55536"/>
                  <a:gd name="connsiteY25" fmla="*/ 5135 h 76933"/>
                  <a:gd name="connsiteX26" fmla="*/ 32808 w 55536"/>
                  <a:gd name="connsiteY26" fmla="*/ 6467 h 76933"/>
                  <a:gd name="connsiteX27" fmla="*/ 36993 w 55536"/>
                  <a:gd name="connsiteY27" fmla="*/ 7893 h 76933"/>
                  <a:gd name="connsiteX28" fmla="*/ 35091 w 55536"/>
                  <a:gd name="connsiteY28" fmla="*/ 16927 h 76933"/>
                  <a:gd name="connsiteX29" fmla="*/ 34996 w 55536"/>
                  <a:gd name="connsiteY29" fmla="*/ 17498 h 76933"/>
                  <a:gd name="connsiteX30" fmla="*/ 35471 w 55536"/>
                  <a:gd name="connsiteY30" fmla="*/ 17688 h 76933"/>
                  <a:gd name="connsiteX31" fmla="*/ 37373 w 55536"/>
                  <a:gd name="connsiteY31" fmla="*/ 18354 h 76933"/>
                  <a:gd name="connsiteX32" fmla="*/ 40036 w 55536"/>
                  <a:gd name="connsiteY32" fmla="*/ 19305 h 76933"/>
                  <a:gd name="connsiteX33" fmla="*/ 44505 w 55536"/>
                  <a:gd name="connsiteY33" fmla="*/ 21016 h 76933"/>
                  <a:gd name="connsiteX34" fmla="*/ 45171 w 55536"/>
                  <a:gd name="connsiteY34" fmla="*/ 21302 h 76933"/>
                  <a:gd name="connsiteX35" fmla="*/ 45266 w 55536"/>
                  <a:gd name="connsiteY35" fmla="*/ 20541 h 76933"/>
                  <a:gd name="connsiteX36" fmla="*/ 47453 w 55536"/>
                  <a:gd name="connsiteY36" fmla="*/ 11792 h 76933"/>
                  <a:gd name="connsiteX37" fmla="*/ 51447 w 55536"/>
                  <a:gd name="connsiteY37" fmla="*/ 13314 h 76933"/>
                  <a:gd name="connsiteX38" fmla="*/ 55537 w 55536"/>
                  <a:gd name="connsiteY38" fmla="*/ 15025 h 76933"/>
                  <a:gd name="connsiteX39" fmla="*/ 39085 w 55536"/>
                  <a:gd name="connsiteY39" fmla="*/ 76933 h 76933"/>
                  <a:gd name="connsiteX40" fmla="*/ 32523 w 55536"/>
                  <a:gd name="connsiteY40" fmla="*/ 73985 h 76933"/>
                  <a:gd name="connsiteX41" fmla="*/ 32048 w 55536"/>
                  <a:gd name="connsiteY41" fmla="*/ 73795 h 76933"/>
                  <a:gd name="connsiteX42" fmla="*/ 24630 w 55536"/>
                  <a:gd name="connsiteY42" fmla="*/ 70752 h 76933"/>
                  <a:gd name="connsiteX43" fmla="*/ 24440 w 55536"/>
                  <a:gd name="connsiteY43" fmla="*/ 70752 h 769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</a:cxnLst>
                <a:rect l="l" t="t" r="r" b="b"/>
                <a:pathLst>
                  <a:path w="55536" h="76933">
                    <a:moveTo>
                      <a:pt x="24440" y="70752"/>
                    </a:moveTo>
                    <a:cubicBezTo>
                      <a:pt x="25581" y="65427"/>
                      <a:pt x="28624" y="52589"/>
                      <a:pt x="30241" y="44886"/>
                    </a:cubicBezTo>
                    <a:cubicBezTo>
                      <a:pt x="31192" y="40511"/>
                      <a:pt x="31953" y="37088"/>
                      <a:pt x="32048" y="36327"/>
                    </a:cubicBezTo>
                    <a:cubicBezTo>
                      <a:pt x="32143" y="35852"/>
                      <a:pt x="32238" y="35376"/>
                      <a:pt x="32238" y="34901"/>
                    </a:cubicBezTo>
                    <a:cubicBezTo>
                      <a:pt x="32238" y="32523"/>
                      <a:pt x="30811" y="30526"/>
                      <a:pt x="28054" y="29956"/>
                    </a:cubicBezTo>
                    <a:cubicBezTo>
                      <a:pt x="27578" y="29860"/>
                      <a:pt x="27198" y="29860"/>
                      <a:pt x="26722" y="29860"/>
                    </a:cubicBezTo>
                    <a:cubicBezTo>
                      <a:pt x="23964" y="29860"/>
                      <a:pt x="22158" y="31762"/>
                      <a:pt x="21777" y="34235"/>
                    </a:cubicBezTo>
                    <a:cubicBezTo>
                      <a:pt x="21682" y="34805"/>
                      <a:pt x="21207" y="37183"/>
                      <a:pt x="20636" y="40416"/>
                    </a:cubicBezTo>
                    <a:cubicBezTo>
                      <a:pt x="19210" y="47644"/>
                      <a:pt x="16547" y="61242"/>
                      <a:pt x="15311" y="67424"/>
                    </a:cubicBezTo>
                    <a:cubicBezTo>
                      <a:pt x="13123" y="66663"/>
                      <a:pt x="10841" y="65902"/>
                      <a:pt x="8464" y="65332"/>
                    </a:cubicBezTo>
                    <a:cubicBezTo>
                      <a:pt x="7037" y="64951"/>
                      <a:pt x="1617" y="63430"/>
                      <a:pt x="190" y="63049"/>
                    </a:cubicBezTo>
                    <a:cubicBezTo>
                      <a:pt x="95" y="63049"/>
                      <a:pt x="95" y="62954"/>
                      <a:pt x="0" y="62954"/>
                    </a:cubicBezTo>
                    <a:lnTo>
                      <a:pt x="9510" y="0"/>
                    </a:lnTo>
                    <a:cubicBezTo>
                      <a:pt x="10080" y="95"/>
                      <a:pt x="10746" y="285"/>
                      <a:pt x="11317" y="475"/>
                    </a:cubicBezTo>
                    <a:cubicBezTo>
                      <a:pt x="12077" y="666"/>
                      <a:pt x="12933" y="856"/>
                      <a:pt x="13694" y="1046"/>
                    </a:cubicBezTo>
                    <a:cubicBezTo>
                      <a:pt x="15216" y="1426"/>
                      <a:pt x="16547" y="1712"/>
                      <a:pt x="17973" y="2092"/>
                    </a:cubicBezTo>
                    <a:lnTo>
                      <a:pt x="16452" y="11031"/>
                    </a:lnTo>
                    <a:lnTo>
                      <a:pt x="16357" y="11602"/>
                    </a:lnTo>
                    <a:lnTo>
                      <a:pt x="16927" y="11792"/>
                    </a:lnTo>
                    <a:cubicBezTo>
                      <a:pt x="17688" y="11982"/>
                      <a:pt x="18544" y="12268"/>
                      <a:pt x="19400" y="12458"/>
                    </a:cubicBezTo>
                    <a:cubicBezTo>
                      <a:pt x="20161" y="12648"/>
                      <a:pt x="20826" y="12838"/>
                      <a:pt x="21587" y="13028"/>
                    </a:cubicBezTo>
                    <a:cubicBezTo>
                      <a:pt x="22443" y="13314"/>
                      <a:pt x="23299" y="13504"/>
                      <a:pt x="24155" y="13789"/>
                    </a:cubicBezTo>
                    <a:cubicBezTo>
                      <a:pt x="24820" y="14074"/>
                      <a:pt x="25581" y="14265"/>
                      <a:pt x="26247" y="14455"/>
                    </a:cubicBezTo>
                    <a:lnTo>
                      <a:pt x="26912" y="14645"/>
                    </a:lnTo>
                    <a:lnTo>
                      <a:pt x="27008" y="13979"/>
                    </a:lnTo>
                    <a:lnTo>
                      <a:pt x="28719" y="5135"/>
                    </a:lnTo>
                    <a:cubicBezTo>
                      <a:pt x="30146" y="5516"/>
                      <a:pt x="31477" y="5991"/>
                      <a:pt x="32808" y="6467"/>
                    </a:cubicBezTo>
                    <a:cubicBezTo>
                      <a:pt x="34235" y="6942"/>
                      <a:pt x="35661" y="7322"/>
                      <a:pt x="36993" y="7893"/>
                    </a:cubicBezTo>
                    <a:lnTo>
                      <a:pt x="35091" y="16927"/>
                    </a:lnTo>
                    <a:lnTo>
                      <a:pt x="34996" y="17498"/>
                    </a:lnTo>
                    <a:lnTo>
                      <a:pt x="35471" y="17688"/>
                    </a:lnTo>
                    <a:cubicBezTo>
                      <a:pt x="36137" y="17973"/>
                      <a:pt x="36802" y="18164"/>
                      <a:pt x="37373" y="18354"/>
                    </a:cubicBezTo>
                    <a:cubicBezTo>
                      <a:pt x="38229" y="18639"/>
                      <a:pt x="39085" y="18924"/>
                      <a:pt x="40036" y="19305"/>
                    </a:cubicBezTo>
                    <a:cubicBezTo>
                      <a:pt x="41557" y="19875"/>
                      <a:pt x="43079" y="20446"/>
                      <a:pt x="44505" y="21016"/>
                    </a:cubicBezTo>
                    <a:lnTo>
                      <a:pt x="45171" y="21302"/>
                    </a:lnTo>
                    <a:lnTo>
                      <a:pt x="45266" y="20541"/>
                    </a:lnTo>
                    <a:lnTo>
                      <a:pt x="47453" y="11792"/>
                    </a:lnTo>
                    <a:cubicBezTo>
                      <a:pt x="48785" y="12268"/>
                      <a:pt x="50021" y="12743"/>
                      <a:pt x="51447" y="13314"/>
                    </a:cubicBezTo>
                    <a:cubicBezTo>
                      <a:pt x="52779" y="13884"/>
                      <a:pt x="54205" y="14455"/>
                      <a:pt x="55537" y="15025"/>
                    </a:cubicBezTo>
                    <a:lnTo>
                      <a:pt x="39085" y="76933"/>
                    </a:lnTo>
                    <a:cubicBezTo>
                      <a:pt x="37088" y="75982"/>
                      <a:pt x="33569" y="74461"/>
                      <a:pt x="32523" y="73985"/>
                    </a:cubicBezTo>
                    <a:cubicBezTo>
                      <a:pt x="32428" y="73890"/>
                      <a:pt x="32238" y="73890"/>
                      <a:pt x="32048" y="73795"/>
                    </a:cubicBezTo>
                    <a:cubicBezTo>
                      <a:pt x="30241" y="73034"/>
                      <a:pt x="25866" y="71228"/>
                      <a:pt x="24630" y="70752"/>
                    </a:cubicBezTo>
                    <a:cubicBezTo>
                      <a:pt x="24535" y="70752"/>
                      <a:pt x="24440" y="70752"/>
                      <a:pt x="24440" y="70752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67" name="Frihåndsform: figur 266">
                <a:extLst>
                  <a:ext uri="{FF2B5EF4-FFF2-40B4-BE49-F238E27FC236}">
                    <a16:creationId xmlns:a16="http://schemas.microsoft.com/office/drawing/2014/main" id="{9F6B0C9F-EBAA-4564-88B1-F46F44727209}"/>
                  </a:ext>
                </a:extLst>
              </p:cNvPr>
              <p:cNvSpPr/>
              <p:nvPr/>
            </p:nvSpPr>
            <p:spPr>
              <a:xfrm>
                <a:off x="10177881" y="984347"/>
                <a:ext cx="53539" cy="17212"/>
              </a:xfrm>
              <a:custGeom>
                <a:avLst/>
                <a:gdLst>
                  <a:gd name="connsiteX0" fmla="*/ 53540 w 53539"/>
                  <a:gd name="connsiteY0" fmla="*/ 12838 h 17212"/>
                  <a:gd name="connsiteX1" fmla="*/ 46883 w 53539"/>
                  <a:gd name="connsiteY1" fmla="*/ 10556 h 17212"/>
                  <a:gd name="connsiteX2" fmla="*/ 36993 w 53539"/>
                  <a:gd name="connsiteY2" fmla="*/ 17213 h 17212"/>
                  <a:gd name="connsiteX3" fmla="*/ 26532 w 53539"/>
                  <a:gd name="connsiteY3" fmla="*/ 8654 h 17212"/>
                  <a:gd name="connsiteX4" fmla="*/ 16071 w 53539"/>
                  <a:gd name="connsiteY4" fmla="*/ 17213 h 17212"/>
                  <a:gd name="connsiteX5" fmla="*/ 6181 w 53539"/>
                  <a:gd name="connsiteY5" fmla="*/ 10556 h 17212"/>
                  <a:gd name="connsiteX6" fmla="*/ 0 w 53539"/>
                  <a:gd name="connsiteY6" fmla="*/ 12553 h 17212"/>
                  <a:gd name="connsiteX7" fmla="*/ 0 w 53539"/>
                  <a:gd name="connsiteY7" fmla="*/ 0 h 17212"/>
                  <a:gd name="connsiteX8" fmla="*/ 53444 w 53539"/>
                  <a:gd name="connsiteY8" fmla="*/ 0 h 17212"/>
                  <a:gd name="connsiteX9" fmla="*/ 53444 w 53539"/>
                  <a:gd name="connsiteY9" fmla="*/ 12838 h 172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3539" h="17212">
                    <a:moveTo>
                      <a:pt x="53540" y="12838"/>
                    </a:moveTo>
                    <a:cubicBezTo>
                      <a:pt x="51733" y="11412"/>
                      <a:pt x="49450" y="10556"/>
                      <a:pt x="46883" y="10556"/>
                    </a:cubicBezTo>
                    <a:cubicBezTo>
                      <a:pt x="42413" y="10556"/>
                      <a:pt x="38609" y="13314"/>
                      <a:pt x="36993" y="17213"/>
                    </a:cubicBezTo>
                    <a:cubicBezTo>
                      <a:pt x="36042" y="12363"/>
                      <a:pt x="31667" y="8654"/>
                      <a:pt x="26532" y="8654"/>
                    </a:cubicBezTo>
                    <a:cubicBezTo>
                      <a:pt x="21397" y="8654"/>
                      <a:pt x="17022" y="12363"/>
                      <a:pt x="16071" y="17213"/>
                    </a:cubicBezTo>
                    <a:cubicBezTo>
                      <a:pt x="14455" y="13314"/>
                      <a:pt x="10651" y="10556"/>
                      <a:pt x="6181" y="10556"/>
                    </a:cubicBezTo>
                    <a:cubicBezTo>
                      <a:pt x="3899" y="10556"/>
                      <a:pt x="1807" y="11317"/>
                      <a:pt x="0" y="12553"/>
                    </a:cubicBezTo>
                    <a:lnTo>
                      <a:pt x="0" y="0"/>
                    </a:lnTo>
                    <a:lnTo>
                      <a:pt x="53444" y="0"/>
                    </a:lnTo>
                    <a:lnTo>
                      <a:pt x="53444" y="12838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</p:grpSp>
        <p:sp>
          <p:nvSpPr>
            <p:cNvPr id="164" name="Frihåndsform: figur 163">
              <a:extLst>
                <a:ext uri="{FF2B5EF4-FFF2-40B4-BE49-F238E27FC236}">
                  <a16:creationId xmlns:a16="http://schemas.microsoft.com/office/drawing/2014/main" id="{6245B20E-47A8-42F9-A4F3-6A31EA6D1EBF}"/>
                </a:ext>
              </a:extLst>
            </p:cNvPr>
            <p:cNvSpPr/>
            <p:nvPr/>
          </p:nvSpPr>
          <p:spPr>
            <a:xfrm>
              <a:off x="10150874" y="810225"/>
              <a:ext cx="52493" cy="54300"/>
            </a:xfrm>
            <a:custGeom>
              <a:avLst/>
              <a:gdLst>
                <a:gd name="connsiteX0" fmla="*/ 52493 w 52493"/>
                <a:gd name="connsiteY0" fmla="*/ 51352 h 54300"/>
                <a:gd name="connsiteX1" fmla="*/ 49450 w 52493"/>
                <a:gd name="connsiteY1" fmla="*/ 54300 h 54300"/>
                <a:gd name="connsiteX2" fmla="*/ 47358 w 52493"/>
                <a:gd name="connsiteY2" fmla="*/ 52208 h 54300"/>
                <a:gd name="connsiteX3" fmla="*/ 0 w 52493"/>
                <a:gd name="connsiteY3" fmla="*/ 3043 h 54300"/>
                <a:gd name="connsiteX4" fmla="*/ 3043 w 52493"/>
                <a:gd name="connsiteY4" fmla="*/ 0 h 54300"/>
                <a:gd name="connsiteX5" fmla="*/ 50401 w 52493"/>
                <a:gd name="connsiteY5" fmla="*/ 49165 h 5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2493" h="54300">
                  <a:moveTo>
                    <a:pt x="52493" y="51352"/>
                  </a:moveTo>
                  <a:lnTo>
                    <a:pt x="49450" y="54300"/>
                  </a:lnTo>
                  <a:lnTo>
                    <a:pt x="47358" y="52208"/>
                  </a:lnTo>
                  <a:lnTo>
                    <a:pt x="0" y="3043"/>
                  </a:lnTo>
                  <a:lnTo>
                    <a:pt x="3043" y="0"/>
                  </a:lnTo>
                  <a:lnTo>
                    <a:pt x="50401" y="49165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grpSp>
          <p:nvGrpSpPr>
            <p:cNvPr id="165" name="dasdasda">
              <a:extLst>
                <a:ext uri="{FF2B5EF4-FFF2-40B4-BE49-F238E27FC236}">
                  <a16:creationId xmlns:a16="http://schemas.microsoft.com/office/drawing/2014/main" id="{A3005084-6ED1-42AA-AD6E-CEAEDD3FEB84}"/>
                </a:ext>
              </a:extLst>
            </p:cNvPr>
            <p:cNvGrpSpPr/>
            <p:nvPr/>
          </p:nvGrpSpPr>
          <p:grpSpPr>
            <a:xfrm>
              <a:off x="10178642" y="627068"/>
              <a:ext cx="52778" cy="356137"/>
              <a:chOff x="10178642" y="627068"/>
              <a:chExt cx="52778" cy="356137"/>
            </a:xfrm>
            <a:solidFill>
              <a:srgbClr val="EBEBEB"/>
            </a:solidFill>
          </p:grpSpPr>
          <p:sp>
            <p:nvSpPr>
              <p:cNvPr id="262" name="Frihåndsform: figur 261">
                <a:extLst>
                  <a:ext uri="{FF2B5EF4-FFF2-40B4-BE49-F238E27FC236}">
                    <a16:creationId xmlns:a16="http://schemas.microsoft.com/office/drawing/2014/main" id="{8C7EF13A-295F-47F5-8020-47A076146863}"/>
                  </a:ext>
                </a:extLst>
              </p:cNvPr>
              <p:cNvSpPr/>
              <p:nvPr/>
            </p:nvSpPr>
            <p:spPr>
              <a:xfrm>
                <a:off x="10178642" y="977690"/>
                <a:ext cx="52778" cy="5515"/>
              </a:xfrm>
              <a:custGeom>
                <a:avLst/>
                <a:gdLst>
                  <a:gd name="connsiteX0" fmla="*/ 7608 w 52778"/>
                  <a:gd name="connsiteY0" fmla="*/ 0 h 5515"/>
                  <a:gd name="connsiteX1" fmla="*/ 8559 w 52778"/>
                  <a:gd name="connsiteY1" fmla="*/ 0 h 5515"/>
                  <a:gd name="connsiteX2" fmla="*/ 43935 w 52778"/>
                  <a:gd name="connsiteY2" fmla="*/ 0 h 5515"/>
                  <a:gd name="connsiteX3" fmla="*/ 44886 w 52778"/>
                  <a:gd name="connsiteY3" fmla="*/ 0 h 5515"/>
                  <a:gd name="connsiteX4" fmla="*/ 45837 w 52778"/>
                  <a:gd name="connsiteY4" fmla="*/ 0 h 5515"/>
                  <a:gd name="connsiteX5" fmla="*/ 52779 w 52778"/>
                  <a:gd name="connsiteY5" fmla="*/ 2758 h 5515"/>
                  <a:gd name="connsiteX6" fmla="*/ 45837 w 52778"/>
                  <a:gd name="connsiteY6" fmla="*/ 5516 h 5515"/>
                  <a:gd name="connsiteX7" fmla="*/ 26342 w 52778"/>
                  <a:gd name="connsiteY7" fmla="*/ 5516 h 5515"/>
                  <a:gd name="connsiteX8" fmla="*/ 6847 w 52778"/>
                  <a:gd name="connsiteY8" fmla="*/ 5516 h 5515"/>
                  <a:gd name="connsiteX9" fmla="*/ 0 w 52778"/>
                  <a:gd name="connsiteY9" fmla="*/ 2758 h 5515"/>
                  <a:gd name="connsiteX10" fmla="*/ 6847 w 52778"/>
                  <a:gd name="connsiteY10" fmla="*/ 0 h 5515"/>
                  <a:gd name="connsiteX11" fmla="*/ 7608 w 52778"/>
                  <a:gd name="connsiteY11" fmla="*/ 0 h 55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52778" h="5515">
                    <a:moveTo>
                      <a:pt x="7608" y="0"/>
                    </a:moveTo>
                    <a:lnTo>
                      <a:pt x="8559" y="0"/>
                    </a:lnTo>
                    <a:lnTo>
                      <a:pt x="43935" y="0"/>
                    </a:lnTo>
                    <a:lnTo>
                      <a:pt x="44886" y="0"/>
                    </a:lnTo>
                    <a:lnTo>
                      <a:pt x="45837" y="0"/>
                    </a:lnTo>
                    <a:cubicBezTo>
                      <a:pt x="50782" y="0"/>
                      <a:pt x="52779" y="856"/>
                      <a:pt x="52779" y="2758"/>
                    </a:cubicBezTo>
                    <a:cubicBezTo>
                      <a:pt x="52779" y="4660"/>
                      <a:pt x="50782" y="5516"/>
                      <a:pt x="45837" y="5516"/>
                    </a:cubicBezTo>
                    <a:lnTo>
                      <a:pt x="26342" y="5516"/>
                    </a:lnTo>
                    <a:lnTo>
                      <a:pt x="6847" y="5516"/>
                    </a:lnTo>
                    <a:cubicBezTo>
                      <a:pt x="1902" y="5516"/>
                      <a:pt x="0" y="4660"/>
                      <a:pt x="0" y="2758"/>
                    </a:cubicBezTo>
                    <a:cubicBezTo>
                      <a:pt x="0" y="951"/>
                      <a:pt x="1902" y="0"/>
                      <a:pt x="6847" y="0"/>
                    </a:cubicBezTo>
                    <a:lnTo>
                      <a:pt x="7608" y="0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63" name="Frihåndsform: figur 262">
                <a:extLst>
                  <a:ext uri="{FF2B5EF4-FFF2-40B4-BE49-F238E27FC236}">
                    <a16:creationId xmlns:a16="http://schemas.microsoft.com/office/drawing/2014/main" id="{17A3C3B4-C9EF-42EC-8A65-C39678760EDA}"/>
                  </a:ext>
                </a:extLst>
              </p:cNvPr>
              <p:cNvSpPr/>
              <p:nvPr/>
            </p:nvSpPr>
            <p:spPr>
              <a:xfrm>
                <a:off x="10180734" y="627068"/>
                <a:ext cx="48594" cy="63810"/>
              </a:xfrm>
              <a:custGeom>
                <a:avLst/>
                <a:gdLst>
                  <a:gd name="connsiteX0" fmla="*/ 28624 w 48594"/>
                  <a:gd name="connsiteY0" fmla="*/ 62859 h 63810"/>
                  <a:gd name="connsiteX1" fmla="*/ 29100 w 48594"/>
                  <a:gd name="connsiteY1" fmla="*/ 27578 h 63810"/>
                  <a:gd name="connsiteX2" fmla="*/ 29100 w 48594"/>
                  <a:gd name="connsiteY2" fmla="*/ 27388 h 63810"/>
                  <a:gd name="connsiteX3" fmla="*/ 23869 w 48594"/>
                  <a:gd name="connsiteY3" fmla="*/ 22062 h 63810"/>
                  <a:gd name="connsiteX4" fmla="*/ 18544 w 48594"/>
                  <a:gd name="connsiteY4" fmla="*/ 27483 h 63810"/>
                  <a:gd name="connsiteX5" fmla="*/ 18734 w 48594"/>
                  <a:gd name="connsiteY5" fmla="*/ 43079 h 63810"/>
                  <a:gd name="connsiteX6" fmla="*/ 18829 w 48594"/>
                  <a:gd name="connsiteY6" fmla="*/ 62859 h 63810"/>
                  <a:gd name="connsiteX7" fmla="*/ 11602 w 48594"/>
                  <a:gd name="connsiteY7" fmla="*/ 63239 h 63810"/>
                  <a:gd name="connsiteX8" fmla="*/ 3614 w 48594"/>
                  <a:gd name="connsiteY8" fmla="*/ 63810 h 63810"/>
                  <a:gd name="connsiteX9" fmla="*/ 0 w 48594"/>
                  <a:gd name="connsiteY9" fmla="*/ 1046 h 63810"/>
                  <a:gd name="connsiteX10" fmla="*/ 8749 w 48594"/>
                  <a:gd name="connsiteY10" fmla="*/ 475 h 63810"/>
                  <a:gd name="connsiteX11" fmla="*/ 9129 w 48594"/>
                  <a:gd name="connsiteY11" fmla="*/ 9415 h 63810"/>
                  <a:gd name="connsiteX12" fmla="*/ 9129 w 48594"/>
                  <a:gd name="connsiteY12" fmla="*/ 9985 h 63810"/>
                  <a:gd name="connsiteX13" fmla="*/ 9700 w 48594"/>
                  <a:gd name="connsiteY13" fmla="*/ 9890 h 63810"/>
                  <a:gd name="connsiteX14" fmla="*/ 12363 w 48594"/>
                  <a:gd name="connsiteY14" fmla="*/ 9795 h 63810"/>
                  <a:gd name="connsiteX15" fmla="*/ 19400 w 48594"/>
                  <a:gd name="connsiteY15" fmla="*/ 9605 h 63810"/>
                  <a:gd name="connsiteX16" fmla="*/ 19970 w 48594"/>
                  <a:gd name="connsiteY16" fmla="*/ 9605 h 63810"/>
                  <a:gd name="connsiteX17" fmla="*/ 19970 w 48594"/>
                  <a:gd name="connsiteY17" fmla="*/ 9129 h 63810"/>
                  <a:gd name="connsiteX18" fmla="*/ 19875 w 48594"/>
                  <a:gd name="connsiteY18" fmla="*/ 95 h 63810"/>
                  <a:gd name="connsiteX19" fmla="*/ 21777 w 48594"/>
                  <a:gd name="connsiteY19" fmla="*/ 0 h 63810"/>
                  <a:gd name="connsiteX20" fmla="*/ 26722 w 48594"/>
                  <a:gd name="connsiteY20" fmla="*/ 0 h 63810"/>
                  <a:gd name="connsiteX21" fmla="*/ 28624 w 48594"/>
                  <a:gd name="connsiteY21" fmla="*/ 95 h 63810"/>
                  <a:gd name="connsiteX22" fmla="*/ 28529 w 48594"/>
                  <a:gd name="connsiteY22" fmla="*/ 9129 h 63810"/>
                  <a:gd name="connsiteX23" fmla="*/ 28529 w 48594"/>
                  <a:gd name="connsiteY23" fmla="*/ 9700 h 63810"/>
                  <a:gd name="connsiteX24" fmla="*/ 29100 w 48594"/>
                  <a:gd name="connsiteY24" fmla="*/ 9700 h 63810"/>
                  <a:gd name="connsiteX25" fmla="*/ 36042 w 48594"/>
                  <a:gd name="connsiteY25" fmla="*/ 9890 h 63810"/>
                  <a:gd name="connsiteX26" fmla="*/ 38895 w 48594"/>
                  <a:gd name="connsiteY26" fmla="*/ 9985 h 63810"/>
                  <a:gd name="connsiteX27" fmla="*/ 39465 w 48594"/>
                  <a:gd name="connsiteY27" fmla="*/ 10080 h 63810"/>
                  <a:gd name="connsiteX28" fmla="*/ 39465 w 48594"/>
                  <a:gd name="connsiteY28" fmla="*/ 9415 h 63810"/>
                  <a:gd name="connsiteX29" fmla="*/ 39750 w 48594"/>
                  <a:gd name="connsiteY29" fmla="*/ 475 h 63810"/>
                  <a:gd name="connsiteX30" fmla="*/ 48595 w 48594"/>
                  <a:gd name="connsiteY30" fmla="*/ 1046 h 63810"/>
                  <a:gd name="connsiteX31" fmla="*/ 45076 w 48594"/>
                  <a:gd name="connsiteY31" fmla="*/ 63810 h 63810"/>
                  <a:gd name="connsiteX32" fmla="*/ 37278 w 48594"/>
                  <a:gd name="connsiteY32" fmla="*/ 63239 h 63810"/>
                  <a:gd name="connsiteX33" fmla="*/ 28624 w 48594"/>
                  <a:gd name="connsiteY33" fmla="*/ 62859 h 638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48594" h="63810">
                    <a:moveTo>
                      <a:pt x="28624" y="62859"/>
                    </a:moveTo>
                    <a:cubicBezTo>
                      <a:pt x="28624" y="54586"/>
                      <a:pt x="29100" y="29575"/>
                      <a:pt x="29100" y="27578"/>
                    </a:cubicBezTo>
                    <a:lnTo>
                      <a:pt x="29100" y="27388"/>
                    </a:lnTo>
                    <a:cubicBezTo>
                      <a:pt x="29100" y="24535"/>
                      <a:pt x="27198" y="22062"/>
                      <a:pt x="23869" y="22062"/>
                    </a:cubicBezTo>
                    <a:cubicBezTo>
                      <a:pt x="20446" y="22062"/>
                      <a:pt x="18544" y="24535"/>
                      <a:pt x="18544" y="27483"/>
                    </a:cubicBezTo>
                    <a:cubicBezTo>
                      <a:pt x="18544" y="28529"/>
                      <a:pt x="18639" y="35566"/>
                      <a:pt x="18734" y="43079"/>
                    </a:cubicBezTo>
                    <a:cubicBezTo>
                      <a:pt x="18829" y="49926"/>
                      <a:pt x="18829" y="58770"/>
                      <a:pt x="18829" y="62859"/>
                    </a:cubicBezTo>
                    <a:cubicBezTo>
                      <a:pt x="16357" y="62954"/>
                      <a:pt x="13979" y="63049"/>
                      <a:pt x="11602" y="63239"/>
                    </a:cubicBezTo>
                    <a:cubicBezTo>
                      <a:pt x="10270" y="63335"/>
                      <a:pt x="5516" y="63620"/>
                      <a:pt x="3614" y="63810"/>
                    </a:cubicBezTo>
                    <a:lnTo>
                      <a:pt x="0" y="1046"/>
                    </a:lnTo>
                    <a:cubicBezTo>
                      <a:pt x="1997" y="951"/>
                      <a:pt x="6752" y="571"/>
                      <a:pt x="8749" y="475"/>
                    </a:cubicBezTo>
                    <a:lnTo>
                      <a:pt x="9129" y="9415"/>
                    </a:lnTo>
                    <a:lnTo>
                      <a:pt x="9129" y="9985"/>
                    </a:lnTo>
                    <a:lnTo>
                      <a:pt x="9700" y="9890"/>
                    </a:lnTo>
                    <a:cubicBezTo>
                      <a:pt x="10175" y="9890"/>
                      <a:pt x="11221" y="9890"/>
                      <a:pt x="12363" y="9795"/>
                    </a:cubicBezTo>
                    <a:cubicBezTo>
                      <a:pt x="14930" y="9700"/>
                      <a:pt x="18259" y="9605"/>
                      <a:pt x="19400" y="9605"/>
                    </a:cubicBezTo>
                    <a:lnTo>
                      <a:pt x="19970" y="9605"/>
                    </a:lnTo>
                    <a:lnTo>
                      <a:pt x="19970" y="9129"/>
                    </a:lnTo>
                    <a:lnTo>
                      <a:pt x="19875" y="95"/>
                    </a:lnTo>
                    <a:cubicBezTo>
                      <a:pt x="20446" y="95"/>
                      <a:pt x="21111" y="95"/>
                      <a:pt x="21777" y="0"/>
                    </a:cubicBezTo>
                    <a:lnTo>
                      <a:pt x="26722" y="0"/>
                    </a:lnTo>
                    <a:cubicBezTo>
                      <a:pt x="27388" y="95"/>
                      <a:pt x="28054" y="95"/>
                      <a:pt x="28624" y="95"/>
                    </a:cubicBezTo>
                    <a:lnTo>
                      <a:pt x="28529" y="9129"/>
                    </a:lnTo>
                    <a:lnTo>
                      <a:pt x="28529" y="9700"/>
                    </a:lnTo>
                    <a:lnTo>
                      <a:pt x="29100" y="9700"/>
                    </a:lnTo>
                    <a:cubicBezTo>
                      <a:pt x="30241" y="9700"/>
                      <a:pt x="33379" y="9795"/>
                      <a:pt x="36042" y="9890"/>
                    </a:cubicBezTo>
                    <a:cubicBezTo>
                      <a:pt x="37278" y="9985"/>
                      <a:pt x="38324" y="9985"/>
                      <a:pt x="38895" y="9985"/>
                    </a:cubicBezTo>
                    <a:lnTo>
                      <a:pt x="39465" y="10080"/>
                    </a:lnTo>
                    <a:lnTo>
                      <a:pt x="39465" y="9415"/>
                    </a:lnTo>
                    <a:lnTo>
                      <a:pt x="39750" y="475"/>
                    </a:lnTo>
                    <a:cubicBezTo>
                      <a:pt x="41843" y="571"/>
                      <a:pt x="46502" y="951"/>
                      <a:pt x="48595" y="1046"/>
                    </a:cubicBezTo>
                    <a:lnTo>
                      <a:pt x="45076" y="63810"/>
                    </a:lnTo>
                    <a:cubicBezTo>
                      <a:pt x="43079" y="63620"/>
                      <a:pt x="38514" y="63335"/>
                      <a:pt x="37278" y="63239"/>
                    </a:cubicBezTo>
                    <a:cubicBezTo>
                      <a:pt x="34425" y="63049"/>
                      <a:pt x="31572" y="62954"/>
                      <a:pt x="28624" y="62859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64" name="Frihåndsform: figur 263">
                <a:extLst>
                  <a:ext uri="{FF2B5EF4-FFF2-40B4-BE49-F238E27FC236}">
                    <a16:creationId xmlns:a16="http://schemas.microsoft.com/office/drawing/2014/main" id="{597A8AA4-1E16-441D-8243-7BE078F9DF73}"/>
                  </a:ext>
                </a:extLst>
              </p:cNvPr>
              <p:cNvSpPr/>
              <p:nvPr/>
            </p:nvSpPr>
            <p:spPr>
              <a:xfrm>
                <a:off x="10181020" y="971319"/>
                <a:ext cx="47928" cy="5420"/>
              </a:xfrm>
              <a:custGeom>
                <a:avLst/>
                <a:gdLst>
                  <a:gd name="connsiteX0" fmla="*/ 41652 w 47928"/>
                  <a:gd name="connsiteY0" fmla="*/ 5421 h 5420"/>
                  <a:gd name="connsiteX1" fmla="*/ 6276 w 47928"/>
                  <a:gd name="connsiteY1" fmla="*/ 5421 h 5420"/>
                  <a:gd name="connsiteX2" fmla="*/ 0 w 47928"/>
                  <a:gd name="connsiteY2" fmla="*/ 2663 h 5420"/>
                  <a:gd name="connsiteX3" fmla="*/ 6276 w 47928"/>
                  <a:gd name="connsiteY3" fmla="*/ 0 h 5420"/>
                  <a:gd name="connsiteX4" fmla="*/ 23964 w 47928"/>
                  <a:gd name="connsiteY4" fmla="*/ 0 h 5420"/>
                  <a:gd name="connsiteX5" fmla="*/ 41652 w 47928"/>
                  <a:gd name="connsiteY5" fmla="*/ 0 h 5420"/>
                  <a:gd name="connsiteX6" fmla="*/ 47929 w 47928"/>
                  <a:gd name="connsiteY6" fmla="*/ 2663 h 5420"/>
                  <a:gd name="connsiteX7" fmla="*/ 41652 w 47928"/>
                  <a:gd name="connsiteY7" fmla="*/ 5421 h 54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7928" h="5420">
                    <a:moveTo>
                      <a:pt x="41652" y="5421"/>
                    </a:moveTo>
                    <a:lnTo>
                      <a:pt x="6276" y="5421"/>
                    </a:lnTo>
                    <a:cubicBezTo>
                      <a:pt x="1807" y="5421"/>
                      <a:pt x="0" y="4565"/>
                      <a:pt x="0" y="2663"/>
                    </a:cubicBezTo>
                    <a:cubicBezTo>
                      <a:pt x="0" y="856"/>
                      <a:pt x="1807" y="0"/>
                      <a:pt x="6276" y="0"/>
                    </a:cubicBezTo>
                    <a:lnTo>
                      <a:pt x="23964" y="0"/>
                    </a:lnTo>
                    <a:lnTo>
                      <a:pt x="41652" y="0"/>
                    </a:lnTo>
                    <a:cubicBezTo>
                      <a:pt x="46027" y="0"/>
                      <a:pt x="47929" y="856"/>
                      <a:pt x="47929" y="2663"/>
                    </a:cubicBezTo>
                    <a:cubicBezTo>
                      <a:pt x="47834" y="4565"/>
                      <a:pt x="46027" y="5421"/>
                      <a:pt x="41652" y="5421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</p:grpSp>
        <p:sp>
          <p:nvSpPr>
            <p:cNvPr id="166" name="Frihåndsform: figur 165">
              <a:extLst>
                <a:ext uri="{FF2B5EF4-FFF2-40B4-BE49-F238E27FC236}">
                  <a16:creationId xmlns:a16="http://schemas.microsoft.com/office/drawing/2014/main" id="{E8282E45-7275-4DDF-96B2-CFC46388726E}"/>
                </a:ext>
              </a:extLst>
            </p:cNvPr>
            <p:cNvSpPr/>
            <p:nvPr/>
          </p:nvSpPr>
          <p:spPr>
            <a:xfrm>
              <a:off x="10185489" y="870896"/>
              <a:ext cx="38704" cy="99281"/>
            </a:xfrm>
            <a:custGeom>
              <a:avLst/>
              <a:gdLst>
                <a:gd name="connsiteX0" fmla="*/ 2853 w 38704"/>
                <a:gd name="connsiteY0" fmla="*/ 18449 h 99281"/>
                <a:gd name="connsiteX1" fmla="*/ 19970 w 38704"/>
                <a:gd name="connsiteY1" fmla="*/ 0 h 99281"/>
                <a:gd name="connsiteX2" fmla="*/ 23109 w 38704"/>
                <a:gd name="connsiteY2" fmla="*/ 3138 h 99281"/>
                <a:gd name="connsiteX3" fmla="*/ 35471 w 38704"/>
                <a:gd name="connsiteY3" fmla="*/ 15976 h 99281"/>
                <a:gd name="connsiteX4" fmla="*/ 38704 w 38704"/>
                <a:gd name="connsiteY4" fmla="*/ 99281 h 99281"/>
                <a:gd name="connsiteX5" fmla="*/ 0 w 38704"/>
                <a:gd name="connsiteY5" fmla="*/ 99281 h 9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8704" h="99281">
                  <a:moveTo>
                    <a:pt x="2853" y="18449"/>
                  </a:moveTo>
                  <a:lnTo>
                    <a:pt x="19970" y="0"/>
                  </a:lnTo>
                  <a:lnTo>
                    <a:pt x="23109" y="3138"/>
                  </a:lnTo>
                  <a:lnTo>
                    <a:pt x="35471" y="15976"/>
                  </a:lnTo>
                  <a:lnTo>
                    <a:pt x="38704" y="99281"/>
                  </a:lnTo>
                  <a:lnTo>
                    <a:pt x="0" y="99281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grpSp>
          <p:nvGrpSpPr>
            <p:cNvPr id="167" name="dasdasda">
              <a:extLst>
                <a:ext uri="{FF2B5EF4-FFF2-40B4-BE49-F238E27FC236}">
                  <a16:creationId xmlns:a16="http://schemas.microsoft.com/office/drawing/2014/main" id="{C935A7A4-0BE8-4E64-B404-A0F7D99B7BDB}"/>
                </a:ext>
              </a:extLst>
            </p:cNvPr>
            <p:cNvGrpSpPr/>
            <p:nvPr/>
          </p:nvGrpSpPr>
          <p:grpSpPr>
            <a:xfrm>
              <a:off x="10145644" y="656072"/>
              <a:ext cx="118395" cy="249724"/>
              <a:chOff x="10145644" y="656072"/>
              <a:chExt cx="118395" cy="249724"/>
            </a:xfrm>
            <a:solidFill>
              <a:srgbClr val="EBEBEB"/>
            </a:solidFill>
          </p:grpSpPr>
          <p:sp>
            <p:nvSpPr>
              <p:cNvPr id="259" name="Frihåndsform: figur 258">
                <a:extLst>
                  <a:ext uri="{FF2B5EF4-FFF2-40B4-BE49-F238E27FC236}">
                    <a16:creationId xmlns:a16="http://schemas.microsoft.com/office/drawing/2014/main" id="{8946215F-2895-45D2-AC71-C5D106442609}"/>
                  </a:ext>
                </a:extLst>
              </p:cNvPr>
              <p:cNvSpPr/>
              <p:nvPr/>
            </p:nvSpPr>
            <p:spPr>
              <a:xfrm>
                <a:off x="10145644" y="656072"/>
                <a:ext cx="37277" cy="40511"/>
              </a:xfrm>
              <a:custGeom>
                <a:avLst/>
                <a:gdLst>
                  <a:gd name="connsiteX0" fmla="*/ 0 w 37277"/>
                  <a:gd name="connsiteY0" fmla="*/ 6086 h 40511"/>
                  <a:gd name="connsiteX1" fmla="*/ 35281 w 37277"/>
                  <a:gd name="connsiteY1" fmla="*/ 0 h 40511"/>
                  <a:gd name="connsiteX2" fmla="*/ 37278 w 37277"/>
                  <a:gd name="connsiteY2" fmla="*/ 34901 h 40511"/>
                  <a:gd name="connsiteX3" fmla="*/ 5135 w 37277"/>
                  <a:gd name="connsiteY3" fmla="*/ 40511 h 40511"/>
                  <a:gd name="connsiteX4" fmla="*/ 0 w 37277"/>
                  <a:gd name="connsiteY4" fmla="*/ 6086 h 405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277" h="40511">
                    <a:moveTo>
                      <a:pt x="0" y="6086"/>
                    </a:moveTo>
                    <a:cubicBezTo>
                      <a:pt x="10936" y="3423"/>
                      <a:pt x="22823" y="1236"/>
                      <a:pt x="35281" y="0"/>
                    </a:cubicBezTo>
                    <a:lnTo>
                      <a:pt x="37278" y="34901"/>
                    </a:lnTo>
                    <a:cubicBezTo>
                      <a:pt x="26247" y="35947"/>
                      <a:pt x="15501" y="37849"/>
                      <a:pt x="5135" y="40511"/>
                    </a:cubicBezTo>
                    <a:lnTo>
                      <a:pt x="0" y="6086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60" name="Frihåndsform: figur 259">
                <a:extLst>
                  <a:ext uri="{FF2B5EF4-FFF2-40B4-BE49-F238E27FC236}">
                    <a16:creationId xmlns:a16="http://schemas.microsoft.com/office/drawing/2014/main" id="{D6866E31-D9FE-4521-B6D6-1F8BF57A84AD}"/>
                  </a:ext>
                </a:extLst>
              </p:cNvPr>
              <p:cNvSpPr/>
              <p:nvPr/>
            </p:nvSpPr>
            <p:spPr>
              <a:xfrm>
                <a:off x="10206125" y="867092"/>
                <a:ext cx="37373" cy="38704"/>
              </a:xfrm>
              <a:custGeom>
                <a:avLst/>
                <a:gdLst>
                  <a:gd name="connsiteX0" fmla="*/ 0 w 37373"/>
                  <a:gd name="connsiteY0" fmla="*/ 3138 h 38704"/>
                  <a:gd name="connsiteX1" fmla="*/ 2948 w 37373"/>
                  <a:gd name="connsiteY1" fmla="*/ 0 h 38704"/>
                  <a:gd name="connsiteX2" fmla="*/ 6371 w 37373"/>
                  <a:gd name="connsiteY2" fmla="*/ 3423 h 38704"/>
                  <a:gd name="connsiteX3" fmla="*/ 37373 w 37373"/>
                  <a:gd name="connsiteY3" fmla="*/ 35661 h 38704"/>
                  <a:gd name="connsiteX4" fmla="*/ 35756 w 37373"/>
                  <a:gd name="connsiteY4" fmla="*/ 37088 h 38704"/>
                  <a:gd name="connsiteX5" fmla="*/ 34235 w 37373"/>
                  <a:gd name="connsiteY5" fmla="*/ 38704 h 38704"/>
                  <a:gd name="connsiteX6" fmla="*/ 3043 w 37373"/>
                  <a:gd name="connsiteY6" fmla="*/ 6371 h 38704"/>
                  <a:gd name="connsiteX7" fmla="*/ 0 w 37373"/>
                  <a:gd name="connsiteY7" fmla="*/ 3138 h 38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7373" h="38704">
                    <a:moveTo>
                      <a:pt x="0" y="3138"/>
                    </a:moveTo>
                    <a:lnTo>
                      <a:pt x="2948" y="0"/>
                    </a:lnTo>
                    <a:lnTo>
                      <a:pt x="6371" y="3423"/>
                    </a:lnTo>
                    <a:lnTo>
                      <a:pt x="37373" y="35661"/>
                    </a:lnTo>
                    <a:cubicBezTo>
                      <a:pt x="36802" y="36042"/>
                      <a:pt x="36327" y="36517"/>
                      <a:pt x="35756" y="37088"/>
                    </a:cubicBezTo>
                    <a:cubicBezTo>
                      <a:pt x="35186" y="37658"/>
                      <a:pt x="34710" y="38134"/>
                      <a:pt x="34235" y="38704"/>
                    </a:cubicBezTo>
                    <a:lnTo>
                      <a:pt x="3043" y="6371"/>
                    </a:lnTo>
                    <a:lnTo>
                      <a:pt x="0" y="3138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61" name="Frihåndsform: figur 260">
                <a:extLst>
                  <a:ext uri="{FF2B5EF4-FFF2-40B4-BE49-F238E27FC236}">
                    <a16:creationId xmlns:a16="http://schemas.microsoft.com/office/drawing/2014/main" id="{B8F05175-7637-45BC-8638-D0960D1F6BD0}"/>
                  </a:ext>
                </a:extLst>
              </p:cNvPr>
              <p:cNvSpPr/>
              <p:nvPr/>
            </p:nvSpPr>
            <p:spPr>
              <a:xfrm>
                <a:off x="10227142" y="656168"/>
                <a:ext cx="36897" cy="40321"/>
              </a:xfrm>
              <a:custGeom>
                <a:avLst/>
                <a:gdLst>
                  <a:gd name="connsiteX0" fmla="*/ 1997 w 36897"/>
                  <a:gd name="connsiteY0" fmla="*/ 0 h 40321"/>
                  <a:gd name="connsiteX1" fmla="*/ 36898 w 36897"/>
                  <a:gd name="connsiteY1" fmla="*/ 5896 h 40321"/>
                  <a:gd name="connsiteX2" fmla="*/ 31762 w 36897"/>
                  <a:gd name="connsiteY2" fmla="*/ 40321 h 40321"/>
                  <a:gd name="connsiteX3" fmla="*/ 0 w 36897"/>
                  <a:gd name="connsiteY3" fmla="*/ 34805 h 40321"/>
                  <a:gd name="connsiteX4" fmla="*/ 1997 w 36897"/>
                  <a:gd name="connsiteY4" fmla="*/ 0 h 403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897" h="40321">
                    <a:moveTo>
                      <a:pt x="1997" y="0"/>
                    </a:moveTo>
                    <a:cubicBezTo>
                      <a:pt x="14265" y="1141"/>
                      <a:pt x="26057" y="3423"/>
                      <a:pt x="36898" y="5896"/>
                    </a:cubicBezTo>
                    <a:lnTo>
                      <a:pt x="31762" y="40321"/>
                    </a:lnTo>
                    <a:cubicBezTo>
                      <a:pt x="21397" y="37753"/>
                      <a:pt x="10841" y="35852"/>
                      <a:pt x="0" y="34805"/>
                    </a:cubicBezTo>
                    <a:lnTo>
                      <a:pt x="1997" y="0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</p:grpSp>
        <p:sp>
          <p:nvSpPr>
            <p:cNvPr id="168" name="Frihåndsform: figur 167">
              <a:extLst>
                <a:ext uri="{FF2B5EF4-FFF2-40B4-BE49-F238E27FC236}">
                  <a16:creationId xmlns:a16="http://schemas.microsoft.com/office/drawing/2014/main" id="{4FE32A9E-1D61-43EF-BE87-B2F526D86D23}"/>
                </a:ext>
              </a:extLst>
            </p:cNvPr>
            <p:cNvSpPr/>
            <p:nvPr/>
          </p:nvSpPr>
          <p:spPr>
            <a:xfrm>
              <a:off x="10133566" y="814979"/>
              <a:ext cx="35851" cy="36041"/>
            </a:xfrm>
            <a:custGeom>
              <a:avLst/>
              <a:gdLst>
                <a:gd name="connsiteX0" fmla="*/ 35852 w 35851"/>
                <a:gd name="connsiteY0" fmla="*/ 19114 h 36041"/>
                <a:gd name="connsiteX1" fmla="*/ 18354 w 35851"/>
                <a:gd name="connsiteY1" fmla="*/ 36042 h 36041"/>
                <a:gd name="connsiteX2" fmla="*/ 10746 w 35851"/>
                <a:gd name="connsiteY2" fmla="*/ 28054 h 36041"/>
                <a:gd name="connsiteX3" fmla="*/ 15976 w 35851"/>
                <a:gd name="connsiteY3" fmla="*/ 23013 h 36041"/>
                <a:gd name="connsiteX4" fmla="*/ 20541 w 35851"/>
                <a:gd name="connsiteY4" fmla="*/ 27768 h 36041"/>
                <a:gd name="connsiteX5" fmla="*/ 23774 w 35851"/>
                <a:gd name="connsiteY5" fmla="*/ 24630 h 36041"/>
                <a:gd name="connsiteX6" fmla="*/ 19210 w 35851"/>
                <a:gd name="connsiteY6" fmla="*/ 19875 h 36041"/>
                <a:gd name="connsiteX7" fmla="*/ 24915 w 35851"/>
                <a:gd name="connsiteY7" fmla="*/ 14360 h 36041"/>
                <a:gd name="connsiteX8" fmla="*/ 21872 w 35851"/>
                <a:gd name="connsiteY8" fmla="*/ 11126 h 36041"/>
                <a:gd name="connsiteX9" fmla="*/ 16071 w 35851"/>
                <a:gd name="connsiteY9" fmla="*/ 16737 h 36041"/>
                <a:gd name="connsiteX10" fmla="*/ 11507 w 35851"/>
                <a:gd name="connsiteY10" fmla="*/ 11982 h 36041"/>
                <a:gd name="connsiteX11" fmla="*/ 8273 w 35851"/>
                <a:gd name="connsiteY11" fmla="*/ 15120 h 36041"/>
                <a:gd name="connsiteX12" fmla="*/ 12838 w 35851"/>
                <a:gd name="connsiteY12" fmla="*/ 19875 h 36041"/>
                <a:gd name="connsiteX13" fmla="*/ 7608 w 35851"/>
                <a:gd name="connsiteY13" fmla="*/ 24915 h 36041"/>
                <a:gd name="connsiteX14" fmla="*/ 0 w 35851"/>
                <a:gd name="connsiteY14" fmla="*/ 16927 h 36041"/>
                <a:gd name="connsiteX15" fmla="*/ 17403 w 35851"/>
                <a:gd name="connsiteY15" fmla="*/ 0 h 36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5851" h="36041">
                  <a:moveTo>
                    <a:pt x="35852" y="19114"/>
                  </a:moveTo>
                  <a:lnTo>
                    <a:pt x="18354" y="36042"/>
                  </a:lnTo>
                  <a:lnTo>
                    <a:pt x="10746" y="28054"/>
                  </a:lnTo>
                  <a:lnTo>
                    <a:pt x="15976" y="23013"/>
                  </a:lnTo>
                  <a:lnTo>
                    <a:pt x="20541" y="27768"/>
                  </a:lnTo>
                  <a:lnTo>
                    <a:pt x="23774" y="24630"/>
                  </a:lnTo>
                  <a:lnTo>
                    <a:pt x="19210" y="19875"/>
                  </a:lnTo>
                  <a:lnTo>
                    <a:pt x="24915" y="14360"/>
                  </a:lnTo>
                  <a:lnTo>
                    <a:pt x="21872" y="11126"/>
                  </a:lnTo>
                  <a:lnTo>
                    <a:pt x="16071" y="16737"/>
                  </a:lnTo>
                  <a:lnTo>
                    <a:pt x="11507" y="11982"/>
                  </a:lnTo>
                  <a:lnTo>
                    <a:pt x="8273" y="15120"/>
                  </a:lnTo>
                  <a:lnTo>
                    <a:pt x="12838" y="19875"/>
                  </a:lnTo>
                  <a:lnTo>
                    <a:pt x="7608" y="24915"/>
                  </a:lnTo>
                  <a:lnTo>
                    <a:pt x="0" y="16927"/>
                  </a:lnTo>
                  <a:lnTo>
                    <a:pt x="17403" y="0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169" name="Frihåndsform: figur 168">
              <a:extLst>
                <a:ext uri="{FF2B5EF4-FFF2-40B4-BE49-F238E27FC236}">
                  <a16:creationId xmlns:a16="http://schemas.microsoft.com/office/drawing/2014/main" id="{AE42D8F0-F605-4642-A488-E052A3436A7B}"/>
                </a:ext>
              </a:extLst>
            </p:cNvPr>
            <p:cNvSpPr/>
            <p:nvPr/>
          </p:nvSpPr>
          <p:spPr>
            <a:xfrm>
              <a:off x="10187867" y="809844"/>
              <a:ext cx="34044" cy="5420"/>
            </a:xfrm>
            <a:custGeom>
              <a:avLst/>
              <a:gdLst>
                <a:gd name="connsiteX0" fmla="*/ 28244 w 34044"/>
                <a:gd name="connsiteY0" fmla="*/ 0 h 5420"/>
                <a:gd name="connsiteX1" fmla="*/ 34045 w 34044"/>
                <a:gd name="connsiteY1" fmla="*/ 2853 h 5420"/>
                <a:gd name="connsiteX2" fmla="*/ 31097 w 34044"/>
                <a:gd name="connsiteY2" fmla="*/ 5421 h 5420"/>
                <a:gd name="connsiteX3" fmla="*/ 3043 w 34044"/>
                <a:gd name="connsiteY3" fmla="*/ 5421 h 5420"/>
                <a:gd name="connsiteX4" fmla="*/ 0 w 34044"/>
                <a:gd name="connsiteY4" fmla="*/ 2853 h 5420"/>
                <a:gd name="connsiteX5" fmla="*/ 5801 w 34044"/>
                <a:gd name="connsiteY5" fmla="*/ 0 h 5420"/>
                <a:gd name="connsiteX6" fmla="*/ 28244 w 34044"/>
                <a:gd name="connsiteY6" fmla="*/ 0 h 5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4044" h="5420">
                  <a:moveTo>
                    <a:pt x="28244" y="0"/>
                  </a:moveTo>
                  <a:cubicBezTo>
                    <a:pt x="32713" y="0"/>
                    <a:pt x="34045" y="1046"/>
                    <a:pt x="34045" y="2853"/>
                  </a:cubicBezTo>
                  <a:cubicBezTo>
                    <a:pt x="34045" y="4184"/>
                    <a:pt x="33284" y="5040"/>
                    <a:pt x="31097" y="5421"/>
                  </a:cubicBezTo>
                  <a:lnTo>
                    <a:pt x="3043" y="5421"/>
                  </a:lnTo>
                  <a:cubicBezTo>
                    <a:pt x="856" y="5040"/>
                    <a:pt x="0" y="4184"/>
                    <a:pt x="0" y="2853"/>
                  </a:cubicBezTo>
                  <a:cubicBezTo>
                    <a:pt x="0" y="1046"/>
                    <a:pt x="1426" y="0"/>
                    <a:pt x="5801" y="0"/>
                  </a:cubicBezTo>
                  <a:lnTo>
                    <a:pt x="28244" y="0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170" name="Frihåndsform: figur 169">
              <a:extLst>
                <a:ext uri="{FF2B5EF4-FFF2-40B4-BE49-F238E27FC236}">
                  <a16:creationId xmlns:a16="http://schemas.microsoft.com/office/drawing/2014/main" id="{83B038F1-D50F-4C18-A362-84218FA15835}"/>
                </a:ext>
              </a:extLst>
            </p:cNvPr>
            <p:cNvSpPr/>
            <p:nvPr/>
          </p:nvSpPr>
          <p:spPr>
            <a:xfrm>
              <a:off x="10189769" y="816121"/>
              <a:ext cx="29575" cy="44790"/>
            </a:xfrm>
            <a:custGeom>
              <a:avLst/>
              <a:gdLst>
                <a:gd name="connsiteX0" fmla="*/ 29575 w 29575"/>
                <a:gd name="connsiteY0" fmla="*/ 29480 h 44790"/>
                <a:gd name="connsiteX1" fmla="*/ 14360 w 29575"/>
                <a:gd name="connsiteY1" fmla="*/ 44791 h 44790"/>
                <a:gd name="connsiteX2" fmla="*/ 12267 w 29575"/>
                <a:gd name="connsiteY2" fmla="*/ 42603 h 44790"/>
                <a:gd name="connsiteX3" fmla="*/ 0 w 29575"/>
                <a:gd name="connsiteY3" fmla="*/ 29860 h 44790"/>
                <a:gd name="connsiteX4" fmla="*/ 1046 w 29575"/>
                <a:gd name="connsiteY4" fmla="*/ 0 h 44790"/>
                <a:gd name="connsiteX5" fmla="*/ 28434 w 29575"/>
                <a:gd name="connsiteY5" fmla="*/ 95 h 44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575" h="44790">
                  <a:moveTo>
                    <a:pt x="29575" y="29480"/>
                  </a:moveTo>
                  <a:lnTo>
                    <a:pt x="14360" y="44791"/>
                  </a:lnTo>
                  <a:lnTo>
                    <a:pt x="12267" y="42603"/>
                  </a:lnTo>
                  <a:lnTo>
                    <a:pt x="0" y="29860"/>
                  </a:lnTo>
                  <a:lnTo>
                    <a:pt x="1046" y="0"/>
                  </a:lnTo>
                  <a:lnTo>
                    <a:pt x="28434" y="95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grpSp>
          <p:nvGrpSpPr>
            <p:cNvPr id="171" name="dasdasda">
              <a:extLst>
                <a:ext uri="{FF2B5EF4-FFF2-40B4-BE49-F238E27FC236}">
                  <a16:creationId xmlns:a16="http://schemas.microsoft.com/office/drawing/2014/main" id="{935531CC-C158-471D-B10E-C81E55D45F71}"/>
                </a:ext>
              </a:extLst>
            </p:cNvPr>
            <p:cNvGrpSpPr/>
            <p:nvPr/>
          </p:nvGrpSpPr>
          <p:grpSpPr>
            <a:xfrm>
              <a:off x="10121109" y="701339"/>
              <a:ext cx="167560" cy="331317"/>
              <a:chOff x="10121109" y="701339"/>
              <a:chExt cx="167560" cy="331317"/>
            </a:xfrm>
            <a:solidFill>
              <a:srgbClr val="EBEBEB"/>
            </a:solidFill>
          </p:grpSpPr>
          <p:sp>
            <p:nvSpPr>
              <p:cNvPr id="237" name="Frihåndsform: figur 236">
                <a:extLst>
                  <a:ext uri="{FF2B5EF4-FFF2-40B4-BE49-F238E27FC236}">
                    <a16:creationId xmlns:a16="http://schemas.microsoft.com/office/drawing/2014/main" id="{B9D200D4-85FA-4A9E-87F2-B0F6BDFE05A7}"/>
                  </a:ext>
                </a:extLst>
              </p:cNvPr>
              <p:cNvSpPr/>
              <p:nvPr/>
            </p:nvSpPr>
            <p:spPr>
              <a:xfrm>
                <a:off x="10193002" y="701339"/>
                <a:ext cx="23679" cy="8939"/>
              </a:xfrm>
              <a:custGeom>
                <a:avLst/>
                <a:gdLst>
                  <a:gd name="connsiteX0" fmla="*/ 23489 w 23679"/>
                  <a:gd name="connsiteY0" fmla="*/ 8939 h 8939"/>
                  <a:gd name="connsiteX1" fmla="*/ 19685 w 23679"/>
                  <a:gd name="connsiteY1" fmla="*/ 8654 h 8939"/>
                  <a:gd name="connsiteX2" fmla="*/ 11602 w 23679"/>
                  <a:gd name="connsiteY2" fmla="*/ 8464 h 8939"/>
                  <a:gd name="connsiteX3" fmla="*/ 3519 w 23679"/>
                  <a:gd name="connsiteY3" fmla="*/ 8654 h 8939"/>
                  <a:gd name="connsiteX4" fmla="*/ 285 w 23679"/>
                  <a:gd name="connsiteY4" fmla="*/ 8844 h 8939"/>
                  <a:gd name="connsiteX5" fmla="*/ 0 w 23679"/>
                  <a:gd name="connsiteY5" fmla="*/ 380 h 8939"/>
                  <a:gd name="connsiteX6" fmla="*/ 95 w 23679"/>
                  <a:gd name="connsiteY6" fmla="*/ 380 h 8939"/>
                  <a:gd name="connsiteX7" fmla="*/ 3994 w 23679"/>
                  <a:gd name="connsiteY7" fmla="*/ 190 h 8939"/>
                  <a:gd name="connsiteX8" fmla="*/ 12267 w 23679"/>
                  <a:gd name="connsiteY8" fmla="*/ 0 h 8939"/>
                  <a:gd name="connsiteX9" fmla="*/ 20446 w 23679"/>
                  <a:gd name="connsiteY9" fmla="*/ 190 h 8939"/>
                  <a:gd name="connsiteX10" fmla="*/ 23679 w 23679"/>
                  <a:gd name="connsiteY10" fmla="*/ 380 h 8939"/>
                  <a:gd name="connsiteX11" fmla="*/ 23489 w 23679"/>
                  <a:gd name="connsiteY11" fmla="*/ 8939 h 89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3679" h="8939">
                    <a:moveTo>
                      <a:pt x="23489" y="8939"/>
                    </a:moveTo>
                    <a:cubicBezTo>
                      <a:pt x="21682" y="8749"/>
                      <a:pt x="20161" y="8654"/>
                      <a:pt x="19685" y="8654"/>
                    </a:cubicBezTo>
                    <a:cubicBezTo>
                      <a:pt x="18354" y="8559"/>
                      <a:pt x="12933" y="8464"/>
                      <a:pt x="11602" y="8464"/>
                    </a:cubicBezTo>
                    <a:cubicBezTo>
                      <a:pt x="10270" y="8464"/>
                      <a:pt x="4945" y="8559"/>
                      <a:pt x="3519" y="8654"/>
                    </a:cubicBezTo>
                    <a:cubicBezTo>
                      <a:pt x="3043" y="8654"/>
                      <a:pt x="1807" y="8749"/>
                      <a:pt x="285" y="8844"/>
                    </a:cubicBezTo>
                    <a:lnTo>
                      <a:pt x="0" y="380"/>
                    </a:lnTo>
                    <a:lnTo>
                      <a:pt x="95" y="380"/>
                    </a:lnTo>
                    <a:cubicBezTo>
                      <a:pt x="1426" y="285"/>
                      <a:pt x="2663" y="190"/>
                      <a:pt x="3994" y="190"/>
                    </a:cubicBezTo>
                    <a:cubicBezTo>
                      <a:pt x="5421" y="95"/>
                      <a:pt x="10841" y="0"/>
                      <a:pt x="12267" y="0"/>
                    </a:cubicBezTo>
                    <a:cubicBezTo>
                      <a:pt x="13599" y="0"/>
                      <a:pt x="19114" y="95"/>
                      <a:pt x="20446" y="190"/>
                    </a:cubicBezTo>
                    <a:cubicBezTo>
                      <a:pt x="21492" y="285"/>
                      <a:pt x="22633" y="285"/>
                      <a:pt x="23679" y="380"/>
                    </a:cubicBezTo>
                    <a:lnTo>
                      <a:pt x="23489" y="8939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38" name="Frihåndsform: figur 237">
                <a:extLst>
                  <a:ext uri="{FF2B5EF4-FFF2-40B4-BE49-F238E27FC236}">
                    <a16:creationId xmlns:a16="http://schemas.microsoft.com/office/drawing/2014/main" id="{84C5C91A-19F6-4193-83DF-803F96CA94A4}"/>
                  </a:ext>
                </a:extLst>
              </p:cNvPr>
              <p:cNvSpPr/>
              <p:nvPr/>
            </p:nvSpPr>
            <p:spPr>
              <a:xfrm>
                <a:off x="10265466" y="710658"/>
                <a:ext cx="23203" cy="16546"/>
              </a:xfrm>
              <a:custGeom>
                <a:avLst/>
                <a:gdLst>
                  <a:gd name="connsiteX0" fmla="*/ 21016 w 23203"/>
                  <a:gd name="connsiteY0" fmla="*/ 16547 h 16546"/>
                  <a:gd name="connsiteX1" fmla="*/ 17973 w 23203"/>
                  <a:gd name="connsiteY1" fmla="*/ 15215 h 16546"/>
                  <a:gd name="connsiteX2" fmla="*/ 10461 w 23203"/>
                  <a:gd name="connsiteY2" fmla="*/ 12267 h 16546"/>
                  <a:gd name="connsiteX3" fmla="*/ 2853 w 23203"/>
                  <a:gd name="connsiteY3" fmla="*/ 9510 h 16546"/>
                  <a:gd name="connsiteX4" fmla="*/ 0 w 23203"/>
                  <a:gd name="connsiteY4" fmla="*/ 8654 h 16546"/>
                  <a:gd name="connsiteX5" fmla="*/ 1426 w 23203"/>
                  <a:gd name="connsiteY5" fmla="*/ 0 h 16546"/>
                  <a:gd name="connsiteX6" fmla="*/ 4850 w 23203"/>
                  <a:gd name="connsiteY6" fmla="*/ 1046 h 16546"/>
                  <a:gd name="connsiteX7" fmla="*/ 12648 w 23203"/>
                  <a:gd name="connsiteY7" fmla="*/ 3709 h 16546"/>
                  <a:gd name="connsiteX8" fmla="*/ 20351 w 23203"/>
                  <a:gd name="connsiteY8" fmla="*/ 6752 h 16546"/>
                  <a:gd name="connsiteX9" fmla="*/ 23204 w 23203"/>
                  <a:gd name="connsiteY9" fmla="*/ 7988 h 16546"/>
                  <a:gd name="connsiteX10" fmla="*/ 21016 w 23203"/>
                  <a:gd name="connsiteY10" fmla="*/ 16547 h 165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3203" h="16546">
                    <a:moveTo>
                      <a:pt x="21016" y="16547"/>
                    </a:moveTo>
                    <a:cubicBezTo>
                      <a:pt x="19685" y="15976"/>
                      <a:pt x="18544" y="15501"/>
                      <a:pt x="17973" y="15215"/>
                    </a:cubicBezTo>
                    <a:cubicBezTo>
                      <a:pt x="16737" y="14740"/>
                      <a:pt x="11792" y="12648"/>
                      <a:pt x="10461" y="12267"/>
                    </a:cubicBezTo>
                    <a:cubicBezTo>
                      <a:pt x="9129" y="11792"/>
                      <a:pt x="4089" y="9985"/>
                      <a:pt x="2853" y="9510"/>
                    </a:cubicBezTo>
                    <a:cubicBezTo>
                      <a:pt x="2473" y="9319"/>
                      <a:pt x="1331" y="9034"/>
                      <a:pt x="0" y="8654"/>
                    </a:cubicBezTo>
                    <a:lnTo>
                      <a:pt x="1426" y="0"/>
                    </a:lnTo>
                    <a:cubicBezTo>
                      <a:pt x="2948" y="475"/>
                      <a:pt x="4279" y="856"/>
                      <a:pt x="4850" y="1046"/>
                    </a:cubicBezTo>
                    <a:cubicBezTo>
                      <a:pt x="6181" y="1426"/>
                      <a:pt x="11412" y="3233"/>
                      <a:pt x="12648" y="3709"/>
                    </a:cubicBezTo>
                    <a:cubicBezTo>
                      <a:pt x="13979" y="4184"/>
                      <a:pt x="19114" y="6181"/>
                      <a:pt x="20351" y="6752"/>
                    </a:cubicBezTo>
                    <a:cubicBezTo>
                      <a:pt x="20826" y="6942"/>
                      <a:pt x="21967" y="7418"/>
                      <a:pt x="23204" y="7988"/>
                    </a:cubicBezTo>
                    <a:lnTo>
                      <a:pt x="21016" y="16547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39" name="Frihåndsform: figur 238">
                <a:extLst>
                  <a:ext uri="{FF2B5EF4-FFF2-40B4-BE49-F238E27FC236}">
                    <a16:creationId xmlns:a16="http://schemas.microsoft.com/office/drawing/2014/main" id="{B61ABE45-1581-4C60-A800-02FD41A92C47}"/>
                  </a:ext>
                </a:extLst>
              </p:cNvPr>
              <p:cNvSpPr/>
              <p:nvPr/>
            </p:nvSpPr>
            <p:spPr>
              <a:xfrm>
                <a:off x="10121109" y="710848"/>
                <a:ext cx="23108" cy="16166"/>
              </a:xfrm>
              <a:custGeom>
                <a:avLst/>
                <a:gdLst>
                  <a:gd name="connsiteX0" fmla="*/ 23109 w 23108"/>
                  <a:gd name="connsiteY0" fmla="*/ 8273 h 16166"/>
                  <a:gd name="connsiteX1" fmla="*/ 19590 w 23108"/>
                  <a:gd name="connsiteY1" fmla="*/ 9415 h 16166"/>
                  <a:gd name="connsiteX2" fmla="*/ 11982 w 23108"/>
                  <a:gd name="connsiteY2" fmla="*/ 12172 h 16166"/>
                  <a:gd name="connsiteX3" fmla="*/ 4470 w 23108"/>
                  <a:gd name="connsiteY3" fmla="*/ 15120 h 16166"/>
                  <a:gd name="connsiteX4" fmla="*/ 2092 w 23108"/>
                  <a:gd name="connsiteY4" fmla="*/ 16166 h 16166"/>
                  <a:gd name="connsiteX5" fmla="*/ 0 w 23108"/>
                  <a:gd name="connsiteY5" fmla="*/ 8083 h 16166"/>
                  <a:gd name="connsiteX6" fmla="*/ 3519 w 23108"/>
                  <a:gd name="connsiteY6" fmla="*/ 6562 h 16166"/>
                  <a:gd name="connsiteX7" fmla="*/ 11126 w 23108"/>
                  <a:gd name="connsiteY7" fmla="*/ 3519 h 16166"/>
                  <a:gd name="connsiteX8" fmla="*/ 18924 w 23108"/>
                  <a:gd name="connsiteY8" fmla="*/ 856 h 16166"/>
                  <a:gd name="connsiteX9" fmla="*/ 21777 w 23108"/>
                  <a:gd name="connsiteY9" fmla="*/ 0 h 16166"/>
                  <a:gd name="connsiteX10" fmla="*/ 23109 w 23108"/>
                  <a:gd name="connsiteY10" fmla="*/ 8273 h 161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3108" h="16166">
                    <a:moveTo>
                      <a:pt x="23109" y="8273"/>
                    </a:moveTo>
                    <a:cubicBezTo>
                      <a:pt x="21397" y="8749"/>
                      <a:pt x="20065" y="9224"/>
                      <a:pt x="19590" y="9415"/>
                    </a:cubicBezTo>
                    <a:cubicBezTo>
                      <a:pt x="18354" y="9795"/>
                      <a:pt x="13218" y="11697"/>
                      <a:pt x="11982" y="12172"/>
                    </a:cubicBezTo>
                    <a:cubicBezTo>
                      <a:pt x="10841" y="12648"/>
                      <a:pt x="5706" y="14645"/>
                      <a:pt x="4470" y="15120"/>
                    </a:cubicBezTo>
                    <a:cubicBezTo>
                      <a:pt x="3994" y="15311"/>
                      <a:pt x="3138" y="15691"/>
                      <a:pt x="2092" y="16166"/>
                    </a:cubicBezTo>
                    <a:lnTo>
                      <a:pt x="0" y="8083"/>
                    </a:lnTo>
                    <a:cubicBezTo>
                      <a:pt x="1522" y="7418"/>
                      <a:pt x="2853" y="6847"/>
                      <a:pt x="3519" y="6562"/>
                    </a:cubicBezTo>
                    <a:cubicBezTo>
                      <a:pt x="4755" y="5991"/>
                      <a:pt x="9890" y="3994"/>
                      <a:pt x="11126" y="3519"/>
                    </a:cubicBezTo>
                    <a:cubicBezTo>
                      <a:pt x="12458" y="3043"/>
                      <a:pt x="17593" y="1236"/>
                      <a:pt x="18924" y="856"/>
                    </a:cubicBezTo>
                    <a:cubicBezTo>
                      <a:pt x="19400" y="666"/>
                      <a:pt x="20541" y="285"/>
                      <a:pt x="21777" y="0"/>
                    </a:cubicBezTo>
                    <a:lnTo>
                      <a:pt x="23109" y="8273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40" name="Frihåndsform: figur 239">
                <a:extLst>
                  <a:ext uri="{FF2B5EF4-FFF2-40B4-BE49-F238E27FC236}">
                    <a16:creationId xmlns:a16="http://schemas.microsoft.com/office/drawing/2014/main" id="{426070D6-71E0-45D9-9FE5-EC2A7C9E4A30}"/>
                  </a:ext>
                </a:extLst>
              </p:cNvPr>
              <p:cNvSpPr/>
              <p:nvPr/>
            </p:nvSpPr>
            <p:spPr>
              <a:xfrm>
                <a:off x="10252342" y="898280"/>
                <a:ext cx="21967" cy="12271"/>
              </a:xfrm>
              <a:custGeom>
                <a:avLst/>
                <a:gdLst>
                  <a:gd name="connsiteX0" fmla="*/ 21967 w 21967"/>
                  <a:gd name="connsiteY0" fmla="*/ 4093 h 12271"/>
                  <a:gd name="connsiteX1" fmla="*/ 20351 w 21967"/>
                  <a:gd name="connsiteY1" fmla="*/ 5424 h 12271"/>
                  <a:gd name="connsiteX2" fmla="*/ 19685 w 21967"/>
                  <a:gd name="connsiteY2" fmla="*/ 6090 h 12271"/>
                  <a:gd name="connsiteX3" fmla="*/ 11412 w 21967"/>
                  <a:gd name="connsiteY3" fmla="*/ 2952 h 12271"/>
                  <a:gd name="connsiteX4" fmla="*/ 8178 w 21967"/>
                  <a:gd name="connsiteY4" fmla="*/ 3427 h 12271"/>
                  <a:gd name="connsiteX5" fmla="*/ 4374 w 21967"/>
                  <a:gd name="connsiteY5" fmla="*/ 5615 h 12271"/>
                  <a:gd name="connsiteX6" fmla="*/ 3709 w 21967"/>
                  <a:gd name="connsiteY6" fmla="*/ 9609 h 12271"/>
                  <a:gd name="connsiteX7" fmla="*/ 5801 w 21967"/>
                  <a:gd name="connsiteY7" fmla="*/ 7231 h 12271"/>
                  <a:gd name="connsiteX8" fmla="*/ 7513 w 21967"/>
                  <a:gd name="connsiteY8" fmla="*/ 9133 h 12271"/>
                  <a:gd name="connsiteX9" fmla="*/ 7513 w 21967"/>
                  <a:gd name="connsiteY9" fmla="*/ 9609 h 12271"/>
                  <a:gd name="connsiteX10" fmla="*/ 5325 w 21967"/>
                  <a:gd name="connsiteY10" fmla="*/ 12081 h 12271"/>
                  <a:gd name="connsiteX11" fmla="*/ 3994 w 21967"/>
                  <a:gd name="connsiteY11" fmla="*/ 12271 h 12271"/>
                  <a:gd name="connsiteX12" fmla="*/ 761 w 21967"/>
                  <a:gd name="connsiteY12" fmla="*/ 10560 h 12271"/>
                  <a:gd name="connsiteX13" fmla="*/ 0 w 21967"/>
                  <a:gd name="connsiteY13" fmla="*/ 7707 h 12271"/>
                  <a:gd name="connsiteX14" fmla="*/ 6657 w 21967"/>
                  <a:gd name="connsiteY14" fmla="*/ 670 h 12271"/>
                  <a:gd name="connsiteX15" fmla="*/ 10936 w 21967"/>
                  <a:gd name="connsiteY15" fmla="*/ 4 h 12271"/>
                  <a:gd name="connsiteX16" fmla="*/ 21967 w 21967"/>
                  <a:gd name="connsiteY16" fmla="*/ 4093 h 122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1967" h="12271">
                    <a:moveTo>
                      <a:pt x="21967" y="4093"/>
                    </a:moveTo>
                    <a:cubicBezTo>
                      <a:pt x="21397" y="4474"/>
                      <a:pt x="20826" y="4854"/>
                      <a:pt x="20351" y="5424"/>
                    </a:cubicBezTo>
                    <a:cubicBezTo>
                      <a:pt x="20065" y="5710"/>
                      <a:pt x="19875" y="5900"/>
                      <a:pt x="19685" y="6090"/>
                    </a:cubicBezTo>
                    <a:cubicBezTo>
                      <a:pt x="17022" y="4093"/>
                      <a:pt x="13884" y="2952"/>
                      <a:pt x="11412" y="2952"/>
                    </a:cubicBezTo>
                    <a:cubicBezTo>
                      <a:pt x="10270" y="2952"/>
                      <a:pt x="9224" y="3047"/>
                      <a:pt x="8178" y="3427"/>
                    </a:cubicBezTo>
                    <a:cubicBezTo>
                      <a:pt x="6657" y="3903"/>
                      <a:pt x="5325" y="4664"/>
                      <a:pt x="4374" y="5615"/>
                    </a:cubicBezTo>
                    <a:cubicBezTo>
                      <a:pt x="3328" y="6661"/>
                      <a:pt x="2853" y="8563"/>
                      <a:pt x="3709" y="9609"/>
                    </a:cubicBezTo>
                    <a:cubicBezTo>
                      <a:pt x="3709" y="8182"/>
                      <a:pt x="4565" y="7231"/>
                      <a:pt x="5801" y="7231"/>
                    </a:cubicBezTo>
                    <a:cubicBezTo>
                      <a:pt x="6467" y="7231"/>
                      <a:pt x="7418" y="7802"/>
                      <a:pt x="7513" y="9133"/>
                    </a:cubicBezTo>
                    <a:cubicBezTo>
                      <a:pt x="7513" y="9323"/>
                      <a:pt x="7513" y="9514"/>
                      <a:pt x="7513" y="9609"/>
                    </a:cubicBezTo>
                    <a:cubicBezTo>
                      <a:pt x="7513" y="10845"/>
                      <a:pt x="6657" y="11701"/>
                      <a:pt x="5325" y="12081"/>
                    </a:cubicBezTo>
                    <a:cubicBezTo>
                      <a:pt x="4945" y="12271"/>
                      <a:pt x="4470" y="12271"/>
                      <a:pt x="3994" y="12271"/>
                    </a:cubicBezTo>
                    <a:cubicBezTo>
                      <a:pt x="2663" y="12271"/>
                      <a:pt x="1331" y="11701"/>
                      <a:pt x="761" y="10560"/>
                    </a:cubicBezTo>
                    <a:cubicBezTo>
                      <a:pt x="190" y="9609"/>
                      <a:pt x="0" y="8563"/>
                      <a:pt x="0" y="7707"/>
                    </a:cubicBezTo>
                    <a:cubicBezTo>
                      <a:pt x="0" y="4664"/>
                      <a:pt x="2663" y="1811"/>
                      <a:pt x="6657" y="670"/>
                    </a:cubicBezTo>
                    <a:cubicBezTo>
                      <a:pt x="7988" y="194"/>
                      <a:pt x="9415" y="4"/>
                      <a:pt x="10936" y="4"/>
                    </a:cubicBezTo>
                    <a:cubicBezTo>
                      <a:pt x="14360" y="-91"/>
                      <a:pt x="18734" y="1526"/>
                      <a:pt x="21967" y="4093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41" name="Frihåndsform: figur 240">
                <a:extLst>
                  <a:ext uri="{FF2B5EF4-FFF2-40B4-BE49-F238E27FC236}">
                    <a16:creationId xmlns:a16="http://schemas.microsoft.com/office/drawing/2014/main" id="{649A4F21-0ED9-45D9-889C-3F0D22F60BC7}"/>
                  </a:ext>
                </a:extLst>
              </p:cNvPr>
              <p:cNvSpPr/>
              <p:nvPr/>
            </p:nvSpPr>
            <p:spPr>
              <a:xfrm>
                <a:off x="10243118" y="932899"/>
                <a:ext cx="21777" cy="12267"/>
              </a:xfrm>
              <a:custGeom>
                <a:avLst/>
                <a:gdLst>
                  <a:gd name="connsiteX0" fmla="*/ 0 w 21777"/>
                  <a:gd name="connsiteY0" fmla="*/ 8083 h 12267"/>
                  <a:gd name="connsiteX1" fmla="*/ 1617 w 21777"/>
                  <a:gd name="connsiteY1" fmla="*/ 6752 h 12267"/>
                  <a:gd name="connsiteX2" fmla="*/ 2282 w 21777"/>
                  <a:gd name="connsiteY2" fmla="*/ 6086 h 12267"/>
                  <a:gd name="connsiteX3" fmla="*/ 10461 w 21777"/>
                  <a:gd name="connsiteY3" fmla="*/ 9224 h 12267"/>
                  <a:gd name="connsiteX4" fmla="*/ 13694 w 21777"/>
                  <a:gd name="connsiteY4" fmla="*/ 8749 h 12267"/>
                  <a:gd name="connsiteX5" fmla="*/ 17498 w 21777"/>
                  <a:gd name="connsiteY5" fmla="*/ 6657 h 12267"/>
                  <a:gd name="connsiteX6" fmla="*/ 18164 w 21777"/>
                  <a:gd name="connsiteY6" fmla="*/ 2663 h 12267"/>
                  <a:gd name="connsiteX7" fmla="*/ 16071 w 21777"/>
                  <a:gd name="connsiteY7" fmla="*/ 5040 h 12267"/>
                  <a:gd name="connsiteX8" fmla="*/ 14360 w 21777"/>
                  <a:gd name="connsiteY8" fmla="*/ 3138 h 12267"/>
                  <a:gd name="connsiteX9" fmla="*/ 14360 w 21777"/>
                  <a:gd name="connsiteY9" fmla="*/ 2663 h 12267"/>
                  <a:gd name="connsiteX10" fmla="*/ 16452 w 21777"/>
                  <a:gd name="connsiteY10" fmla="*/ 190 h 12267"/>
                  <a:gd name="connsiteX11" fmla="*/ 17783 w 21777"/>
                  <a:gd name="connsiteY11" fmla="*/ 0 h 12267"/>
                  <a:gd name="connsiteX12" fmla="*/ 21016 w 21777"/>
                  <a:gd name="connsiteY12" fmla="*/ 1712 h 12267"/>
                  <a:gd name="connsiteX13" fmla="*/ 21777 w 21777"/>
                  <a:gd name="connsiteY13" fmla="*/ 4565 h 12267"/>
                  <a:gd name="connsiteX14" fmla="*/ 15120 w 21777"/>
                  <a:gd name="connsiteY14" fmla="*/ 11602 h 12267"/>
                  <a:gd name="connsiteX15" fmla="*/ 10841 w 21777"/>
                  <a:gd name="connsiteY15" fmla="*/ 12268 h 12267"/>
                  <a:gd name="connsiteX16" fmla="*/ 0 w 21777"/>
                  <a:gd name="connsiteY16" fmla="*/ 8083 h 122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1777" h="12267">
                    <a:moveTo>
                      <a:pt x="0" y="8083"/>
                    </a:moveTo>
                    <a:cubicBezTo>
                      <a:pt x="571" y="7703"/>
                      <a:pt x="1046" y="7322"/>
                      <a:pt x="1617" y="6752"/>
                    </a:cubicBezTo>
                    <a:cubicBezTo>
                      <a:pt x="1902" y="6467"/>
                      <a:pt x="2092" y="6276"/>
                      <a:pt x="2282" y="6086"/>
                    </a:cubicBezTo>
                    <a:cubicBezTo>
                      <a:pt x="4945" y="8083"/>
                      <a:pt x="8083" y="9224"/>
                      <a:pt x="10461" y="9224"/>
                    </a:cubicBezTo>
                    <a:cubicBezTo>
                      <a:pt x="11697" y="9224"/>
                      <a:pt x="12743" y="9034"/>
                      <a:pt x="13694" y="8749"/>
                    </a:cubicBezTo>
                    <a:cubicBezTo>
                      <a:pt x="15216" y="8273"/>
                      <a:pt x="16547" y="7513"/>
                      <a:pt x="17498" y="6657"/>
                    </a:cubicBezTo>
                    <a:cubicBezTo>
                      <a:pt x="18544" y="5611"/>
                      <a:pt x="19019" y="3709"/>
                      <a:pt x="18164" y="2663"/>
                    </a:cubicBezTo>
                    <a:cubicBezTo>
                      <a:pt x="18164" y="4089"/>
                      <a:pt x="17308" y="5040"/>
                      <a:pt x="16071" y="5040"/>
                    </a:cubicBezTo>
                    <a:cubicBezTo>
                      <a:pt x="15406" y="5040"/>
                      <a:pt x="14455" y="4470"/>
                      <a:pt x="14360" y="3138"/>
                    </a:cubicBezTo>
                    <a:cubicBezTo>
                      <a:pt x="14360" y="2948"/>
                      <a:pt x="14360" y="2758"/>
                      <a:pt x="14360" y="2663"/>
                    </a:cubicBezTo>
                    <a:cubicBezTo>
                      <a:pt x="14360" y="1426"/>
                      <a:pt x="15216" y="571"/>
                      <a:pt x="16452" y="190"/>
                    </a:cubicBezTo>
                    <a:cubicBezTo>
                      <a:pt x="16832" y="95"/>
                      <a:pt x="17308" y="0"/>
                      <a:pt x="17783" y="0"/>
                    </a:cubicBezTo>
                    <a:cubicBezTo>
                      <a:pt x="19114" y="0"/>
                      <a:pt x="20446" y="571"/>
                      <a:pt x="21016" y="1712"/>
                    </a:cubicBezTo>
                    <a:cubicBezTo>
                      <a:pt x="21587" y="2663"/>
                      <a:pt x="21777" y="3709"/>
                      <a:pt x="21777" y="4565"/>
                    </a:cubicBezTo>
                    <a:cubicBezTo>
                      <a:pt x="21777" y="7608"/>
                      <a:pt x="19114" y="10461"/>
                      <a:pt x="15120" y="11602"/>
                    </a:cubicBezTo>
                    <a:cubicBezTo>
                      <a:pt x="13789" y="12077"/>
                      <a:pt x="12363" y="12268"/>
                      <a:pt x="10841" y="12268"/>
                    </a:cubicBezTo>
                    <a:cubicBezTo>
                      <a:pt x="7608" y="12172"/>
                      <a:pt x="3233" y="10651"/>
                      <a:pt x="0" y="8083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42" name="Frihåndsform: figur 241">
                <a:extLst>
                  <a:ext uri="{FF2B5EF4-FFF2-40B4-BE49-F238E27FC236}">
                    <a16:creationId xmlns:a16="http://schemas.microsoft.com/office/drawing/2014/main" id="{F731839D-624D-455C-B73E-6A6082428366}"/>
                  </a:ext>
                </a:extLst>
              </p:cNvPr>
              <p:cNvSpPr/>
              <p:nvPr/>
            </p:nvSpPr>
            <p:spPr>
              <a:xfrm>
                <a:off x="10194714" y="993952"/>
                <a:ext cx="19399" cy="18448"/>
              </a:xfrm>
              <a:custGeom>
                <a:avLst/>
                <a:gdLst>
                  <a:gd name="connsiteX0" fmla="*/ 19114 w 19399"/>
                  <a:gd name="connsiteY0" fmla="*/ 11792 h 18448"/>
                  <a:gd name="connsiteX1" fmla="*/ 9890 w 19399"/>
                  <a:gd name="connsiteY1" fmla="*/ 18449 h 18448"/>
                  <a:gd name="connsiteX2" fmla="*/ 0 w 19399"/>
                  <a:gd name="connsiteY2" fmla="*/ 9890 h 18448"/>
                  <a:gd name="connsiteX3" fmla="*/ 0 w 19399"/>
                  <a:gd name="connsiteY3" fmla="*/ 9700 h 18448"/>
                  <a:gd name="connsiteX4" fmla="*/ 9700 w 19399"/>
                  <a:gd name="connsiteY4" fmla="*/ 0 h 18448"/>
                  <a:gd name="connsiteX5" fmla="*/ 19400 w 19399"/>
                  <a:gd name="connsiteY5" fmla="*/ 9700 h 18448"/>
                  <a:gd name="connsiteX6" fmla="*/ 19114 w 19399"/>
                  <a:gd name="connsiteY6" fmla="*/ 11792 h 18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399" h="18448">
                    <a:moveTo>
                      <a:pt x="19114" y="11792"/>
                    </a:moveTo>
                    <a:cubicBezTo>
                      <a:pt x="14930" y="12077"/>
                      <a:pt x="11412" y="14740"/>
                      <a:pt x="9890" y="18449"/>
                    </a:cubicBezTo>
                    <a:cubicBezTo>
                      <a:pt x="8939" y="13789"/>
                      <a:pt x="4850" y="10080"/>
                      <a:pt x="0" y="9890"/>
                    </a:cubicBezTo>
                    <a:lnTo>
                      <a:pt x="0" y="9700"/>
                    </a:lnTo>
                    <a:cubicBezTo>
                      <a:pt x="0" y="4374"/>
                      <a:pt x="4374" y="0"/>
                      <a:pt x="9700" y="0"/>
                    </a:cubicBezTo>
                    <a:cubicBezTo>
                      <a:pt x="15025" y="0"/>
                      <a:pt x="19400" y="4374"/>
                      <a:pt x="19400" y="9700"/>
                    </a:cubicBezTo>
                    <a:cubicBezTo>
                      <a:pt x="19400" y="10366"/>
                      <a:pt x="19305" y="11126"/>
                      <a:pt x="19114" y="11792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43" name="Frihåndsform: figur 242">
                <a:extLst>
                  <a:ext uri="{FF2B5EF4-FFF2-40B4-BE49-F238E27FC236}">
                    <a16:creationId xmlns:a16="http://schemas.microsoft.com/office/drawing/2014/main" id="{45171165-C87A-4CD7-B471-6F880BF4027A}"/>
                  </a:ext>
                </a:extLst>
              </p:cNvPr>
              <p:cNvSpPr/>
              <p:nvPr/>
            </p:nvSpPr>
            <p:spPr>
              <a:xfrm>
                <a:off x="10215159" y="995854"/>
                <a:ext cx="19399" cy="18353"/>
              </a:xfrm>
              <a:custGeom>
                <a:avLst/>
                <a:gdLst>
                  <a:gd name="connsiteX0" fmla="*/ 19114 w 19399"/>
                  <a:gd name="connsiteY0" fmla="*/ 11697 h 18353"/>
                  <a:gd name="connsiteX1" fmla="*/ 9890 w 19399"/>
                  <a:gd name="connsiteY1" fmla="*/ 18354 h 18353"/>
                  <a:gd name="connsiteX2" fmla="*/ 0 w 19399"/>
                  <a:gd name="connsiteY2" fmla="*/ 9890 h 18353"/>
                  <a:gd name="connsiteX3" fmla="*/ 0 w 19399"/>
                  <a:gd name="connsiteY3" fmla="*/ 9700 h 18353"/>
                  <a:gd name="connsiteX4" fmla="*/ 9700 w 19399"/>
                  <a:gd name="connsiteY4" fmla="*/ 0 h 18353"/>
                  <a:gd name="connsiteX5" fmla="*/ 19400 w 19399"/>
                  <a:gd name="connsiteY5" fmla="*/ 9700 h 18353"/>
                  <a:gd name="connsiteX6" fmla="*/ 19114 w 19399"/>
                  <a:gd name="connsiteY6" fmla="*/ 11697 h 183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399" h="18353">
                    <a:moveTo>
                      <a:pt x="19114" y="11697"/>
                    </a:moveTo>
                    <a:cubicBezTo>
                      <a:pt x="14930" y="11982"/>
                      <a:pt x="11317" y="14645"/>
                      <a:pt x="9890" y="18354"/>
                    </a:cubicBezTo>
                    <a:cubicBezTo>
                      <a:pt x="8939" y="13694"/>
                      <a:pt x="4850" y="10080"/>
                      <a:pt x="0" y="9890"/>
                    </a:cubicBezTo>
                    <a:lnTo>
                      <a:pt x="0" y="9700"/>
                    </a:lnTo>
                    <a:cubicBezTo>
                      <a:pt x="0" y="4374"/>
                      <a:pt x="4374" y="0"/>
                      <a:pt x="9700" y="0"/>
                    </a:cubicBezTo>
                    <a:cubicBezTo>
                      <a:pt x="15025" y="0"/>
                      <a:pt x="19400" y="4374"/>
                      <a:pt x="19400" y="9700"/>
                    </a:cubicBezTo>
                    <a:cubicBezTo>
                      <a:pt x="19305" y="10366"/>
                      <a:pt x="19210" y="11031"/>
                      <a:pt x="19114" y="11697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44" name="Frihåndsform: figur 243">
                <a:extLst>
                  <a:ext uri="{FF2B5EF4-FFF2-40B4-BE49-F238E27FC236}">
                    <a16:creationId xmlns:a16="http://schemas.microsoft.com/office/drawing/2014/main" id="{28F75CD4-0ABB-4665-9694-FD7657E91827}"/>
                  </a:ext>
                </a:extLst>
              </p:cNvPr>
              <p:cNvSpPr/>
              <p:nvPr/>
            </p:nvSpPr>
            <p:spPr>
              <a:xfrm>
                <a:off x="10235415" y="997565"/>
                <a:ext cx="19399" cy="18448"/>
              </a:xfrm>
              <a:custGeom>
                <a:avLst/>
                <a:gdLst>
                  <a:gd name="connsiteX0" fmla="*/ 19019 w 19399"/>
                  <a:gd name="connsiteY0" fmla="*/ 11792 h 18448"/>
                  <a:gd name="connsiteX1" fmla="*/ 9890 w 19399"/>
                  <a:gd name="connsiteY1" fmla="*/ 18449 h 18448"/>
                  <a:gd name="connsiteX2" fmla="*/ 0 w 19399"/>
                  <a:gd name="connsiteY2" fmla="*/ 9890 h 18448"/>
                  <a:gd name="connsiteX3" fmla="*/ 0 w 19399"/>
                  <a:gd name="connsiteY3" fmla="*/ 9700 h 18448"/>
                  <a:gd name="connsiteX4" fmla="*/ 9700 w 19399"/>
                  <a:gd name="connsiteY4" fmla="*/ 0 h 18448"/>
                  <a:gd name="connsiteX5" fmla="*/ 19400 w 19399"/>
                  <a:gd name="connsiteY5" fmla="*/ 9700 h 18448"/>
                  <a:gd name="connsiteX6" fmla="*/ 19019 w 19399"/>
                  <a:gd name="connsiteY6" fmla="*/ 11792 h 18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399" h="18448">
                    <a:moveTo>
                      <a:pt x="19019" y="11792"/>
                    </a:moveTo>
                    <a:cubicBezTo>
                      <a:pt x="14835" y="12077"/>
                      <a:pt x="11317" y="14740"/>
                      <a:pt x="9890" y="18449"/>
                    </a:cubicBezTo>
                    <a:cubicBezTo>
                      <a:pt x="8939" y="13789"/>
                      <a:pt x="4850" y="10080"/>
                      <a:pt x="0" y="9890"/>
                    </a:cubicBezTo>
                    <a:lnTo>
                      <a:pt x="0" y="9700"/>
                    </a:lnTo>
                    <a:cubicBezTo>
                      <a:pt x="0" y="4374"/>
                      <a:pt x="4374" y="0"/>
                      <a:pt x="9700" y="0"/>
                    </a:cubicBezTo>
                    <a:cubicBezTo>
                      <a:pt x="15025" y="0"/>
                      <a:pt x="19400" y="4374"/>
                      <a:pt x="19400" y="9700"/>
                    </a:cubicBezTo>
                    <a:cubicBezTo>
                      <a:pt x="19305" y="10461"/>
                      <a:pt x="19210" y="11126"/>
                      <a:pt x="19019" y="11792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45" name="Frihåndsform: figur 244">
                <a:extLst>
                  <a:ext uri="{FF2B5EF4-FFF2-40B4-BE49-F238E27FC236}">
                    <a16:creationId xmlns:a16="http://schemas.microsoft.com/office/drawing/2014/main" id="{35AF92BC-1F6C-4685-8C0C-D1DEFD87A49F}"/>
                  </a:ext>
                </a:extLst>
              </p:cNvPr>
              <p:cNvSpPr/>
              <p:nvPr/>
            </p:nvSpPr>
            <p:spPr>
              <a:xfrm>
                <a:off x="10164283" y="1006695"/>
                <a:ext cx="19304" cy="18258"/>
              </a:xfrm>
              <a:custGeom>
                <a:avLst/>
                <a:gdLst>
                  <a:gd name="connsiteX0" fmla="*/ 19305 w 19304"/>
                  <a:gd name="connsiteY0" fmla="*/ 9034 h 18258"/>
                  <a:gd name="connsiteX1" fmla="*/ 19305 w 19304"/>
                  <a:gd name="connsiteY1" fmla="*/ 9415 h 18258"/>
                  <a:gd name="connsiteX2" fmla="*/ 19305 w 19304"/>
                  <a:gd name="connsiteY2" fmla="*/ 9605 h 18258"/>
                  <a:gd name="connsiteX3" fmla="*/ 19305 w 19304"/>
                  <a:gd name="connsiteY3" fmla="*/ 9795 h 18258"/>
                  <a:gd name="connsiteX4" fmla="*/ 9415 w 19304"/>
                  <a:gd name="connsiteY4" fmla="*/ 18259 h 18258"/>
                  <a:gd name="connsiteX5" fmla="*/ 190 w 19304"/>
                  <a:gd name="connsiteY5" fmla="*/ 11602 h 18258"/>
                  <a:gd name="connsiteX6" fmla="*/ 0 w 19304"/>
                  <a:gd name="connsiteY6" fmla="*/ 10651 h 18258"/>
                  <a:gd name="connsiteX7" fmla="*/ 0 w 19304"/>
                  <a:gd name="connsiteY7" fmla="*/ 10556 h 18258"/>
                  <a:gd name="connsiteX8" fmla="*/ 0 w 19304"/>
                  <a:gd name="connsiteY8" fmla="*/ 9700 h 18258"/>
                  <a:gd name="connsiteX9" fmla="*/ 9700 w 19304"/>
                  <a:gd name="connsiteY9" fmla="*/ 0 h 18258"/>
                  <a:gd name="connsiteX10" fmla="*/ 19305 w 19304"/>
                  <a:gd name="connsiteY10" fmla="*/ 8464 h 18258"/>
                  <a:gd name="connsiteX11" fmla="*/ 19305 w 19304"/>
                  <a:gd name="connsiteY11" fmla="*/ 9034 h 182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9304" h="18258">
                    <a:moveTo>
                      <a:pt x="19305" y="9034"/>
                    </a:moveTo>
                    <a:lnTo>
                      <a:pt x="19305" y="9415"/>
                    </a:lnTo>
                    <a:lnTo>
                      <a:pt x="19305" y="9605"/>
                    </a:lnTo>
                    <a:lnTo>
                      <a:pt x="19305" y="9795"/>
                    </a:lnTo>
                    <a:cubicBezTo>
                      <a:pt x="14455" y="10080"/>
                      <a:pt x="10366" y="13599"/>
                      <a:pt x="9415" y="18259"/>
                    </a:cubicBezTo>
                    <a:cubicBezTo>
                      <a:pt x="7893" y="14550"/>
                      <a:pt x="4279" y="11792"/>
                      <a:pt x="190" y="11602"/>
                    </a:cubicBezTo>
                    <a:cubicBezTo>
                      <a:pt x="95" y="11317"/>
                      <a:pt x="0" y="10936"/>
                      <a:pt x="0" y="10651"/>
                    </a:cubicBezTo>
                    <a:lnTo>
                      <a:pt x="0" y="10556"/>
                    </a:lnTo>
                    <a:cubicBezTo>
                      <a:pt x="0" y="10270"/>
                      <a:pt x="0" y="9985"/>
                      <a:pt x="0" y="9700"/>
                    </a:cubicBezTo>
                    <a:cubicBezTo>
                      <a:pt x="0" y="4374"/>
                      <a:pt x="4374" y="0"/>
                      <a:pt x="9700" y="0"/>
                    </a:cubicBezTo>
                    <a:cubicBezTo>
                      <a:pt x="14645" y="0"/>
                      <a:pt x="18734" y="3709"/>
                      <a:pt x="19305" y="8464"/>
                    </a:cubicBezTo>
                    <a:cubicBezTo>
                      <a:pt x="19305" y="8559"/>
                      <a:pt x="19305" y="8844"/>
                      <a:pt x="19305" y="9034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46" name="Frihåndsform: figur 245">
                <a:extLst>
                  <a:ext uri="{FF2B5EF4-FFF2-40B4-BE49-F238E27FC236}">
                    <a16:creationId xmlns:a16="http://schemas.microsoft.com/office/drawing/2014/main" id="{54D45E4B-BE8A-489A-B933-A5726B9237CF}"/>
                  </a:ext>
                </a:extLst>
              </p:cNvPr>
              <p:cNvSpPr/>
              <p:nvPr/>
            </p:nvSpPr>
            <p:spPr>
              <a:xfrm>
                <a:off x="10184443" y="1004698"/>
                <a:ext cx="19399" cy="18448"/>
              </a:xfrm>
              <a:custGeom>
                <a:avLst/>
                <a:gdLst>
                  <a:gd name="connsiteX0" fmla="*/ 19400 w 19399"/>
                  <a:gd name="connsiteY0" fmla="*/ 9129 h 18448"/>
                  <a:gd name="connsiteX1" fmla="*/ 19400 w 19399"/>
                  <a:gd name="connsiteY1" fmla="*/ 9510 h 18448"/>
                  <a:gd name="connsiteX2" fmla="*/ 19400 w 19399"/>
                  <a:gd name="connsiteY2" fmla="*/ 9700 h 18448"/>
                  <a:gd name="connsiteX3" fmla="*/ 19400 w 19399"/>
                  <a:gd name="connsiteY3" fmla="*/ 9890 h 18448"/>
                  <a:gd name="connsiteX4" fmla="*/ 9510 w 19399"/>
                  <a:gd name="connsiteY4" fmla="*/ 18449 h 18448"/>
                  <a:gd name="connsiteX5" fmla="*/ 285 w 19399"/>
                  <a:gd name="connsiteY5" fmla="*/ 11792 h 18448"/>
                  <a:gd name="connsiteX6" fmla="*/ 95 w 19399"/>
                  <a:gd name="connsiteY6" fmla="*/ 10746 h 18448"/>
                  <a:gd name="connsiteX7" fmla="*/ 95 w 19399"/>
                  <a:gd name="connsiteY7" fmla="*/ 10461 h 18448"/>
                  <a:gd name="connsiteX8" fmla="*/ 0 w 19399"/>
                  <a:gd name="connsiteY8" fmla="*/ 9700 h 18448"/>
                  <a:gd name="connsiteX9" fmla="*/ 9700 w 19399"/>
                  <a:gd name="connsiteY9" fmla="*/ 0 h 18448"/>
                  <a:gd name="connsiteX10" fmla="*/ 19305 w 19399"/>
                  <a:gd name="connsiteY10" fmla="*/ 8464 h 18448"/>
                  <a:gd name="connsiteX11" fmla="*/ 19400 w 19399"/>
                  <a:gd name="connsiteY11" fmla="*/ 9129 h 18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9399" h="18448">
                    <a:moveTo>
                      <a:pt x="19400" y="9129"/>
                    </a:moveTo>
                    <a:lnTo>
                      <a:pt x="19400" y="9510"/>
                    </a:lnTo>
                    <a:lnTo>
                      <a:pt x="19400" y="9700"/>
                    </a:lnTo>
                    <a:lnTo>
                      <a:pt x="19400" y="9890"/>
                    </a:lnTo>
                    <a:cubicBezTo>
                      <a:pt x="14455" y="10175"/>
                      <a:pt x="10461" y="13789"/>
                      <a:pt x="9510" y="18449"/>
                    </a:cubicBezTo>
                    <a:cubicBezTo>
                      <a:pt x="7988" y="14740"/>
                      <a:pt x="4470" y="12077"/>
                      <a:pt x="285" y="11792"/>
                    </a:cubicBezTo>
                    <a:cubicBezTo>
                      <a:pt x="190" y="11412"/>
                      <a:pt x="95" y="11126"/>
                      <a:pt x="95" y="10746"/>
                    </a:cubicBezTo>
                    <a:lnTo>
                      <a:pt x="95" y="10461"/>
                    </a:lnTo>
                    <a:cubicBezTo>
                      <a:pt x="0" y="10175"/>
                      <a:pt x="0" y="9985"/>
                      <a:pt x="0" y="9700"/>
                    </a:cubicBezTo>
                    <a:cubicBezTo>
                      <a:pt x="0" y="4374"/>
                      <a:pt x="4374" y="0"/>
                      <a:pt x="9700" y="0"/>
                    </a:cubicBezTo>
                    <a:cubicBezTo>
                      <a:pt x="14645" y="0"/>
                      <a:pt x="18734" y="3709"/>
                      <a:pt x="19305" y="8464"/>
                    </a:cubicBezTo>
                    <a:cubicBezTo>
                      <a:pt x="19400" y="8654"/>
                      <a:pt x="19400" y="8844"/>
                      <a:pt x="19400" y="9129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47" name="Frihåndsform: figur 246">
                <a:extLst>
                  <a:ext uri="{FF2B5EF4-FFF2-40B4-BE49-F238E27FC236}">
                    <a16:creationId xmlns:a16="http://schemas.microsoft.com/office/drawing/2014/main" id="{70CAE625-87EA-44E3-95F5-E4ECADF88A75}"/>
                  </a:ext>
                </a:extLst>
              </p:cNvPr>
              <p:cNvSpPr/>
              <p:nvPr/>
            </p:nvSpPr>
            <p:spPr>
              <a:xfrm>
                <a:off x="10255671" y="999467"/>
                <a:ext cx="19399" cy="17688"/>
              </a:xfrm>
              <a:custGeom>
                <a:avLst/>
                <a:gdLst>
                  <a:gd name="connsiteX0" fmla="*/ 9795 w 19399"/>
                  <a:gd name="connsiteY0" fmla="*/ 17688 h 17688"/>
                  <a:gd name="connsiteX1" fmla="*/ 0 w 19399"/>
                  <a:gd name="connsiteY1" fmla="*/ 9890 h 17688"/>
                  <a:gd name="connsiteX2" fmla="*/ 0 w 19399"/>
                  <a:gd name="connsiteY2" fmla="*/ 9700 h 17688"/>
                  <a:gd name="connsiteX3" fmla="*/ 9700 w 19399"/>
                  <a:gd name="connsiteY3" fmla="*/ 0 h 17688"/>
                  <a:gd name="connsiteX4" fmla="*/ 19400 w 19399"/>
                  <a:gd name="connsiteY4" fmla="*/ 9700 h 17688"/>
                  <a:gd name="connsiteX5" fmla="*/ 19210 w 19399"/>
                  <a:gd name="connsiteY5" fmla="*/ 11507 h 17688"/>
                  <a:gd name="connsiteX6" fmla="*/ 9795 w 19399"/>
                  <a:gd name="connsiteY6" fmla="*/ 17688 h 176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399" h="17688">
                    <a:moveTo>
                      <a:pt x="9795" y="17688"/>
                    </a:moveTo>
                    <a:cubicBezTo>
                      <a:pt x="8559" y="13409"/>
                      <a:pt x="4660" y="10080"/>
                      <a:pt x="0" y="9890"/>
                    </a:cubicBezTo>
                    <a:lnTo>
                      <a:pt x="0" y="9700"/>
                    </a:lnTo>
                    <a:cubicBezTo>
                      <a:pt x="0" y="4374"/>
                      <a:pt x="4374" y="0"/>
                      <a:pt x="9700" y="0"/>
                    </a:cubicBezTo>
                    <a:cubicBezTo>
                      <a:pt x="15025" y="0"/>
                      <a:pt x="19400" y="4374"/>
                      <a:pt x="19400" y="9700"/>
                    </a:cubicBezTo>
                    <a:cubicBezTo>
                      <a:pt x="19400" y="10366"/>
                      <a:pt x="19305" y="10936"/>
                      <a:pt x="19210" y="11507"/>
                    </a:cubicBezTo>
                    <a:cubicBezTo>
                      <a:pt x="16262" y="13694"/>
                      <a:pt x="13123" y="15786"/>
                      <a:pt x="9795" y="17688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48" name="Frihåndsform: figur 247">
                <a:extLst>
                  <a:ext uri="{FF2B5EF4-FFF2-40B4-BE49-F238E27FC236}">
                    <a16:creationId xmlns:a16="http://schemas.microsoft.com/office/drawing/2014/main" id="{6DA3ADFA-4B89-4EF3-85CD-5591ED302A41}"/>
                  </a:ext>
                </a:extLst>
              </p:cNvPr>
              <p:cNvSpPr/>
              <p:nvPr/>
            </p:nvSpPr>
            <p:spPr>
              <a:xfrm>
                <a:off x="10194714" y="1015444"/>
                <a:ext cx="19399" cy="17212"/>
              </a:xfrm>
              <a:custGeom>
                <a:avLst/>
                <a:gdLst>
                  <a:gd name="connsiteX0" fmla="*/ 15976 w 19399"/>
                  <a:gd name="connsiteY0" fmla="*/ 17117 h 17212"/>
                  <a:gd name="connsiteX1" fmla="*/ 10366 w 19399"/>
                  <a:gd name="connsiteY1" fmla="*/ 17213 h 17212"/>
                  <a:gd name="connsiteX2" fmla="*/ 3328 w 19399"/>
                  <a:gd name="connsiteY2" fmla="*/ 17022 h 17212"/>
                  <a:gd name="connsiteX3" fmla="*/ 0 w 19399"/>
                  <a:gd name="connsiteY3" fmla="*/ 9700 h 17212"/>
                  <a:gd name="connsiteX4" fmla="*/ 9700 w 19399"/>
                  <a:gd name="connsiteY4" fmla="*/ 0 h 17212"/>
                  <a:gd name="connsiteX5" fmla="*/ 19400 w 19399"/>
                  <a:gd name="connsiteY5" fmla="*/ 9700 h 17212"/>
                  <a:gd name="connsiteX6" fmla="*/ 15976 w 19399"/>
                  <a:gd name="connsiteY6" fmla="*/ 17117 h 172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399" h="17212">
                    <a:moveTo>
                      <a:pt x="15976" y="17117"/>
                    </a:moveTo>
                    <a:cubicBezTo>
                      <a:pt x="14074" y="17213"/>
                      <a:pt x="12172" y="17213"/>
                      <a:pt x="10366" y="17213"/>
                    </a:cubicBezTo>
                    <a:cubicBezTo>
                      <a:pt x="7988" y="17213"/>
                      <a:pt x="5611" y="17117"/>
                      <a:pt x="3328" y="17022"/>
                    </a:cubicBezTo>
                    <a:cubicBezTo>
                      <a:pt x="1331" y="15216"/>
                      <a:pt x="0" y="12648"/>
                      <a:pt x="0" y="9700"/>
                    </a:cubicBezTo>
                    <a:cubicBezTo>
                      <a:pt x="0" y="4374"/>
                      <a:pt x="4374" y="0"/>
                      <a:pt x="9700" y="0"/>
                    </a:cubicBezTo>
                    <a:cubicBezTo>
                      <a:pt x="15025" y="0"/>
                      <a:pt x="19400" y="4374"/>
                      <a:pt x="19400" y="9700"/>
                    </a:cubicBezTo>
                    <a:cubicBezTo>
                      <a:pt x="19400" y="12743"/>
                      <a:pt x="18068" y="15311"/>
                      <a:pt x="15976" y="17117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49" name="Frihåndsform: figur 248">
                <a:extLst>
                  <a:ext uri="{FF2B5EF4-FFF2-40B4-BE49-F238E27FC236}">
                    <a16:creationId xmlns:a16="http://schemas.microsoft.com/office/drawing/2014/main" id="{0891BD40-88D6-4B42-AD16-9DF75A2F054A}"/>
                  </a:ext>
                </a:extLst>
              </p:cNvPr>
              <p:cNvSpPr/>
              <p:nvPr/>
            </p:nvSpPr>
            <p:spPr>
              <a:xfrm>
                <a:off x="10133756" y="999467"/>
                <a:ext cx="19209" cy="16546"/>
              </a:xfrm>
              <a:custGeom>
                <a:avLst/>
                <a:gdLst>
                  <a:gd name="connsiteX0" fmla="*/ 0 w 19209"/>
                  <a:gd name="connsiteY0" fmla="*/ 10366 h 16546"/>
                  <a:gd name="connsiteX1" fmla="*/ 0 w 19209"/>
                  <a:gd name="connsiteY1" fmla="*/ 9700 h 16546"/>
                  <a:gd name="connsiteX2" fmla="*/ 9700 w 19209"/>
                  <a:gd name="connsiteY2" fmla="*/ 0 h 16546"/>
                  <a:gd name="connsiteX3" fmla="*/ 19210 w 19209"/>
                  <a:gd name="connsiteY3" fmla="*/ 7988 h 16546"/>
                  <a:gd name="connsiteX4" fmla="*/ 9319 w 19209"/>
                  <a:gd name="connsiteY4" fmla="*/ 16547 h 16546"/>
                  <a:gd name="connsiteX5" fmla="*/ 3328 w 19209"/>
                  <a:gd name="connsiteY5" fmla="*/ 12743 h 16546"/>
                  <a:gd name="connsiteX6" fmla="*/ 0 w 19209"/>
                  <a:gd name="connsiteY6" fmla="*/ 10366 h 165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209" h="16546">
                    <a:moveTo>
                      <a:pt x="0" y="10366"/>
                    </a:moveTo>
                    <a:cubicBezTo>
                      <a:pt x="0" y="10270"/>
                      <a:pt x="0" y="9700"/>
                      <a:pt x="0" y="9700"/>
                    </a:cubicBezTo>
                    <a:cubicBezTo>
                      <a:pt x="0" y="4374"/>
                      <a:pt x="4374" y="0"/>
                      <a:pt x="9700" y="0"/>
                    </a:cubicBezTo>
                    <a:cubicBezTo>
                      <a:pt x="14360" y="0"/>
                      <a:pt x="18449" y="3519"/>
                      <a:pt x="19210" y="7988"/>
                    </a:cubicBezTo>
                    <a:cubicBezTo>
                      <a:pt x="14360" y="8273"/>
                      <a:pt x="10270" y="11887"/>
                      <a:pt x="9319" y="16547"/>
                    </a:cubicBezTo>
                    <a:cubicBezTo>
                      <a:pt x="7608" y="15501"/>
                      <a:pt x="5325" y="14074"/>
                      <a:pt x="3328" y="12743"/>
                    </a:cubicBezTo>
                    <a:cubicBezTo>
                      <a:pt x="2282" y="11982"/>
                      <a:pt x="1141" y="11317"/>
                      <a:pt x="0" y="10366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50" name="Frihåndsform: figur 249">
                <a:extLst>
                  <a:ext uri="{FF2B5EF4-FFF2-40B4-BE49-F238E27FC236}">
                    <a16:creationId xmlns:a16="http://schemas.microsoft.com/office/drawing/2014/main" id="{9EDC28EF-41ED-444E-B1AB-BDA697395B97}"/>
                  </a:ext>
                </a:extLst>
              </p:cNvPr>
              <p:cNvSpPr/>
              <p:nvPr/>
            </p:nvSpPr>
            <p:spPr>
              <a:xfrm>
                <a:off x="10174363" y="995854"/>
                <a:ext cx="19209" cy="16546"/>
              </a:xfrm>
              <a:custGeom>
                <a:avLst/>
                <a:gdLst>
                  <a:gd name="connsiteX0" fmla="*/ 19210 w 19209"/>
                  <a:gd name="connsiteY0" fmla="*/ 7988 h 16546"/>
                  <a:gd name="connsiteX1" fmla="*/ 9319 w 19209"/>
                  <a:gd name="connsiteY1" fmla="*/ 16547 h 16546"/>
                  <a:gd name="connsiteX2" fmla="*/ 0 w 19209"/>
                  <a:gd name="connsiteY2" fmla="*/ 9890 h 16546"/>
                  <a:gd name="connsiteX3" fmla="*/ 0 w 19209"/>
                  <a:gd name="connsiteY3" fmla="*/ 9700 h 16546"/>
                  <a:gd name="connsiteX4" fmla="*/ 9700 w 19209"/>
                  <a:gd name="connsiteY4" fmla="*/ 0 h 16546"/>
                  <a:gd name="connsiteX5" fmla="*/ 19210 w 19209"/>
                  <a:gd name="connsiteY5" fmla="*/ 7988 h 165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209" h="16546">
                    <a:moveTo>
                      <a:pt x="19210" y="7988"/>
                    </a:moveTo>
                    <a:cubicBezTo>
                      <a:pt x="14265" y="8273"/>
                      <a:pt x="10270" y="11887"/>
                      <a:pt x="9319" y="16547"/>
                    </a:cubicBezTo>
                    <a:cubicBezTo>
                      <a:pt x="7798" y="12838"/>
                      <a:pt x="4184" y="10175"/>
                      <a:pt x="0" y="9890"/>
                    </a:cubicBezTo>
                    <a:lnTo>
                      <a:pt x="0" y="9700"/>
                    </a:lnTo>
                    <a:cubicBezTo>
                      <a:pt x="0" y="4374"/>
                      <a:pt x="4374" y="0"/>
                      <a:pt x="9700" y="0"/>
                    </a:cubicBezTo>
                    <a:cubicBezTo>
                      <a:pt x="14455" y="0"/>
                      <a:pt x="18449" y="3519"/>
                      <a:pt x="19210" y="7988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51" name="Frihåndsform: figur 250">
                <a:extLst>
                  <a:ext uri="{FF2B5EF4-FFF2-40B4-BE49-F238E27FC236}">
                    <a16:creationId xmlns:a16="http://schemas.microsoft.com/office/drawing/2014/main" id="{5F4B0795-2F01-46E0-B7D8-FA7843CD1569}"/>
                  </a:ext>
                </a:extLst>
              </p:cNvPr>
              <p:cNvSpPr/>
              <p:nvPr/>
            </p:nvSpPr>
            <p:spPr>
              <a:xfrm>
                <a:off x="10225335" y="1008502"/>
                <a:ext cx="19209" cy="16356"/>
              </a:xfrm>
              <a:custGeom>
                <a:avLst/>
                <a:gdLst>
                  <a:gd name="connsiteX0" fmla="*/ 0 w 19209"/>
                  <a:gd name="connsiteY0" fmla="*/ 7893 h 16356"/>
                  <a:gd name="connsiteX1" fmla="*/ 9510 w 19209"/>
                  <a:gd name="connsiteY1" fmla="*/ 0 h 16356"/>
                  <a:gd name="connsiteX2" fmla="*/ 19210 w 19209"/>
                  <a:gd name="connsiteY2" fmla="*/ 9700 h 16356"/>
                  <a:gd name="connsiteX3" fmla="*/ 9795 w 19209"/>
                  <a:gd name="connsiteY3" fmla="*/ 16357 h 16356"/>
                  <a:gd name="connsiteX4" fmla="*/ 0 w 19209"/>
                  <a:gd name="connsiteY4" fmla="*/ 7893 h 163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209" h="16356">
                    <a:moveTo>
                      <a:pt x="0" y="7893"/>
                    </a:moveTo>
                    <a:cubicBezTo>
                      <a:pt x="856" y="3423"/>
                      <a:pt x="4850" y="0"/>
                      <a:pt x="9510" y="0"/>
                    </a:cubicBezTo>
                    <a:cubicBezTo>
                      <a:pt x="14835" y="0"/>
                      <a:pt x="19210" y="4374"/>
                      <a:pt x="19210" y="9700"/>
                    </a:cubicBezTo>
                    <a:cubicBezTo>
                      <a:pt x="15025" y="9890"/>
                      <a:pt x="11317" y="12553"/>
                      <a:pt x="9795" y="16357"/>
                    </a:cubicBezTo>
                    <a:cubicBezTo>
                      <a:pt x="8844" y="11792"/>
                      <a:pt x="4850" y="8273"/>
                      <a:pt x="0" y="7893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52" name="Frihåndsform: figur 251">
                <a:extLst>
                  <a:ext uri="{FF2B5EF4-FFF2-40B4-BE49-F238E27FC236}">
                    <a16:creationId xmlns:a16="http://schemas.microsoft.com/office/drawing/2014/main" id="{38C8A46E-38D7-4B92-897B-F2FCA218DFBF}"/>
                  </a:ext>
                </a:extLst>
              </p:cNvPr>
              <p:cNvSpPr/>
              <p:nvPr/>
            </p:nvSpPr>
            <p:spPr>
              <a:xfrm>
                <a:off x="10154107" y="997660"/>
                <a:ext cx="19304" cy="16546"/>
              </a:xfrm>
              <a:custGeom>
                <a:avLst/>
                <a:gdLst>
                  <a:gd name="connsiteX0" fmla="*/ 19305 w 19304"/>
                  <a:gd name="connsiteY0" fmla="*/ 8083 h 16546"/>
                  <a:gd name="connsiteX1" fmla="*/ 9415 w 19304"/>
                  <a:gd name="connsiteY1" fmla="*/ 16547 h 16546"/>
                  <a:gd name="connsiteX2" fmla="*/ 0 w 19304"/>
                  <a:gd name="connsiteY2" fmla="*/ 9795 h 16546"/>
                  <a:gd name="connsiteX3" fmla="*/ 0 w 19304"/>
                  <a:gd name="connsiteY3" fmla="*/ 9700 h 16546"/>
                  <a:gd name="connsiteX4" fmla="*/ 9700 w 19304"/>
                  <a:gd name="connsiteY4" fmla="*/ 0 h 16546"/>
                  <a:gd name="connsiteX5" fmla="*/ 19305 w 19304"/>
                  <a:gd name="connsiteY5" fmla="*/ 8083 h 165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304" h="16546">
                    <a:moveTo>
                      <a:pt x="19305" y="8083"/>
                    </a:moveTo>
                    <a:cubicBezTo>
                      <a:pt x="14455" y="8369"/>
                      <a:pt x="10366" y="11982"/>
                      <a:pt x="9415" y="16547"/>
                    </a:cubicBezTo>
                    <a:cubicBezTo>
                      <a:pt x="7893" y="12743"/>
                      <a:pt x="4279" y="10080"/>
                      <a:pt x="0" y="9795"/>
                    </a:cubicBezTo>
                    <a:lnTo>
                      <a:pt x="0" y="9700"/>
                    </a:lnTo>
                    <a:cubicBezTo>
                      <a:pt x="0" y="4374"/>
                      <a:pt x="4374" y="0"/>
                      <a:pt x="9700" y="0"/>
                    </a:cubicBezTo>
                    <a:cubicBezTo>
                      <a:pt x="14455" y="0"/>
                      <a:pt x="18449" y="3519"/>
                      <a:pt x="19305" y="8083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53" name="Frihåndsform: figur 252">
                <a:extLst>
                  <a:ext uri="{FF2B5EF4-FFF2-40B4-BE49-F238E27FC236}">
                    <a16:creationId xmlns:a16="http://schemas.microsoft.com/office/drawing/2014/main" id="{FF1FEABC-6AEE-4FE4-B156-C0376ED7B24C}"/>
                  </a:ext>
                </a:extLst>
              </p:cNvPr>
              <p:cNvSpPr/>
              <p:nvPr/>
            </p:nvSpPr>
            <p:spPr>
              <a:xfrm>
                <a:off x="10204984" y="1006600"/>
                <a:ext cx="19114" cy="16546"/>
              </a:xfrm>
              <a:custGeom>
                <a:avLst/>
                <a:gdLst>
                  <a:gd name="connsiteX0" fmla="*/ 380 w 19114"/>
                  <a:gd name="connsiteY0" fmla="*/ 6847 h 16546"/>
                  <a:gd name="connsiteX1" fmla="*/ 8559 w 19114"/>
                  <a:gd name="connsiteY1" fmla="*/ 95 h 16546"/>
                  <a:gd name="connsiteX2" fmla="*/ 9510 w 19114"/>
                  <a:gd name="connsiteY2" fmla="*/ 0 h 16546"/>
                  <a:gd name="connsiteX3" fmla="*/ 19114 w 19114"/>
                  <a:gd name="connsiteY3" fmla="*/ 8464 h 16546"/>
                  <a:gd name="connsiteX4" fmla="*/ 19114 w 19114"/>
                  <a:gd name="connsiteY4" fmla="*/ 9129 h 16546"/>
                  <a:gd name="connsiteX5" fmla="*/ 19114 w 19114"/>
                  <a:gd name="connsiteY5" fmla="*/ 9510 h 16546"/>
                  <a:gd name="connsiteX6" fmla="*/ 19114 w 19114"/>
                  <a:gd name="connsiteY6" fmla="*/ 9700 h 16546"/>
                  <a:gd name="connsiteX7" fmla="*/ 19114 w 19114"/>
                  <a:gd name="connsiteY7" fmla="*/ 9890 h 16546"/>
                  <a:gd name="connsiteX8" fmla="*/ 9795 w 19114"/>
                  <a:gd name="connsiteY8" fmla="*/ 16547 h 16546"/>
                  <a:gd name="connsiteX9" fmla="*/ 0 w 19114"/>
                  <a:gd name="connsiteY9" fmla="*/ 7988 h 16546"/>
                  <a:gd name="connsiteX10" fmla="*/ 190 w 19114"/>
                  <a:gd name="connsiteY10" fmla="*/ 7227 h 16546"/>
                  <a:gd name="connsiteX11" fmla="*/ 380 w 19114"/>
                  <a:gd name="connsiteY11" fmla="*/ 6847 h 165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9114" h="16546">
                    <a:moveTo>
                      <a:pt x="380" y="6847"/>
                    </a:moveTo>
                    <a:cubicBezTo>
                      <a:pt x="1426" y="3233"/>
                      <a:pt x="4660" y="476"/>
                      <a:pt x="8559" y="95"/>
                    </a:cubicBezTo>
                    <a:cubicBezTo>
                      <a:pt x="8939" y="0"/>
                      <a:pt x="9224" y="0"/>
                      <a:pt x="9510" y="0"/>
                    </a:cubicBezTo>
                    <a:cubicBezTo>
                      <a:pt x="14455" y="0"/>
                      <a:pt x="18544" y="3709"/>
                      <a:pt x="19114" y="8464"/>
                    </a:cubicBezTo>
                    <a:cubicBezTo>
                      <a:pt x="19114" y="8654"/>
                      <a:pt x="19114" y="8844"/>
                      <a:pt x="19114" y="9129"/>
                    </a:cubicBezTo>
                    <a:lnTo>
                      <a:pt x="19114" y="9510"/>
                    </a:lnTo>
                    <a:lnTo>
                      <a:pt x="19114" y="9700"/>
                    </a:lnTo>
                    <a:lnTo>
                      <a:pt x="19114" y="9890"/>
                    </a:lnTo>
                    <a:cubicBezTo>
                      <a:pt x="14930" y="10175"/>
                      <a:pt x="11317" y="12838"/>
                      <a:pt x="9795" y="16547"/>
                    </a:cubicBezTo>
                    <a:cubicBezTo>
                      <a:pt x="8844" y="11887"/>
                      <a:pt x="4850" y="8273"/>
                      <a:pt x="0" y="7988"/>
                    </a:cubicBezTo>
                    <a:cubicBezTo>
                      <a:pt x="0" y="7703"/>
                      <a:pt x="95" y="7418"/>
                      <a:pt x="190" y="7227"/>
                    </a:cubicBezTo>
                    <a:cubicBezTo>
                      <a:pt x="380" y="7037"/>
                      <a:pt x="380" y="6942"/>
                      <a:pt x="380" y="6847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54" name="Frihåndsform: figur 253">
                <a:extLst>
                  <a:ext uri="{FF2B5EF4-FFF2-40B4-BE49-F238E27FC236}">
                    <a16:creationId xmlns:a16="http://schemas.microsoft.com/office/drawing/2014/main" id="{F579AB0F-846F-41E4-9797-B71462BBE375}"/>
                  </a:ext>
                </a:extLst>
              </p:cNvPr>
              <p:cNvSpPr/>
              <p:nvPr/>
            </p:nvSpPr>
            <p:spPr>
              <a:xfrm>
                <a:off x="10174363" y="1017536"/>
                <a:ext cx="19399" cy="14644"/>
              </a:xfrm>
              <a:custGeom>
                <a:avLst/>
                <a:gdLst>
                  <a:gd name="connsiteX0" fmla="*/ 17973 w 19399"/>
                  <a:gd name="connsiteY0" fmla="*/ 14645 h 14644"/>
                  <a:gd name="connsiteX1" fmla="*/ 190 w 19399"/>
                  <a:gd name="connsiteY1" fmla="*/ 11697 h 14644"/>
                  <a:gd name="connsiteX2" fmla="*/ 0 w 19399"/>
                  <a:gd name="connsiteY2" fmla="*/ 9700 h 14644"/>
                  <a:gd name="connsiteX3" fmla="*/ 9700 w 19399"/>
                  <a:gd name="connsiteY3" fmla="*/ 0 h 14644"/>
                  <a:gd name="connsiteX4" fmla="*/ 19400 w 19399"/>
                  <a:gd name="connsiteY4" fmla="*/ 9700 h 14644"/>
                  <a:gd name="connsiteX5" fmla="*/ 17973 w 19399"/>
                  <a:gd name="connsiteY5" fmla="*/ 14645 h 146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399" h="14644">
                    <a:moveTo>
                      <a:pt x="17973" y="14645"/>
                    </a:moveTo>
                    <a:cubicBezTo>
                      <a:pt x="11792" y="14074"/>
                      <a:pt x="5896" y="13123"/>
                      <a:pt x="190" y="11697"/>
                    </a:cubicBezTo>
                    <a:cubicBezTo>
                      <a:pt x="95" y="11031"/>
                      <a:pt x="0" y="10366"/>
                      <a:pt x="0" y="9700"/>
                    </a:cubicBezTo>
                    <a:cubicBezTo>
                      <a:pt x="0" y="4374"/>
                      <a:pt x="4374" y="0"/>
                      <a:pt x="9700" y="0"/>
                    </a:cubicBezTo>
                    <a:cubicBezTo>
                      <a:pt x="15025" y="0"/>
                      <a:pt x="19400" y="4374"/>
                      <a:pt x="19400" y="9700"/>
                    </a:cubicBezTo>
                    <a:cubicBezTo>
                      <a:pt x="19400" y="11507"/>
                      <a:pt x="18924" y="13123"/>
                      <a:pt x="17973" y="14645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55" name="Frihåndsform: figur 254">
                <a:extLst>
                  <a:ext uri="{FF2B5EF4-FFF2-40B4-BE49-F238E27FC236}">
                    <a16:creationId xmlns:a16="http://schemas.microsoft.com/office/drawing/2014/main" id="{6802924D-02B4-40D4-BC66-DF178D321139}"/>
                  </a:ext>
                </a:extLst>
              </p:cNvPr>
              <p:cNvSpPr/>
              <p:nvPr/>
            </p:nvSpPr>
            <p:spPr>
              <a:xfrm>
                <a:off x="10215159" y="1017536"/>
                <a:ext cx="19304" cy="14740"/>
              </a:xfrm>
              <a:custGeom>
                <a:avLst/>
                <a:gdLst>
                  <a:gd name="connsiteX0" fmla="*/ 19019 w 19304"/>
                  <a:gd name="connsiteY0" fmla="*/ 12077 h 14740"/>
                  <a:gd name="connsiteX1" fmla="*/ 1426 w 19304"/>
                  <a:gd name="connsiteY1" fmla="*/ 14740 h 14740"/>
                  <a:gd name="connsiteX2" fmla="*/ 0 w 19304"/>
                  <a:gd name="connsiteY2" fmla="*/ 9700 h 14740"/>
                  <a:gd name="connsiteX3" fmla="*/ 9700 w 19304"/>
                  <a:gd name="connsiteY3" fmla="*/ 0 h 14740"/>
                  <a:gd name="connsiteX4" fmla="*/ 19305 w 19304"/>
                  <a:gd name="connsiteY4" fmla="*/ 9700 h 14740"/>
                  <a:gd name="connsiteX5" fmla="*/ 19019 w 19304"/>
                  <a:gd name="connsiteY5" fmla="*/ 12077 h 147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304" h="14740">
                    <a:moveTo>
                      <a:pt x="19019" y="12077"/>
                    </a:moveTo>
                    <a:cubicBezTo>
                      <a:pt x="13504" y="13314"/>
                      <a:pt x="7608" y="14265"/>
                      <a:pt x="1426" y="14740"/>
                    </a:cubicBezTo>
                    <a:cubicBezTo>
                      <a:pt x="571" y="13218"/>
                      <a:pt x="0" y="11507"/>
                      <a:pt x="0" y="9700"/>
                    </a:cubicBezTo>
                    <a:cubicBezTo>
                      <a:pt x="0" y="4374"/>
                      <a:pt x="4374" y="0"/>
                      <a:pt x="9700" y="0"/>
                    </a:cubicBezTo>
                    <a:cubicBezTo>
                      <a:pt x="15025" y="0"/>
                      <a:pt x="19305" y="4374"/>
                      <a:pt x="19305" y="9700"/>
                    </a:cubicBezTo>
                    <a:cubicBezTo>
                      <a:pt x="19305" y="10461"/>
                      <a:pt x="19210" y="11221"/>
                      <a:pt x="19019" y="12077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56" name="Frihåndsform: figur 255">
                <a:extLst>
                  <a:ext uri="{FF2B5EF4-FFF2-40B4-BE49-F238E27FC236}">
                    <a16:creationId xmlns:a16="http://schemas.microsoft.com/office/drawing/2014/main" id="{88D25973-8650-41FF-B972-86ADE8B6F02F}"/>
                  </a:ext>
                </a:extLst>
              </p:cNvPr>
              <p:cNvSpPr/>
              <p:nvPr/>
            </p:nvSpPr>
            <p:spPr>
              <a:xfrm>
                <a:off x="10144122" y="1008502"/>
                <a:ext cx="19304" cy="14264"/>
              </a:xfrm>
              <a:custGeom>
                <a:avLst/>
                <a:gdLst>
                  <a:gd name="connsiteX0" fmla="*/ 0 w 19304"/>
                  <a:gd name="connsiteY0" fmla="*/ 8369 h 14264"/>
                  <a:gd name="connsiteX1" fmla="*/ 9605 w 19304"/>
                  <a:gd name="connsiteY1" fmla="*/ 0 h 14264"/>
                  <a:gd name="connsiteX2" fmla="*/ 19210 w 19304"/>
                  <a:gd name="connsiteY2" fmla="*/ 8464 h 14264"/>
                  <a:gd name="connsiteX3" fmla="*/ 19305 w 19304"/>
                  <a:gd name="connsiteY3" fmla="*/ 9129 h 14264"/>
                  <a:gd name="connsiteX4" fmla="*/ 19305 w 19304"/>
                  <a:gd name="connsiteY4" fmla="*/ 9510 h 14264"/>
                  <a:gd name="connsiteX5" fmla="*/ 19305 w 19304"/>
                  <a:gd name="connsiteY5" fmla="*/ 9700 h 14264"/>
                  <a:gd name="connsiteX6" fmla="*/ 19305 w 19304"/>
                  <a:gd name="connsiteY6" fmla="*/ 9890 h 14264"/>
                  <a:gd name="connsiteX7" fmla="*/ 11221 w 19304"/>
                  <a:gd name="connsiteY7" fmla="*/ 14265 h 14264"/>
                  <a:gd name="connsiteX8" fmla="*/ 0 w 19304"/>
                  <a:gd name="connsiteY8" fmla="*/ 8369 h 142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9304" h="14264">
                    <a:moveTo>
                      <a:pt x="0" y="8369"/>
                    </a:moveTo>
                    <a:cubicBezTo>
                      <a:pt x="666" y="3709"/>
                      <a:pt x="4660" y="0"/>
                      <a:pt x="9605" y="0"/>
                    </a:cubicBezTo>
                    <a:cubicBezTo>
                      <a:pt x="14550" y="0"/>
                      <a:pt x="18639" y="3709"/>
                      <a:pt x="19210" y="8464"/>
                    </a:cubicBezTo>
                    <a:cubicBezTo>
                      <a:pt x="19210" y="8654"/>
                      <a:pt x="19210" y="8844"/>
                      <a:pt x="19305" y="9129"/>
                    </a:cubicBezTo>
                    <a:lnTo>
                      <a:pt x="19305" y="9510"/>
                    </a:lnTo>
                    <a:lnTo>
                      <a:pt x="19305" y="9700"/>
                    </a:lnTo>
                    <a:lnTo>
                      <a:pt x="19305" y="9890"/>
                    </a:lnTo>
                    <a:cubicBezTo>
                      <a:pt x="15976" y="10080"/>
                      <a:pt x="13123" y="11697"/>
                      <a:pt x="11221" y="14265"/>
                    </a:cubicBezTo>
                    <a:cubicBezTo>
                      <a:pt x="7227" y="12458"/>
                      <a:pt x="3519" y="10556"/>
                      <a:pt x="0" y="8369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57" name="Frihåndsform: figur 256">
                <a:extLst>
                  <a:ext uri="{FF2B5EF4-FFF2-40B4-BE49-F238E27FC236}">
                    <a16:creationId xmlns:a16="http://schemas.microsoft.com/office/drawing/2014/main" id="{3E32707D-BD83-4FDA-B13A-173D61055359}"/>
                  </a:ext>
                </a:extLst>
              </p:cNvPr>
              <p:cNvSpPr/>
              <p:nvPr/>
            </p:nvSpPr>
            <p:spPr>
              <a:xfrm>
                <a:off x="10245781" y="1010403"/>
                <a:ext cx="18829" cy="12647"/>
              </a:xfrm>
              <a:custGeom>
                <a:avLst/>
                <a:gdLst>
                  <a:gd name="connsiteX0" fmla="*/ 8273 w 18829"/>
                  <a:gd name="connsiteY0" fmla="*/ 12648 h 12647"/>
                  <a:gd name="connsiteX1" fmla="*/ 0 w 18829"/>
                  <a:gd name="connsiteY1" fmla="*/ 7893 h 12647"/>
                  <a:gd name="connsiteX2" fmla="*/ 190 w 18829"/>
                  <a:gd name="connsiteY2" fmla="*/ 7132 h 12647"/>
                  <a:gd name="connsiteX3" fmla="*/ 190 w 18829"/>
                  <a:gd name="connsiteY3" fmla="*/ 6942 h 12647"/>
                  <a:gd name="connsiteX4" fmla="*/ 8464 w 18829"/>
                  <a:gd name="connsiteY4" fmla="*/ 95 h 12647"/>
                  <a:gd name="connsiteX5" fmla="*/ 9415 w 18829"/>
                  <a:gd name="connsiteY5" fmla="*/ 0 h 12647"/>
                  <a:gd name="connsiteX6" fmla="*/ 18829 w 18829"/>
                  <a:gd name="connsiteY6" fmla="*/ 7418 h 12647"/>
                  <a:gd name="connsiteX7" fmla="*/ 8273 w 18829"/>
                  <a:gd name="connsiteY7" fmla="*/ 12648 h 126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8829" h="12647">
                    <a:moveTo>
                      <a:pt x="8273" y="12648"/>
                    </a:moveTo>
                    <a:cubicBezTo>
                      <a:pt x="6467" y="9985"/>
                      <a:pt x="3423" y="8083"/>
                      <a:pt x="0" y="7893"/>
                    </a:cubicBezTo>
                    <a:cubicBezTo>
                      <a:pt x="95" y="7608"/>
                      <a:pt x="95" y="7322"/>
                      <a:pt x="190" y="7132"/>
                    </a:cubicBezTo>
                    <a:cubicBezTo>
                      <a:pt x="190" y="7037"/>
                      <a:pt x="190" y="7037"/>
                      <a:pt x="190" y="6942"/>
                    </a:cubicBezTo>
                    <a:cubicBezTo>
                      <a:pt x="1236" y="3328"/>
                      <a:pt x="4565" y="475"/>
                      <a:pt x="8464" y="95"/>
                    </a:cubicBezTo>
                    <a:cubicBezTo>
                      <a:pt x="8844" y="0"/>
                      <a:pt x="9129" y="0"/>
                      <a:pt x="9415" y="0"/>
                    </a:cubicBezTo>
                    <a:cubicBezTo>
                      <a:pt x="13884" y="0"/>
                      <a:pt x="17783" y="3138"/>
                      <a:pt x="18829" y="7418"/>
                    </a:cubicBezTo>
                    <a:cubicBezTo>
                      <a:pt x="15501" y="9319"/>
                      <a:pt x="11982" y="11126"/>
                      <a:pt x="8273" y="12648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58" name="Frihåndsform: figur 257">
                <a:extLst>
                  <a:ext uri="{FF2B5EF4-FFF2-40B4-BE49-F238E27FC236}">
                    <a16:creationId xmlns:a16="http://schemas.microsoft.com/office/drawing/2014/main" id="{36DF7715-288D-456D-93F1-DC48F74E9522}"/>
                  </a:ext>
                </a:extLst>
              </p:cNvPr>
              <p:cNvSpPr/>
              <p:nvPr/>
            </p:nvSpPr>
            <p:spPr>
              <a:xfrm>
                <a:off x="10137180" y="916828"/>
                <a:ext cx="18068" cy="18353"/>
              </a:xfrm>
              <a:custGeom>
                <a:avLst/>
                <a:gdLst>
                  <a:gd name="connsiteX0" fmla="*/ 18068 w 18068"/>
                  <a:gd name="connsiteY0" fmla="*/ 5896 h 18353"/>
                  <a:gd name="connsiteX1" fmla="*/ 2568 w 18068"/>
                  <a:gd name="connsiteY1" fmla="*/ 18354 h 18353"/>
                  <a:gd name="connsiteX2" fmla="*/ 0 w 18068"/>
                  <a:gd name="connsiteY2" fmla="*/ 15881 h 18353"/>
                  <a:gd name="connsiteX3" fmla="*/ 11887 w 18068"/>
                  <a:gd name="connsiteY3" fmla="*/ 0 h 18353"/>
                  <a:gd name="connsiteX4" fmla="*/ 18068 w 18068"/>
                  <a:gd name="connsiteY4" fmla="*/ 5896 h 183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068" h="18353">
                    <a:moveTo>
                      <a:pt x="18068" y="5896"/>
                    </a:moveTo>
                    <a:cubicBezTo>
                      <a:pt x="11221" y="13314"/>
                      <a:pt x="5801" y="16927"/>
                      <a:pt x="2568" y="18354"/>
                    </a:cubicBezTo>
                    <a:cubicBezTo>
                      <a:pt x="1997" y="17308"/>
                      <a:pt x="1141" y="16452"/>
                      <a:pt x="0" y="15881"/>
                    </a:cubicBezTo>
                    <a:cubicBezTo>
                      <a:pt x="1331" y="12458"/>
                      <a:pt x="4850" y="7037"/>
                      <a:pt x="11887" y="0"/>
                    </a:cubicBezTo>
                    <a:lnTo>
                      <a:pt x="18068" y="5896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</p:grpSp>
        <p:sp>
          <p:nvSpPr>
            <p:cNvPr id="172" name="Frihåndsform: figur 171">
              <a:extLst>
                <a:ext uri="{FF2B5EF4-FFF2-40B4-BE49-F238E27FC236}">
                  <a16:creationId xmlns:a16="http://schemas.microsoft.com/office/drawing/2014/main" id="{C9B4E795-4237-4737-BFFE-8AF4D5D11962}"/>
                </a:ext>
              </a:extLst>
            </p:cNvPr>
            <p:cNvSpPr/>
            <p:nvPr/>
          </p:nvSpPr>
          <p:spPr>
            <a:xfrm>
              <a:off x="10145644" y="909125"/>
              <a:ext cx="18068" cy="17688"/>
            </a:xfrm>
            <a:custGeom>
              <a:avLst/>
              <a:gdLst>
                <a:gd name="connsiteX0" fmla="*/ 3043 w 18068"/>
                <a:gd name="connsiteY0" fmla="*/ 0 h 17688"/>
                <a:gd name="connsiteX1" fmla="*/ 6752 w 18068"/>
                <a:gd name="connsiteY1" fmla="*/ 3519 h 17688"/>
                <a:gd name="connsiteX2" fmla="*/ 18068 w 18068"/>
                <a:gd name="connsiteY2" fmla="*/ 14455 h 17688"/>
                <a:gd name="connsiteX3" fmla="*/ 14930 w 18068"/>
                <a:gd name="connsiteY3" fmla="*/ 17688 h 17688"/>
                <a:gd name="connsiteX4" fmla="*/ 0 w 18068"/>
                <a:gd name="connsiteY4" fmla="*/ 3138 h 17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068" h="17688">
                  <a:moveTo>
                    <a:pt x="3043" y="0"/>
                  </a:moveTo>
                  <a:lnTo>
                    <a:pt x="6752" y="3519"/>
                  </a:lnTo>
                  <a:lnTo>
                    <a:pt x="18068" y="14455"/>
                  </a:lnTo>
                  <a:lnTo>
                    <a:pt x="14930" y="17688"/>
                  </a:lnTo>
                  <a:lnTo>
                    <a:pt x="0" y="3138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grpSp>
          <p:nvGrpSpPr>
            <p:cNvPr id="173" name="dasdasda">
              <a:extLst>
                <a:ext uri="{FF2B5EF4-FFF2-40B4-BE49-F238E27FC236}">
                  <a16:creationId xmlns:a16="http://schemas.microsoft.com/office/drawing/2014/main" id="{BB947B7B-99B2-4761-8A6E-3A0415B21E93}"/>
                </a:ext>
              </a:extLst>
            </p:cNvPr>
            <p:cNvGrpSpPr/>
            <p:nvPr/>
          </p:nvGrpSpPr>
          <p:grpSpPr>
            <a:xfrm>
              <a:off x="10235415" y="1013335"/>
              <a:ext cx="72178" cy="16088"/>
              <a:chOff x="10235415" y="1013335"/>
              <a:chExt cx="72178" cy="16088"/>
            </a:xfrm>
            <a:solidFill>
              <a:srgbClr val="EBEBEB"/>
            </a:solidFill>
          </p:grpSpPr>
          <p:sp>
            <p:nvSpPr>
              <p:cNvPr id="235" name="Frihåndsform: figur 234">
                <a:extLst>
                  <a:ext uri="{FF2B5EF4-FFF2-40B4-BE49-F238E27FC236}">
                    <a16:creationId xmlns:a16="http://schemas.microsoft.com/office/drawing/2014/main" id="{1AE96B78-4C24-4CA2-ADAD-279EB453DC8C}"/>
                  </a:ext>
                </a:extLst>
              </p:cNvPr>
              <p:cNvSpPr/>
              <p:nvPr/>
            </p:nvSpPr>
            <p:spPr>
              <a:xfrm>
                <a:off x="10289906" y="1013335"/>
                <a:ext cx="17688" cy="16088"/>
              </a:xfrm>
              <a:custGeom>
                <a:avLst/>
                <a:gdLst>
                  <a:gd name="connsiteX0" fmla="*/ 0 w 17688"/>
                  <a:gd name="connsiteY0" fmla="*/ 6008 h 16088"/>
                  <a:gd name="connsiteX1" fmla="*/ 5135 w 17688"/>
                  <a:gd name="connsiteY1" fmla="*/ 1348 h 16088"/>
                  <a:gd name="connsiteX2" fmla="*/ 10936 w 17688"/>
                  <a:gd name="connsiteY2" fmla="*/ 1253 h 16088"/>
                  <a:gd name="connsiteX3" fmla="*/ 11507 w 17688"/>
                  <a:gd name="connsiteY3" fmla="*/ 5057 h 16088"/>
                  <a:gd name="connsiteX4" fmla="*/ 15120 w 17688"/>
                  <a:gd name="connsiteY4" fmla="*/ 6388 h 16088"/>
                  <a:gd name="connsiteX5" fmla="*/ 17403 w 17688"/>
                  <a:gd name="connsiteY5" fmla="*/ 8005 h 16088"/>
                  <a:gd name="connsiteX6" fmla="*/ 17688 w 17688"/>
                  <a:gd name="connsiteY6" fmla="*/ 8290 h 16088"/>
                  <a:gd name="connsiteX7" fmla="*/ 15311 w 17688"/>
                  <a:gd name="connsiteY7" fmla="*/ 10478 h 16088"/>
                  <a:gd name="connsiteX8" fmla="*/ 13218 w 17688"/>
                  <a:gd name="connsiteY8" fmla="*/ 8671 h 16088"/>
                  <a:gd name="connsiteX9" fmla="*/ 9890 w 17688"/>
                  <a:gd name="connsiteY9" fmla="*/ 8290 h 16088"/>
                  <a:gd name="connsiteX10" fmla="*/ 7703 w 17688"/>
                  <a:gd name="connsiteY10" fmla="*/ 10287 h 16088"/>
                  <a:gd name="connsiteX11" fmla="*/ 11317 w 17688"/>
                  <a:gd name="connsiteY11" fmla="*/ 14186 h 16088"/>
                  <a:gd name="connsiteX12" fmla="*/ 9224 w 17688"/>
                  <a:gd name="connsiteY12" fmla="*/ 16088 h 16088"/>
                  <a:gd name="connsiteX13" fmla="*/ 0 w 17688"/>
                  <a:gd name="connsiteY13" fmla="*/ 6008 h 16088"/>
                  <a:gd name="connsiteX14" fmla="*/ 8464 w 17688"/>
                  <a:gd name="connsiteY14" fmla="*/ 6484 h 16088"/>
                  <a:gd name="connsiteX15" fmla="*/ 8844 w 17688"/>
                  <a:gd name="connsiteY15" fmla="*/ 3631 h 16088"/>
                  <a:gd name="connsiteX16" fmla="*/ 6181 w 17688"/>
                  <a:gd name="connsiteY16" fmla="*/ 3726 h 16088"/>
                  <a:gd name="connsiteX17" fmla="*/ 3519 w 17688"/>
                  <a:gd name="connsiteY17" fmla="*/ 6103 h 16088"/>
                  <a:gd name="connsiteX18" fmla="*/ 5991 w 17688"/>
                  <a:gd name="connsiteY18" fmla="*/ 8766 h 16088"/>
                  <a:gd name="connsiteX19" fmla="*/ 8464 w 17688"/>
                  <a:gd name="connsiteY19" fmla="*/ 6484 h 160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17688" h="16088">
                    <a:moveTo>
                      <a:pt x="0" y="6008"/>
                    </a:moveTo>
                    <a:lnTo>
                      <a:pt x="5135" y="1348"/>
                    </a:lnTo>
                    <a:cubicBezTo>
                      <a:pt x="7798" y="-1124"/>
                      <a:pt x="10175" y="397"/>
                      <a:pt x="10936" y="1253"/>
                    </a:cubicBezTo>
                    <a:cubicBezTo>
                      <a:pt x="11887" y="2394"/>
                      <a:pt x="12268" y="3821"/>
                      <a:pt x="11507" y="5057"/>
                    </a:cubicBezTo>
                    <a:cubicBezTo>
                      <a:pt x="12648" y="4677"/>
                      <a:pt x="13409" y="4486"/>
                      <a:pt x="15120" y="6388"/>
                    </a:cubicBezTo>
                    <a:cubicBezTo>
                      <a:pt x="16452" y="7815"/>
                      <a:pt x="16832" y="8195"/>
                      <a:pt x="17403" y="8005"/>
                    </a:cubicBezTo>
                    <a:lnTo>
                      <a:pt x="17688" y="8290"/>
                    </a:lnTo>
                    <a:lnTo>
                      <a:pt x="15311" y="10478"/>
                    </a:lnTo>
                    <a:cubicBezTo>
                      <a:pt x="14740" y="10097"/>
                      <a:pt x="14169" y="9717"/>
                      <a:pt x="13218" y="8671"/>
                    </a:cubicBezTo>
                    <a:cubicBezTo>
                      <a:pt x="11982" y="7339"/>
                      <a:pt x="11412" y="6864"/>
                      <a:pt x="9890" y="8290"/>
                    </a:cubicBezTo>
                    <a:lnTo>
                      <a:pt x="7703" y="10287"/>
                    </a:lnTo>
                    <a:lnTo>
                      <a:pt x="11317" y="14186"/>
                    </a:lnTo>
                    <a:lnTo>
                      <a:pt x="9224" y="16088"/>
                    </a:lnTo>
                    <a:lnTo>
                      <a:pt x="0" y="6008"/>
                    </a:lnTo>
                    <a:close/>
                    <a:moveTo>
                      <a:pt x="8464" y="6484"/>
                    </a:moveTo>
                    <a:cubicBezTo>
                      <a:pt x="9605" y="5533"/>
                      <a:pt x="9795" y="4582"/>
                      <a:pt x="8844" y="3631"/>
                    </a:cubicBezTo>
                    <a:cubicBezTo>
                      <a:pt x="8369" y="3060"/>
                      <a:pt x="7418" y="2585"/>
                      <a:pt x="6181" y="3726"/>
                    </a:cubicBezTo>
                    <a:lnTo>
                      <a:pt x="3519" y="6103"/>
                    </a:lnTo>
                    <a:lnTo>
                      <a:pt x="5991" y="8766"/>
                    </a:lnTo>
                    <a:lnTo>
                      <a:pt x="8464" y="6484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36" name="Frihåndsform: figur 235">
                <a:extLst>
                  <a:ext uri="{FF2B5EF4-FFF2-40B4-BE49-F238E27FC236}">
                    <a16:creationId xmlns:a16="http://schemas.microsoft.com/office/drawing/2014/main" id="{A5F36E91-A68B-4E6C-8337-4DDAAA0238BB}"/>
                  </a:ext>
                </a:extLst>
              </p:cNvPr>
              <p:cNvSpPr/>
              <p:nvPr/>
            </p:nvSpPr>
            <p:spPr>
              <a:xfrm>
                <a:off x="10235415" y="1019152"/>
                <a:ext cx="17592" cy="9985"/>
              </a:xfrm>
              <a:custGeom>
                <a:avLst/>
                <a:gdLst>
                  <a:gd name="connsiteX0" fmla="*/ 17593 w 17592"/>
                  <a:gd name="connsiteY0" fmla="*/ 4184 h 9985"/>
                  <a:gd name="connsiteX1" fmla="*/ 0 w 17592"/>
                  <a:gd name="connsiteY1" fmla="*/ 9985 h 9985"/>
                  <a:gd name="connsiteX2" fmla="*/ 0 w 17592"/>
                  <a:gd name="connsiteY2" fmla="*/ 9700 h 9985"/>
                  <a:gd name="connsiteX3" fmla="*/ 9700 w 17592"/>
                  <a:gd name="connsiteY3" fmla="*/ 0 h 9985"/>
                  <a:gd name="connsiteX4" fmla="*/ 17593 w 17592"/>
                  <a:gd name="connsiteY4" fmla="*/ 4184 h 9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592" h="9985">
                    <a:moveTo>
                      <a:pt x="17593" y="4184"/>
                    </a:moveTo>
                    <a:cubicBezTo>
                      <a:pt x="12077" y="6562"/>
                      <a:pt x="6276" y="8464"/>
                      <a:pt x="0" y="9985"/>
                    </a:cubicBezTo>
                    <a:lnTo>
                      <a:pt x="0" y="9700"/>
                    </a:lnTo>
                    <a:cubicBezTo>
                      <a:pt x="0" y="4374"/>
                      <a:pt x="4374" y="0"/>
                      <a:pt x="9700" y="0"/>
                    </a:cubicBezTo>
                    <a:cubicBezTo>
                      <a:pt x="12933" y="0"/>
                      <a:pt x="15881" y="1712"/>
                      <a:pt x="17593" y="4184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</p:grpSp>
        <p:sp>
          <p:nvSpPr>
            <p:cNvPr id="174" name="Frihåndsform: figur 173">
              <a:extLst>
                <a:ext uri="{FF2B5EF4-FFF2-40B4-BE49-F238E27FC236}">
                  <a16:creationId xmlns:a16="http://schemas.microsoft.com/office/drawing/2014/main" id="{8C0B89D2-7466-4F73-9870-9F88918B9B75}"/>
                </a:ext>
              </a:extLst>
            </p:cNvPr>
            <p:cNvSpPr/>
            <p:nvPr/>
          </p:nvSpPr>
          <p:spPr>
            <a:xfrm>
              <a:off x="10092865" y="1001940"/>
              <a:ext cx="16832" cy="16832"/>
            </a:xfrm>
            <a:custGeom>
              <a:avLst/>
              <a:gdLst>
                <a:gd name="connsiteX0" fmla="*/ 15025 w 16832"/>
                <a:gd name="connsiteY0" fmla="*/ 9224 h 16832"/>
                <a:gd name="connsiteX1" fmla="*/ 10175 w 16832"/>
                <a:gd name="connsiteY1" fmla="*/ 3709 h 16832"/>
                <a:gd name="connsiteX2" fmla="*/ 8083 w 16832"/>
                <a:gd name="connsiteY2" fmla="*/ 5611 h 16832"/>
                <a:gd name="connsiteX3" fmla="*/ 12553 w 16832"/>
                <a:gd name="connsiteY3" fmla="*/ 10651 h 16832"/>
                <a:gd name="connsiteX4" fmla="*/ 10746 w 16832"/>
                <a:gd name="connsiteY4" fmla="*/ 12268 h 16832"/>
                <a:gd name="connsiteX5" fmla="*/ 6276 w 16832"/>
                <a:gd name="connsiteY5" fmla="*/ 7227 h 16832"/>
                <a:gd name="connsiteX6" fmla="*/ 3614 w 16832"/>
                <a:gd name="connsiteY6" fmla="*/ 9510 h 16832"/>
                <a:gd name="connsiteX7" fmla="*/ 8749 w 16832"/>
                <a:gd name="connsiteY7" fmla="*/ 15215 h 16832"/>
                <a:gd name="connsiteX8" fmla="*/ 6942 w 16832"/>
                <a:gd name="connsiteY8" fmla="*/ 16832 h 16832"/>
                <a:gd name="connsiteX9" fmla="*/ 0 w 16832"/>
                <a:gd name="connsiteY9" fmla="*/ 9034 h 16832"/>
                <a:gd name="connsiteX10" fmla="*/ 10080 w 16832"/>
                <a:gd name="connsiteY10" fmla="*/ 0 h 16832"/>
                <a:gd name="connsiteX11" fmla="*/ 16832 w 16832"/>
                <a:gd name="connsiteY11" fmla="*/ 7608 h 16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832" h="16832">
                  <a:moveTo>
                    <a:pt x="15025" y="9224"/>
                  </a:moveTo>
                  <a:lnTo>
                    <a:pt x="10175" y="3709"/>
                  </a:lnTo>
                  <a:lnTo>
                    <a:pt x="8083" y="5611"/>
                  </a:lnTo>
                  <a:lnTo>
                    <a:pt x="12553" y="10651"/>
                  </a:lnTo>
                  <a:lnTo>
                    <a:pt x="10746" y="12268"/>
                  </a:lnTo>
                  <a:lnTo>
                    <a:pt x="6276" y="7227"/>
                  </a:lnTo>
                  <a:lnTo>
                    <a:pt x="3614" y="9510"/>
                  </a:lnTo>
                  <a:lnTo>
                    <a:pt x="8749" y="15215"/>
                  </a:lnTo>
                  <a:lnTo>
                    <a:pt x="6942" y="16832"/>
                  </a:lnTo>
                  <a:lnTo>
                    <a:pt x="0" y="9034"/>
                  </a:lnTo>
                  <a:lnTo>
                    <a:pt x="10080" y="0"/>
                  </a:lnTo>
                  <a:lnTo>
                    <a:pt x="16832" y="7608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175" name="Frihåndsform: figur 174">
              <a:extLst>
                <a:ext uri="{FF2B5EF4-FFF2-40B4-BE49-F238E27FC236}">
                  <a16:creationId xmlns:a16="http://schemas.microsoft.com/office/drawing/2014/main" id="{0B408563-038C-4751-97B8-B26ABC7C2509}"/>
                </a:ext>
              </a:extLst>
            </p:cNvPr>
            <p:cNvSpPr/>
            <p:nvPr/>
          </p:nvSpPr>
          <p:spPr>
            <a:xfrm>
              <a:off x="10156104" y="1019152"/>
              <a:ext cx="17307" cy="9699"/>
            </a:xfrm>
            <a:custGeom>
              <a:avLst/>
              <a:gdLst>
                <a:gd name="connsiteX0" fmla="*/ 17308 w 17307"/>
                <a:gd name="connsiteY0" fmla="*/ 9700 h 9699"/>
                <a:gd name="connsiteX1" fmla="*/ 0 w 17307"/>
                <a:gd name="connsiteY1" fmla="*/ 3804 h 9699"/>
                <a:gd name="connsiteX2" fmla="*/ 7608 w 17307"/>
                <a:gd name="connsiteY2" fmla="*/ 0 h 9699"/>
                <a:gd name="connsiteX3" fmla="*/ 17308 w 17307"/>
                <a:gd name="connsiteY3" fmla="*/ 9700 h 96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307" h="9699">
                  <a:moveTo>
                    <a:pt x="17308" y="9700"/>
                  </a:moveTo>
                  <a:cubicBezTo>
                    <a:pt x="11126" y="8178"/>
                    <a:pt x="5421" y="6181"/>
                    <a:pt x="0" y="3804"/>
                  </a:cubicBezTo>
                  <a:cubicBezTo>
                    <a:pt x="1712" y="1522"/>
                    <a:pt x="4565" y="0"/>
                    <a:pt x="7608" y="0"/>
                  </a:cubicBezTo>
                  <a:cubicBezTo>
                    <a:pt x="12933" y="0"/>
                    <a:pt x="17308" y="4374"/>
                    <a:pt x="17308" y="9700"/>
                  </a:cubicBezTo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176" name="Frihåndsform: figur 175">
              <a:extLst>
                <a:ext uri="{FF2B5EF4-FFF2-40B4-BE49-F238E27FC236}">
                  <a16:creationId xmlns:a16="http://schemas.microsoft.com/office/drawing/2014/main" id="{EBE2357D-EC60-4185-AF2C-D9E77F0946BA}"/>
                </a:ext>
              </a:extLst>
            </p:cNvPr>
            <p:cNvSpPr/>
            <p:nvPr/>
          </p:nvSpPr>
          <p:spPr>
            <a:xfrm>
              <a:off x="10113881" y="1021435"/>
              <a:ext cx="16261" cy="17022"/>
            </a:xfrm>
            <a:custGeom>
              <a:avLst/>
              <a:gdLst>
                <a:gd name="connsiteX0" fmla="*/ 14740 w 16261"/>
                <a:gd name="connsiteY0" fmla="*/ 7893 h 17022"/>
                <a:gd name="connsiteX1" fmla="*/ 8939 w 16261"/>
                <a:gd name="connsiteY1" fmla="*/ 3614 h 17022"/>
                <a:gd name="connsiteX2" fmla="*/ 7132 w 16261"/>
                <a:gd name="connsiteY2" fmla="*/ 5801 h 17022"/>
                <a:gd name="connsiteX3" fmla="*/ 12648 w 16261"/>
                <a:gd name="connsiteY3" fmla="*/ 9795 h 17022"/>
                <a:gd name="connsiteX4" fmla="*/ 11221 w 16261"/>
                <a:gd name="connsiteY4" fmla="*/ 11792 h 17022"/>
                <a:gd name="connsiteX5" fmla="*/ 5801 w 16261"/>
                <a:gd name="connsiteY5" fmla="*/ 7798 h 17022"/>
                <a:gd name="connsiteX6" fmla="*/ 3709 w 16261"/>
                <a:gd name="connsiteY6" fmla="*/ 10651 h 17022"/>
                <a:gd name="connsiteX7" fmla="*/ 9890 w 16261"/>
                <a:gd name="connsiteY7" fmla="*/ 15120 h 17022"/>
                <a:gd name="connsiteX8" fmla="*/ 8464 w 16261"/>
                <a:gd name="connsiteY8" fmla="*/ 17022 h 17022"/>
                <a:gd name="connsiteX9" fmla="*/ 0 w 16261"/>
                <a:gd name="connsiteY9" fmla="*/ 10936 h 17022"/>
                <a:gd name="connsiteX10" fmla="*/ 7988 w 16261"/>
                <a:gd name="connsiteY10" fmla="*/ 0 h 17022"/>
                <a:gd name="connsiteX11" fmla="*/ 16262 w 16261"/>
                <a:gd name="connsiteY11" fmla="*/ 5896 h 17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261" h="17022">
                  <a:moveTo>
                    <a:pt x="14740" y="7893"/>
                  </a:moveTo>
                  <a:lnTo>
                    <a:pt x="8939" y="3614"/>
                  </a:lnTo>
                  <a:lnTo>
                    <a:pt x="7132" y="5801"/>
                  </a:lnTo>
                  <a:lnTo>
                    <a:pt x="12648" y="9795"/>
                  </a:lnTo>
                  <a:lnTo>
                    <a:pt x="11221" y="11792"/>
                  </a:lnTo>
                  <a:lnTo>
                    <a:pt x="5801" y="7798"/>
                  </a:lnTo>
                  <a:lnTo>
                    <a:pt x="3709" y="10651"/>
                  </a:lnTo>
                  <a:lnTo>
                    <a:pt x="9890" y="15120"/>
                  </a:lnTo>
                  <a:lnTo>
                    <a:pt x="8464" y="17022"/>
                  </a:lnTo>
                  <a:lnTo>
                    <a:pt x="0" y="10936"/>
                  </a:lnTo>
                  <a:lnTo>
                    <a:pt x="7988" y="0"/>
                  </a:lnTo>
                  <a:lnTo>
                    <a:pt x="16262" y="5896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177" name="Frihåndsform: figur 176">
              <a:extLst>
                <a:ext uri="{FF2B5EF4-FFF2-40B4-BE49-F238E27FC236}">
                  <a16:creationId xmlns:a16="http://schemas.microsoft.com/office/drawing/2014/main" id="{2F38DF96-CD36-405B-9CCE-F9BD11A6CA0D}"/>
                </a:ext>
              </a:extLst>
            </p:cNvPr>
            <p:cNvSpPr/>
            <p:nvPr/>
          </p:nvSpPr>
          <p:spPr>
            <a:xfrm>
              <a:off x="10063099" y="947735"/>
              <a:ext cx="16451" cy="15025"/>
            </a:xfrm>
            <a:custGeom>
              <a:avLst/>
              <a:gdLst>
                <a:gd name="connsiteX0" fmla="*/ 0 w 16451"/>
                <a:gd name="connsiteY0" fmla="*/ 4470 h 15025"/>
                <a:gd name="connsiteX1" fmla="*/ 856 w 16451"/>
                <a:gd name="connsiteY1" fmla="*/ 7132 h 15025"/>
                <a:gd name="connsiteX2" fmla="*/ 9510 w 16451"/>
                <a:gd name="connsiteY2" fmla="*/ 3994 h 15025"/>
                <a:gd name="connsiteX3" fmla="*/ 2663 w 16451"/>
                <a:gd name="connsiteY3" fmla="*/ 12363 h 15025"/>
                <a:gd name="connsiteX4" fmla="*/ 3614 w 16451"/>
                <a:gd name="connsiteY4" fmla="*/ 15025 h 15025"/>
                <a:gd name="connsiteX5" fmla="*/ 16452 w 16451"/>
                <a:gd name="connsiteY5" fmla="*/ 10556 h 15025"/>
                <a:gd name="connsiteX6" fmla="*/ 15596 w 16451"/>
                <a:gd name="connsiteY6" fmla="*/ 7988 h 15025"/>
                <a:gd name="connsiteX7" fmla="*/ 6942 w 16451"/>
                <a:gd name="connsiteY7" fmla="*/ 11031 h 15025"/>
                <a:gd name="connsiteX8" fmla="*/ 13789 w 16451"/>
                <a:gd name="connsiteY8" fmla="*/ 2568 h 15025"/>
                <a:gd name="connsiteX9" fmla="*/ 12743 w 16451"/>
                <a:gd name="connsiteY9" fmla="*/ 0 h 15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451" h="15025">
                  <a:moveTo>
                    <a:pt x="0" y="4470"/>
                  </a:moveTo>
                  <a:lnTo>
                    <a:pt x="856" y="7132"/>
                  </a:lnTo>
                  <a:lnTo>
                    <a:pt x="9510" y="3994"/>
                  </a:lnTo>
                  <a:lnTo>
                    <a:pt x="2663" y="12363"/>
                  </a:lnTo>
                  <a:lnTo>
                    <a:pt x="3614" y="15025"/>
                  </a:lnTo>
                  <a:lnTo>
                    <a:pt x="16452" y="10556"/>
                  </a:lnTo>
                  <a:lnTo>
                    <a:pt x="15596" y="7988"/>
                  </a:lnTo>
                  <a:lnTo>
                    <a:pt x="6942" y="11031"/>
                  </a:lnTo>
                  <a:lnTo>
                    <a:pt x="13789" y="2568"/>
                  </a:lnTo>
                  <a:lnTo>
                    <a:pt x="12743" y="0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178" name="Frihåndsform: figur 177">
              <a:extLst>
                <a:ext uri="{FF2B5EF4-FFF2-40B4-BE49-F238E27FC236}">
                  <a16:creationId xmlns:a16="http://schemas.microsoft.com/office/drawing/2014/main" id="{70664C07-5AE2-49A3-BCF4-2AB2CD60F8C2}"/>
                </a:ext>
              </a:extLst>
            </p:cNvPr>
            <p:cNvSpPr/>
            <p:nvPr/>
          </p:nvSpPr>
          <p:spPr>
            <a:xfrm>
              <a:off x="10073941" y="974362"/>
              <a:ext cx="16451" cy="11316"/>
            </a:xfrm>
            <a:custGeom>
              <a:avLst/>
              <a:gdLst>
                <a:gd name="connsiteX0" fmla="*/ 0 w 16451"/>
                <a:gd name="connsiteY0" fmla="*/ 5801 h 11316"/>
                <a:gd name="connsiteX1" fmla="*/ 12267 w 16451"/>
                <a:gd name="connsiteY1" fmla="*/ 0 h 11316"/>
                <a:gd name="connsiteX2" fmla="*/ 16452 w 16451"/>
                <a:gd name="connsiteY2" fmla="*/ 8939 h 11316"/>
                <a:gd name="connsiteX3" fmla="*/ 14455 w 16451"/>
                <a:gd name="connsiteY3" fmla="*/ 9890 h 11316"/>
                <a:gd name="connsiteX4" fmla="*/ 11412 w 16451"/>
                <a:gd name="connsiteY4" fmla="*/ 3519 h 11316"/>
                <a:gd name="connsiteX5" fmla="*/ 8464 w 16451"/>
                <a:gd name="connsiteY5" fmla="*/ 4945 h 11316"/>
                <a:gd name="connsiteX6" fmla="*/ 10936 w 16451"/>
                <a:gd name="connsiteY6" fmla="*/ 10270 h 11316"/>
                <a:gd name="connsiteX7" fmla="*/ 8939 w 16451"/>
                <a:gd name="connsiteY7" fmla="*/ 11317 h 11316"/>
                <a:gd name="connsiteX8" fmla="*/ 6371 w 16451"/>
                <a:gd name="connsiteY8" fmla="*/ 5801 h 11316"/>
                <a:gd name="connsiteX9" fmla="*/ 1046 w 16451"/>
                <a:gd name="connsiteY9" fmla="*/ 8369 h 11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451" h="11316">
                  <a:moveTo>
                    <a:pt x="0" y="5801"/>
                  </a:moveTo>
                  <a:lnTo>
                    <a:pt x="12267" y="0"/>
                  </a:lnTo>
                  <a:lnTo>
                    <a:pt x="16452" y="8939"/>
                  </a:lnTo>
                  <a:lnTo>
                    <a:pt x="14455" y="9890"/>
                  </a:lnTo>
                  <a:lnTo>
                    <a:pt x="11412" y="3519"/>
                  </a:lnTo>
                  <a:lnTo>
                    <a:pt x="8464" y="4945"/>
                  </a:lnTo>
                  <a:lnTo>
                    <a:pt x="10936" y="10270"/>
                  </a:lnTo>
                  <a:lnTo>
                    <a:pt x="8939" y="11317"/>
                  </a:lnTo>
                  <a:lnTo>
                    <a:pt x="6371" y="5801"/>
                  </a:lnTo>
                  <a:lnTo>
                    <a:pt x="1046" y="8369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grpSp>
          <p:nvGrpSpPr>
            <p:cNvPr id="179" name="dasdasda">
              <a:extLst>
                <a:ext uri="{FF2B5EF4-FFF2-40B4-BE49-F238E27FC236}">
                  <a16:creationId xmlns:a16="http://schemas.microsoft.com/office/drawing/2014/main" id="{07864F19-8685-47B1-B96C-EFD10A5F416F}"/>
                </a:ext>
              </a:extLst>
            </p:cNvPr>
            <p:cNvGrpSpPr/>
            <p:nvPr/>
          </p:nvGrpSpPr>
          <p:grpSpPr>
            <a:xfrm>
              <a:off x="10083640" y="703431"/>
              <a:ext cx="259825" cy="302469"/>
              <a:chOff x="10083640" y="703431"/>
              <a:chExt cx="259825" cy="302469"/>
            </a:xfrm>
            <a:solidFill>
              <a:srgbClr val="EBEBEB"/>
            </a:solidFill>
          </p:grpSpPr>
          <p:sp>
            <p:nvSpPr>
              <p:cNvPr id="230" name="Frihåndsform: figur 229">
                <a:extLst>
                  <a:ext uri="{FF2B5EF4-FFF2-40B4-BE49-F238E27FC236}">
                    <a16:creationId xmlns:a16="http://schemas.microsoft.com/office/drawing/2014/main" id="{E4B98FC6-62F9-4905-9DC9-A604DADFD853}"/>
                  </a:ext>
                </a:extLst>
              </p:cNvPr>
              <p:cNvSpPr/>
              <p:nvPr/>
            </p:nvSpPr>
            <p:spPr>
              <a:xfrm>
                <a:off x="10083640" y="991004"/>
                <a:ext cx="15576" cy="14896"/>
              </a:xfrm>
              <a:custGeom>
                <a:avLst/>
                <a:gdLst>
                  <a:gd name="connsiteX0" fmla="*/ 0 w 15576"/>
                  <a:gd name="connsiteY0" fmla="*/ 7798 h 14896"/>
                  <a:gd name="connsiteX1" fmla="*/ 11221 w 15576"/>
                  <a:gd name="connsiteY1" fmla="*/ 0 h 14896"/>
                  <a:gd name="connsiteX2" fmla="*/ 14645 w 15576"/>
                  <a:gd name="connsiteY2" fmla="*/ 4850 h 14896"/>
                  <a:gd name="connsiteX3" fmla="*/ 12172 w 15576"/>
                  <a:gd name="connsiteY3" fmla="*/ 13409 h 14896"/>
                  <a:gd name="connsiteX4" fmla="*/ 3423 w 15576"/>
                  <a:gd name="connsiteY4" fmla="*/ 12648 h 14896"/>
                  <a:gd name="connsiteX5" fmla="*/ 0 w 15576"/>
                  <a:gd name="connsiteY5" fmla="*/ 7798 h 14896"/>
                  <a:gd name="connsiteX6" fmla="*/ 3614 w 15576"/>
                  <a:gd name="connsiteY6" fmla="*/ 8749 h 14896"/>
                  <a:gd name="connsiteX7" fmla="*/ 5040 w 15576"/>
                  <a:gd name="connsiteY7" fmla="*/ 10841 h 14896"/>
                  <a:gd name="connsiteX8" fmla="*/ 10461 w 15576"/>
                  <a:gd name="connsiteY8" fmla="*/ 11126 h 14896"/>
                  <a:gd name="connsiteX9" fmla="*/ 12743 w 15576"/>
                  <a:gd name="connsiteY9" fmla="*/ 8273 h 14896"/>
                  <a:gd name="connsiteX10" fmla="*/ 12077 w 15576"/>
                  <a:gd name="connsiteY10" fmla="*/ 5135 h 14896"/>
                  <a:gd name="connsiteX11" fmla="*/ 10936 w 15576"/>
                  <a:gd name="connsiteY11" fmla="*/ 3519 h 14896"/>
                  <a:gd name="connsiteX12" fmla="*/ 3614 w 15576"/>
                  <a:gd name="connsiteY12" fmla="*/ 8749 h 148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5576" h="14896">
                    <a:moveTo>
                      <a:pt x="0" y="7798"/>
                    </a:moveTo>
                    <a:lnTo>
                      <a:pt x="11221" y="0"/>
                    </a:lnTo>
                    <a:lnTo>
                      <a:pt x="14645" y="4850"/>
                    </a:lnTo>
                    <a:cubicBezTo>
                      <a:pt x="16262" y="7132"/>
                      <a:pt x="15976" y="10841"/>
                      <a:pt x="12172" y="13409"/>
                    </a:cubicBezTo>
                    <a:cubicBezTo>
                      <a:pt x="8559" y="15881"/>
                      <a:pt x="5040" y="15025"/>
                      <a:pt x="3423" y="12648"/>
                    </a:cubicBezTo>
                    <a:lnTo>
                      <a:pt x="0" y="7798"/>
                    </a:lnTo>
                    <a:close/>
                    <a:moveTo>
                      <a:pt x="3614" y="8749"/>
                    </a:moveTo>
                    <a:lnTo>
                      <a:pt x="5040" y="10841"/>
                    </a:lnTo>
                    <a:cubicBezTo>
                      <a:pt x="6181" y="12363"/>
                      <a:pt x="7893" y="12838"/>
                      <a:pt x="10461" y="11126"/>
                    </a:cubicBezTo>
                    <a:cubicBezTo>
                      <a:pt x="11887" y="10175"/>
                      <a:pt x="12553" y="9129"/>
                      <a:pt x="12743" y="8273"/>
                    </a:cubicBezTo>
                    <a:cubicBezTo>
                      <a:pt x="13123" y="7322"/>
                      <a:pt x="13028" y="6372"/>
                      <a:pt x="12077" y="5135"/>
                    </a:cubicBezTo>
                    <a:lnTo>
                      <a:pt x="10936" y="3519"/>
                    </a:lnTo>
                    <a:lnTo>
                      <a:pt x="3614" y="8749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31" name="Frihåndsform: figur 230">
                <a:extLst>
                  <a:ext uri="{FF2B5EF4-FFF2-40B4-BE49-F238E27FC236}">
                    <a16:creationId xmlns:a16="http://schemas.microsoft.com/office/drawing/2014/main" id="{1417C1A8-58DD-49AA-81D7-56D01C325557}"/>
                  </a:ext>
                </a:extLst>
              </p:cNvPr>
              <p:cNvSpPr/>
              <p:nvPr/>
            </p:nvSpPr>
            <p:spPr>
              <a:xfrm>
                <a:off x="10320907" y="970463"/>
                <a:ext cx="15836" cy="14585"/>
              </a:xfrm>
              <a:custGeom>
                <a:avLst/>
                <a:gdLst>
                  <a:gd name="connsiteX0" fmla="*/ 12933 w 15836"/>
                  <a:gd name="connsiteY0" fmla="*/ 3899 h 14585"/>
                  <a:gd name="connsiteX1" fmla="*/ 14930 w 15836"/>
                  <a:gd name="connsiteY1" fmla="*/ 11221 h 14585"/>
                  <a:gd name="connsiteX2" fmla="*/ 11507 w 15836"/>
                  <a:gd name="connsiteY2" fmla="*/ 14455 h 14585"/>
                  <a:gd name="connsiteX3" fmla="*/ 8083 w 15836"/>
                  <a:gd name="connsiteY3" fmla="*/ 13979 h 14585"/>
                  <a:gd name="connsiteX4" fmla="*/ 0 w 15836"/>
                  <a:gd name="connsiteY4" fmla="*/ 9985 h 14585"/>
                  <a:gd name="connsiteX5" fmla="*/ 1331 w 15836"/>
                  <a:gd name="connsiteY5" fmla="*/ 7322 h 14585"/>
                  <a:gd name="connsiteX6" fmla="*/ 9224 w 15836"/>
                  <a:gd name="connsiteY6" fmla="*/ 11221 h 14585"/>
                  <a:gd name="connsiteX7" fmla="*/ 12743 w 15836"/>
                  <a:gd name="connsiteY7" fmla="*/ 10270 h 14585"/>
                  <a:gd name="connsiteX8" fmla="*/ 11697 w 15836"/>
                  <a:gd name="connsiteY8" fmla="*/ 6562 h 14585"/>
                  <a:gd name="connsiteX9" fmla="*/ 3709 w 15836"/>
                  <a:gd name="connsiteY9" fmla="*/ 2663 h 14585"/>
                  <a:gd name="connsiteX10" fmla="*/ 5040 w 15836"/>
                  <a:gd name="connsiteY10" fmla="*/ 0 h 14585"/>
                  <a:gd name="connsiteX11" fmla="*/ 12933 w 15836"/>
                  <a:gd name="connsiteY11" fmla="*/ 3899 h 145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5836" h="14585">
                    <a:moveTo>
                      <a:pt x="12933" y="3899"/>
                    </a:moveTo>
                    <a:cubicBezTo>
                      <a:pt x="16071" y="5516"/>
                      <a:pt x="16547" y="8178"/>
                      <a:pt x="14930" y="11221"/>
                    </a:cubicBezTo>
                    <a:cubicBezTo>
                      <a:pt x="14360" y="12363"/>
                      <a:pt x="13218" y="13884"/>
                      <a:pt x="11507" y="14455"/>
                    </a:cubicBezTo>
                    <a:cubicBezTo>
                      <a:pt x="10461" y="14740"/>
                      <a:pt x="9320" y="14550"/>
                      <a:pt x="8083" y="13979"/>
                    </a:cubicBezTo>
                    <a:lnTo>
                      <a:pt x="0" y="9985"/>
                    </a:lnTo>
                    <a:lnTo>
                      <a:pt x="1331" y="7322"/>
                    </a:lnTo>
                    <a:lnTo>
                      <a:pt x="9224" y="11221"/>
                    </a:lnTo>
                    <a:cubicBezTo>
                      <a:pt x="10936" y="12077"/>
                      <a:pt x="12172" y="11412"/>
                      <a:pt x="12743" y="10270"/>
                    </a:cubicBezTo>
                    <a:cubicBezTo>
                      <a:pt x="13599" y="8464"/>
                      <a:pt x="13123" y="7418"/>
                      <a:pt x="11697" y="6562"/>
                    </a:cubicBezTo>
                    <a:lnTo>
                      <a:pt x="3709" y="2663"/>
                    </a:lnTo>
                    <a:lnTo>
                      <a:pt x="5040" y="0"/>
                    </a:lnTo>
                    <a:lnTo>
                      <a:pt x="12933" y="3899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32" name="Frihåndsform: figur 231">
                <a:extLst>
                  <a:ext uri="{FF2B5EF4-FFF2-40B4-BE49-F238E27FC236}">
                    <a16:creationId xmlns:a16="http://schemas.microsoft.com/office/drawing/2014/main" id="{85D9791A-5EA0-4650-A0B5-7517C0BFBB08}"/>
                  </a:ext>
                </a:extLst>
              </p:cNvPr>
              <p:cNvSpPr/>
              <p:nvPr/>
            </p:nvSpPr>
            <p:spPr>
              <a:xfrm>
                <a:off x="10233418" y="703431"/>
                <a:ext cx="15881" cy="11126"/>
              </a:xfrm>
              <a:custGeom>
                <a:avLst/>
                <a:gdLst>
                  <a:gd name="connsiteX0" fmla="*/ 14740 w 15881"/>
                  <a:gd name="connsiteY0" fmla="*/ 11126 h 11126"/>
                  <a:gd name="connsiteX1" fmla="*/ 4660 w 15881"/>
                  <a:gd name="connsiteY1" fmla="*/ 9129 h 11126"/>
                  <a:gd name="connsiteX2" fmla="*/ 761 w 15881"/>
                  <a:gd name="connsiteY2" fmla="*/ 8559 h 11126"/>
                  <a:gd name="connsiteX3" fmla="*/ 0 w 15881"/>
                  <a:gd name="connsiteY3" fmla="*/ 8464 h 11126"/>
                  <a:gd name="connsiteX4" fmla="*/ 571 w 15881"/>
                  <a:gd name="connsiteY4" fmla="*/ 0 h 11126"/>
                  <a:gd name="connsiteX5" fmla="*/ 4374 w 15881"/>
                  <a:gd name="connsiteY5" fmla="*/ 475 h 11126"/>
                  <a:gd name="connsiteX6" fmla="*/ 15881 w 15881"/>
                  <a:gd name="connsiteY6" fmla="*/ 2663 h 11126"/>
                  <a:gd name="connsiteX7" fmla="*/ 14740 w 15881"/>
                  <a:gd name="connsiteY7" fmla="*/ 11126 h 111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5881" h="11126">
                    <a:moveTo>
                      <a:pt x="14740" y="11126"/>
                    </a:moveTo>
                    <a:cubicBezTo>
                      <a:pt x="11412" y="10366"/>
                      <a:pt x="7988" y="9605"/>
                      <a:pt x="4660" y="9129"/>
                    </a:cubicBezTo>
                    <a:cubicBezTo>
                      <a:pt x="3328" y="8939"/>
                      <a:pt x="2092" y="8749"/>
                      <a:pt x="761" y="8559"/>
                    </a:cubicBezTo>
                    <a:cubicBezTo>
                      <a:pt x="475" y="8559"/>
                      <a:pt x="285" y="8559"/>
                      <a:pt x="0" y="8464"/>
                    </a:cubicBezTo>
                    <a:lnTo>
                      <a:pt x="571" y="0"/>
                    </a:lnTo>
                    <a:cubicBezTo>
                      <a:pt x="2377" y="285"/>
                      <a:pt x="3804" y="475"/>
                      <a:pt x="4374" y="475"/>
                    </a:cubicBezTo>
                    <a:cubicBezTo>
                      <a:pt x="8273" y="1141"/>
                      <a:pt x="11982" y="1807"/>
                      <a:pt x="15881" y="2663"/>
                    </a:cubicBezTo>
                    <a:lnTo>
                      <a:pt x="14740" y="11126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33" name="Frihåndsform: figur 232">
                <a:extLst>
                  <a:ext uri="{FF2B5EF4-FFF2-40B4-BE49-F238E27FC236}">
                    <a16:creationId xmlns:a16="http://schemas.microsoft.com/office/drawing/2014/main" id="{56BFC374-56B6-4BC8-8F2C-3B9529FD0EED}"/>
                  </a:ext>
                </a:extLst>
              </p:cNvPr>
              <p:cNvSpPr/>
              <p:nvPr/>
            </p:nvSpPr>
            <p:spPr>
              <a:xfrm>
                <a:off x="10160479" y="703431"/>
                <a:ext cx="15786" cy="11031"/>
              </a:xfrm>
              <a:custGeom>
                <a:avLst/>
                <a:gdLst>
                  <a:gd name="connsiteX0" fmla="*/ 15786 w 15786"/>
                  <a:gd name="connsiteY0" fmla="*/ 8369 h 11031"/>
                  <a:gd name="connsiteX1" fmla="*/ 14360 w 15786"/>
                  <a:gd name="connsiteY1" fmla="*/ 8559 h 11031"/>
                  <a:gd name="connsiteX2" fmla="*/ 10556 w 15786"/>
                  <a:gd name="connsiteY2" fmla="*/ 9129 h 11031"/>
                  <a:gd name="connsiteX3" fmla="*/ 951 w 15786"/>
                  <a:gd name="connsiteY3" fmla="*/ 11031 h 11031"/>
                  <a:gd name="connsiteX4" fmla="*/ 0 w 15786"/>
                  <a:gd name="connsiteY4" fmla="*/ 2758 h 11031"/>
                  <a:gd name="connsiteX5" fmla="*/ 11982 w 15786"/>
                  <a:gd name="connsiteY5" fmla="*/ 475 h 11031"/>
                  <a:gd name="connsiteX6" fmla="*/ 15120 w 15786"/>
                  <a:gd name="connsiteY6" fmla="*/ 0 h 11031"/>
                  <a:gd name="connsiteX7" fmla="*/ 15786 w 15786"/>
                  <a:gd name="connsiteY7" fmla="*/ 8369 h 110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5786" h="11031">
                    <a:moveTo>
                      <a:pt x="15786" y="8369"/>
                    </a:moveTo>
                    <a:cubicBezTo>
                      <a:pt x="15311" y="8464"/>
                      <a:pt x="14835" y="8559"/>
                      <a:pt x="14360" y="8559"/>
                    </a:cubicBezTo>
                    <a:cubicBezTo>
                      <a:pt x="13028" y="8749"/>
                      <a:pt x="11792" y="8939"/>
                      <a:pt x="10556" y="9129"/>
                    </a:cubicBezTo>
                    <a:cubicBezTo>
                      <a:pt x="7322" y="9700"/>
                      <a:pt x="4089" y="10270"/>
                      <a:pt x="951" y="11031"/>
                    </a:cubicBezTo>
                    <a:lnTo>
                      <a:pt x="0" y="2758"/>
                    </a:lnTo>
                    <a:cubicBezTo>
                      <a:pt x="3994" y="1902"/>
                      <a:pt x="7988" y="1141"/>
                      <a:pt x="11982" y="475"/>
                    </a:cubicBezTo>
                    <a:cubicBezTo>
                      <a:pt x="12458" y="380"/>
                      <a:pt x="13599" y="190"/>
                      <a:pt x="15120" y="0"/>
                    </a:cubicBezTo>
                    <a:lnTo>
                      <a:pt x="15786" y="8369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34" name="Frihåndsform: figur 233">
                <a:extLst>
                  <a:ext uri="{FF2B5EF4-FFF2-40B4-BE49-F238E27FC236}">
                    <a16:creationId xmlns:a16="http://schemas.microsoft.com/office/drawing/2014/main" id="{6CD4C356-99BD-4DA3-A788-374905BF2A78}"/>
                  </a:ext>
                </a:extLst>
              </p:cNvPr>
              <p:cNvSpPr/>
              <p:nvPr/>
            </p:nvSpPr>
            <p:spPr>
              <a:xfrm>
                <a:off x="10328325" y="956676"/>
                <a:ext cx="15141" cy="13976"/>
              </a:xfrm>
              <a:custGeom>
                <a:avLst/>
                <a:gdLst>
                  <a:gd name="connsiteX0" fmla="*/ 0 w 15141"/>
                  <a:gd name="connsiteY0" fmla="*/ 9317 h 13976"/>
                  <a:gd name="connsiteX1" fmla="*/ 2092 w 15141"/>
                  <a:gd name="connsiteY1" fmla="*/ 3611 h 13976"/>
                  <a:gd name="connsiteX2" fmla="*/ 10080 w 15141"/>
                  <a:gd name="connsiteY2" fmla="*/ 568 h 13976"/>
                  <a:gd name="connsiteX3" fmla="*/ 14740 w 15141"/>
                  <a:gd name="connsiteY3" fmla="*/ 8366 h 13976"/>
                  <a:gd name="connsiteX4" fmla="*/ 12648 w 15141"/>
                  <a:gd name="connsiteY4" fmla="*/ 13977 h 13976"/>
                  <a:gd name="connsiteX5" fmla="*/ 0 w 15141"/>
                  <a:gd name="connsiteY5" fmla="*/ 9317 h 13976"/>
                  <a:gd name="connsiteX6" fmla="*/ 11507 w 15141"/>
                  <a:gd name="connsiteY6" fmla="*/ 10743 h 13976"/>
                  <a:gd name="connsiteX7" fmla="*/ 12458 w 15141"/>
                  <a:gd name="connsiteY7" fmla="*/ 8081 h 13976"/>
                  <a:gd name="connsiteX8" fmla="*/ 9224 w 15141"/>
                  <a:gd name="connsiteY8" fmla="*/ 3611 h 13976"/>
                  <a:gd name="connsiteX9" fmla="*/ 4089 w 15141"/>
                  <a:gd name="connsiteY9" fmla="*/ 5133 h 13976"/>
                  <a:gd name="connsiteX10" fmla="*/ 3138 w 15141"/>
                  <a:gd name="connsiteY10" fmla="*/ 7700 h 13976"/>
                  <a:gd name="connsiteX11" fmla="*/ 11507 w 15141"/>
                  <a:gd name="connsiteY11" fmla="*/ 10743 h 139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5141" h="13976">
                    <a:moveTo>
                      <a:pt x="0" y="9317"/>
                    </a:moveTo>
                    <a:lnTo>
                      <a:pt x="2092" y="3611"/>
                    </a:lnTo>
                    <a:cubicBezTo>
                      <a:pt x="3709" y="-763"/>
                      <a:pt x="7703" y="-288"/>
                      <a:pt x="10080" y="568"/>
                    </a:cubicBezTo>
                    <a:cubicBezTo>
                      <a:pt x="12743" y="1614"/>
                      <a:pt x="16357" y="4182"/>
                      <a:pt x="14740" y="8366"/>
                    </a:cubicBezTo>
                    <a:lnTo>
                      <a:pt x="12648" y="13977"/>
                    </a:lnTo>
                    <a:lnTo>
                      <a:pt x="0" y="9317"/>
                    </a:lnTo>
                    <a:close/>
                    <a:moveTo>
                      <a:pt x="11507" y="10743"/>
                    </a:moveTo>
                    <a:lnTo>
                      <a:pt x="12458" y="8081"/>
                    </a:lnTo>
                    <a:cubicBezTo>
                      <a:pt x="13314" y="5893"/>
                      <a:pt x="11412" y="4277"/>
                      <a:pt x="9224" y="3611"/>
                    </a:cubicBezTo>
                    <a:cubicBezTo>
                      <a:pt x="5516" y="2185"/>
                      <a:pt x="4565" y="3896"/>
                      <a:pt x="4089" y="5133"/>
                    </a:cubicBezTo>
                    <a:lnTo>
                      <a:pt x="3138" y="7700"/>
                    </a:lnTo>
                    <a:lnTo>
                      <a:pt x="11507" y="10743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</p:grpSp>
        <p:sp>
          <p:nvSpPr>
            <p:cNvPr id="180" name="Frihåndsform: figur 179">
              <a:extLst>
                <a:ext uri="{FF2B5EF4-FFF2-40B4-BE49-F238E27FC236}">
                  <a16:creationId xmlns:a16="http://schemas.microsoft.com/office/drawing/2014/main" id="{70250398-9601-4BAA-B987-2CAB8B88D2AA}"/>
                </a:ext>
              </a:extLst>
            </p:cNvPr>
            <p:cNvSpPr/>
            <p:nvPr/>
          </p:nvSpPr>
          <p:spPr>
            <a:xfrm>
              <a:off x="10300366" y="1000418"/>
              <a:ext cx="14835" cy="14264"/>
            </a:xfrm>
            <a:custGeom>
              <a:avLst/>
              <a:gdLst>
                <a:gd name="connsiteX0" fmla="*/ 14835 w 14835"/>
                <a:gd name="connsiteY0" fmla="*/ 12077 h 14264"/>
                <a:gd name="connsiteX1" fmla="*/ 12933 w 14835"/>
                <a:gd name="connsiteY1" fmla="*/ 14265 h 14264"/>
                <a:gd name="connsiteX2" fmla="*/ 4565 w 14835"/>
                <a:gd name="connsiteY2" fmla="*/ 6942 h 14264"/>
                <a:gd name="connsiteX3" fmla="*/ 1807 w 14835"/>
                <a:gd name="connsiteY3" fmla="*/ 10080 h 14264"/>
                <a:gd name="connsiteX4" fmla="*/ 0 w 14835"/>
                <a:gd name="connsiteY4" fmla="*/ 8464 h 14264"/>
                <a:gd name="connsiteX5" fmla="*/ 7322 w 14835"/>
                <a:gd name="connsiteY5" fmla="*/ 0 h 14264"/>
                <a:gd name="connsiteX6" fmla="*/ 9129 w 14835"/>
                <a:gd name="connsiteY6" fmla="*/ 1617 h 14264"/>
                <a:gd name="connsiteX7" fmla="*/ 6467 w 14835"/>
                <a:gd name="connsiteY7" fmla="*/ 4755 h 14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835" h="14264">
                  <a:moveTo>
                    <a:pt x="14835" y="12077"/>
                  </a:moveTo>
                  <a:lnTo>
                    <a:pt x="12933" y="14265"/>
                  </a:lnTo>
                  <a:lnTo>
                    <a:pt x="4565" y="6942"/>
                  </a:lnTo>
                  <a:lnTo>
                    <a:pt x="1807" y="10080"/>
                  </a:lnTo>
                  <a:lnTo>
                    <a:pt x="0" y="8464"/>
                  </a:lnTo>
                  <a:lnTo>
                    <a:pt x="7322" y="0"/>
                  </a:lnTo>
                  <a:lnTo>
                    <a:pt x="9129" y="1617"/>
                  </a:lnTo>
                  <a:lnTo>
                    <a:pt x="6467" y="4755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181" name="Frihåndsform: figur 180">
              <a:extLst>
                <a:ext uri="{FF2B5EF4-FFF2-40B4-BE49-F238E27FC236}">
                  <a16:creationId xmlns:a16="http://schemas.microsoft.com/office/drawing/2014/main" id="{3D146FF4-D612-4EE9-B92E-58E1AA44C27E}"/>
                </a:ext>
              </a:extLst>
            </p:cNvPr>
            <p:cNvSpPr/>
            <p:nvPr/>
          </p:nvSpPr>
          <p:spPr>
            <a:xfrm>
              <a:off x="10313490" y="983491"/>
              <a:ext cx="15215" cy="13218"/>
            </a:xfrm>
            <a:custGeom>
              <a:avLst/>
              <a:gdLst>
                <a:gd name="connsiteX0" fmla="*/ 15216 w 15215"/>
                <a:gd name="connsiteY0" fmla="*/ 10746 h 13218"/>
                <a:gd name="connsiteX1" fmla="*/ 13694 w 15215"/>
                <a:gd name="connsiteY1" fmla="*/ 13218 h 13218"/>
                <a:gd name="connsiteX2" fmla="*/ 4279 w 15215"/>
                <a:gd name="connsiteY2" fmla="*/ 7322 h 13218"/>
                <a:gd name="connsiteX3" fmla="*/ 2092 w 15215"/>
                <a:gd name="connsiteY3" fmla="*/ 10841 h 13218"/>
                <a:gd name="connsiteX4" fmla="*/ 0 w 15215"/>
                <a:gd name="connsiteY4" fmla="*/ 9605 h 13218"/>
                <a:gd name="connsiteX5" fmla="*/ 5991 w 15215"/>
                <a:gd name="connsiteY5" fmla="*/ 0 h 13218"/>
                <a:gd name="connsiteX6" fmla="*/ 7988 w 15215"/>
                <a:gd name="connsiteY6" fmla="*/ 1331 h 13218"/>
                <a:gd name="connsiteX7" fmla="*/ 5801 w 15215"/>
                <a:gd name="connsiteY7" fmla="*/ 4850 h 13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215" h="13218">
                  <a:moveTo>
                    <a:pt x="15216" y="10746"/>
                  </a:moveTo>
                  <a:lnTo>
                    <a:pt x="13694" y="13218"/>
                  </a:lnTo>
                  <a:lnTo>
                    <a:pt x="4279" y="7322"/>
                  </a:lnTo>
                  <a:lnTo>
                    <a:pt x="2092" y="10841"/>
                  </a:lnTo>
                  <a:lnTo>
                    <a:pt x="0" y="9605"/>
                  </a:lnTo>
                  <a:lnTo>
                    <a:pt x="5991" y="0"/>
                  </a:lnTo>
                  <a:lnTo>
                    <a:pt x="7988" y="1331"/>
                  </a:lnTo>
                  <a:lnTo>
                    <a:pt x="5801" y="4850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grpSp>
          <p:nvGrpSpPr>
            <p:cNvPr id="182" name="dasdasda">
              <a:extLst>
                <a:ext uri="{FF2B5EF4-FFF2-40B4-BE49-F238E27FC236}">
                  <a16:creationId xmlns:a16="http://schemas.microsoft.com/office/drawing/2014/main" id="{0327A23D-5012-4147-B3F0-9DD4AEAB3330}"/>
                </a:ext>
              </a:extLst>
            </p:cNvPr>
            <p:cNvGrpSpPr/>
            <p:nvPr/>
          </p:nvGrpSpPr>
          <p:grpSpPr>
            <a:xfrm>
              <a:off x="10165712" y="777131"/>
              <a:ext cx="182305" cy="281209"/>
              <a:chOff x="10165712" y="777131"/>
              <a:chExt cx="182305" cy="281209"/>
            </a:xfrm>
            <a:solidFill>
              <a:srgbClr val="EBEBEB"/>
            </a:solidFill>
          </p:grpSpPr>
          <p:sp>
            <p:nvSpPr>
              <p:cNvPr id="226" name="Frihåndsform: figur 225">
                <a:extLst>
                  <a:ext uri="{FF2B5EF4-FFF2-40B4-BE49-F238E27FC236}">
                    <a16:creationId xmlns:a16="http://schemas.microsoft.com/office/drawing/2014/main" id="{2138C514-B60D-42A4-B03F-DF4A131F5551}"/>
                  </a:ext>
                </a:extLst>
              </p:cNvPr>
              <p:cNvSpPr/>
              <p:nvPr/>
            </p:nvSpPr>
            <p:spPr>
              <a:xfrm>
                <a:off x="10333833" y="941053"/>
                <a:ext cx="14184" cy="13549"/>
              </a:xfrm>
              <a:custGeom>
                <a:avLst/>
                <a:gdLst>
                  <a:gd name="connsiteX0" fmla="*/ 198 w 14184"/>
                  <a:gd name="connsiteY0" fmla="*/ 5065 h 13549"/>
                  <a:gd name="connsiteX1" fmla="*/ 8661 w 14184"/>
                  <a:gd name="connsiteY1" fmla="*/ 311 h 13549"/>
                  <a:gd name="connsiteX2" fmla="*/ 13987 w 14184"/>
                  <a:gd name="connsiteY2" fmla="*/ 8489 h 13549"/>
                  <a:gd name="connsiteX3" fmla="*/ 5523 w 14184"/>
                  <a:gd name="connsiteY3" fmla="*/ 13244 h 13549"/>
                  <a:gd name="connsiteX4" fmla="*/ 198 w 14184"/>
                  <a:gd name="connsiteY4" fmla="*/ 5065 h 13549"/>
                  <a:gd name="connsiteX5" fmla="*/ 11704 w 14184"/>
                  <a:gd name="connsiteY5" fmla="*/ 8108 h 13549"/>
                  <a:gd name="connsiteX6" fmla="*/ 7996 w 14184"/>
                  <a:gd name="connsiteY6" fmla="*/ 3354 h 13549"/>
                  <a:gd name="connsiteX7" fmla="*/ 2480 w 14184"/>
                  <a:gd name="connsiteY7" fmla="*/ 5826 h 13549"/>
                  <a:gd name="connsiteX8" fmla="*/ 6189 w 14184"/>
                  <a:gd name="connsiteY8" fmla="*/ 10581 h 13549"/>
                  <a:gd name="connsiteX9" fmla="*/ 11704 w 14184"/>
                  <a:gd name="connsiteY9" fmla="*/ 8108 h 135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4184" h="13549">
                    <a:moveTo>
                      <a:pt x="198" y="5065"/>
                    </a:moveTo>
                    <a:cubicBezTo>
                      <a:pt x="578" y="3259"/>
                      <a:pt x="2575" y="-1211"/>
                      <a:pt x="8661" y="311"/>
                    </a:cubicBezTo>
                    <a:cubicBezTo>
                      <a:pt x="14843" y="1832"/>
                      <a:pt x="14367" y="6682"/>
                      <a:pt x="13987" y="8489"/>
                    </a:cubicBezTo>
                    <a:cubicBezTo>
                      <a:pt x="13606" y="10201"/>
                      <a:pt x="11609" y="14765"/>
                      <a:pt x="5523" y="13244"/>
                    </a:cubicBezTo>
                    <a:cubicBezTo>
                      <a:pt x="-658" y="11722"/>
                      <a:pt x="-183" y="6872"/>
                      <a:pt x="198" y="5065"/>
                    </a:cubicBezTo>
                    <a:moveTo>
                      <a:pt x="11704" y="8108"/>
                    </a:moveTo>
                    <a:cubicBezTo>
                      <a:pt x="12085" y="6587"/>
                      <a:pt x="11704" y="4305"/>
                      <a:pt x="7996" y="3354"/>
                    </a:cubicBezTo>
                    <a:cubicBezTo>
                      <a:pt x="4287" y="2403"/>
                      <a:pt x="2860" y="4305"/>
                      <a:pt x="2480" y="5826"/>
                    </a:cubicBezTo>
                    <a:cubicBezTo>
                      <a:pt x="2100" y="7348"/>
                      <a:pt x="2480" y="9725"/>
                      <a:pt x="6189" y="10581"/>
                    </a:cubicBezTo>
                    <a:cubicBezTo>
                      <a:pt x="9898" y="11532"/>
                      <a:pt x="11324" y="9630"/>
                      <a:pt x="11704" y="8108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27" name="Frihåndsform: figur 226">
                <a:extLst>
                  <a:ext uri="{FF2B5EF4-FFF2-40B4-BE49-F238E27FC236}">
                    <a16:creationId xmlns:a16="http://schemas.microsoft.com/office/drawing/2014/main" id="{FD2A5E97-18F3-4FF5-9C0A-39009928F8C8}"/>
                  </a:ext>
                </a:extLst>
              </p:cNvPr>
              <p:cNvSpPr/>
              <p:nvPr/>
            </p:nvSpPr>
            <p:spPr>
              <a:xfrm>
                <a:off x="10197947" y="777131"/>
                <a:ext cx="13884" cy="31762"/>
              </a:xfrm>
              <a:custGeom>
                <a:avLst/>
                <a:gdLst>
                  <a:gd name="connsiteX0" fmla="*/ 10841 w 13884"/>
                  <a:gd name="connsiteY0" fmla="*/ 31762 h 31762"/>
                  <a:gd name="connsiteX1" fmla="*/ 3233 w 13884"/>
                  <a:gd name="connsiteY1" fmla="*/ 31762 h 31762"/>
                  <a:gd name="connsiteX2" fmla="*/ 1902 w 13884"/>
                  <a:gd name="connsiteY2" fmla="*/ 26912 h 31762"/>
                  <a:gd name="connsiteX3" fmla="*/ 285 w 13884"/>
                  <a:gd name="connsiteY3" fmla="*/ 20731 h 31762"/>
                  <a:gd name="connsiteX4" fmla="*/ 0 w 13884"/>
                  <a:gd name="connsiteY4" fmla="*/ 16642 h 31762"/>
                  <a:gd name="connsiteX5" fmla="*/ 3899 w 13884"/>
                  <a:gd name="connsiteY5" fmla="*/ 0 h 31762"/>
                  <a:gd name="connsiteX6" fmla="*/ 4089 w 13884"/>
                  <a:gd name="connsiteY6" fmla="*/ 95 h 31762"/>
                  <a:gd name="connsiteX7" fmla="*/ 7132 w 13884"/>
                  <a:gd name="connsiteY7" fmla="*/ 951 h 31762"/>
                  <a:gd name="connsiteX8" fmla="*/ 10080 w 13884"/>
                  <a:gd name="connsiteY8" fmla="*/ 95 h 31762"/>
                  <a:gd name="connsiteX9" fmla="*/ 13884 w 13884"/>
                  <a:gd name="connsiteY9" fmla="*/ 16737 h 31762"/>
                  <a:gd name="connsiteX10" fmla="*/ 13599 w 13884"/>
                  <a:gd name="connsiteY10" fmla="*/ 20731 h 31762"/>
                  <a:gd name="connsiteX11" fmla="*/ 12077 w 13884"/>
                  <a:gd name="connsiteY11" fmla="*/ 27198 h 31762"/>
                  <a:gd name="connsiteX12" fmla="*/ 10841 w 13884"/>
                  <a:gd name="connsiteY12" fmla="*/ 31762 h 317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3884" h="31762">
                    <a:moveTo>
                      <a:pt x="10841" y="31762"/>
                    </a:moveTo>
                    <a:lnTo>
                      <a:pt x="3233" y="31762"/>
                    </a:lnTo>
                    <a:cubicBezTo>
                      <a:pt x="3043" y="30241"/>
                      <a:pt x="2473" y="28624"/>
                      <a:pt x="1902" y="26912"/>
                    </a:cubicBezTo>
                    <a:cubicBezTo>
                      <a:pt x="1236" y="25010"/>
                      <a:pt x="475" y="22918"/>
                      <a:pt x="285" y="20731"/>
                    </a:cubicBezTo>
                    <a:cubicBezTo>
                      <a:pt x="95" y="19400"/>
                      <a:pt x="0" y="18068"/>
                      <a:pt x="0" y="16642"/>
                    </a:cubicBezTo>
                    <a:cubicBezTo>
                      <a:pt x="0" y="9985"/>
                      <a:pt x="1712" y="3233"/>
                      <a:pt x="3899" y="0"/>
                    </a:cubicBezTo>
                    <a:cubicBezTo>
                      <a:pt x="3994" y="95"/>
                      <a:pt x="3994" y="95"/>
                      <a:pt x="4089" y="95"/>
                    </a:cubicBezTo>
                    <a:cubicBezTo>
                      <a:pt x="4945" y="666"/>
                      <a:pt x="5991" y="951"/>
                      <a:pt x="7132" y="951"/>
                    </a:cubicBezTo>
                    <a:cubicBezTo>
                      <a:pt x="8178" y="951"/>
                      <a:pt x="9224" y="666"/>
                      <a:pt x="10080" y="95"/>
                    </a:cubicBezTo>
                    <a:cubicBezTo>
                      <a:pt x="12172" y="3423"/>
                      <a:pt x="13884" y="10175"/>
                      <a:pt x="13884" y="16737"/>
                    </a:cubicBezTo>
                    <a:cubicBezTo>
                      <a:pt x="13884" y="18068"/>
                      <a:pt x="13789" y="19400"/>
                      <a:pt x="13599" y="20731"/>
                    </a:cubicBezTo>
                    <a:cubicBezTo>
                      <a:pt x="13314" y="23013"/>
                      <a:pt x="12648" y="25106"/>
                      <a:pt x="12077" y="27198"/>
                    </a:cubicBezTo>
                    <a:cubicBezTo>
                      <a:pt x="11507" y="28814"/>
                      <a:pt x="11031" y="30336"/>
                      <a:pt x="10841" y="31762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28" name="Frihåndsform: figur 227">
                <a:extLst>
                  <a:ext uri="{FF2B5EF4-FFF2-40B4-BE49-F238E27FC236}">
                    <a16:creationId xmlns:a16="http://schemas.microsoft.com/office/drawing/2014/main" id="{E05154D1-0E58-4302-A980-840E7D784503}"/>
                  </a:ext>
                </a:extLst>
              </p:cNvPr>
              <p:cNvSpPr/>
              <p:nvPr/>
            </p:nvSpPr>
            <p:spPr>
              <a:xfrm>
                <a:off x="10278753" y="1023978"/>
                <a:ext cx="14064" cy="14313"/>
              </a:xfrm>
              <a:custGeom>
                <a:avLst/>
                <a:gdLst>
                  <a:gd name="connsiteX0" fmla="*/ 2974 w 14064"/>
                  <a:gd name="connsiteY0" fmla="*/ 1356 h 14313"/>
                  <a:gd name="connsiteX1" fmla="*/ 12484 w 14064"/>
                  <a:gd name="connsiteY1" fmla="*/ 3353 h 14313"/>
                  <a:gd name="connsiteX2" fmla="*/ 11152 w 14064"/>
                  <a:gd name="connsiteY2" fmla="*/ 12958 h 14313"/>
                  <a:gd name="connsiteX3" fmla="*/ 1643 w 14064"/>
                  <a:gd name="connsiteY3" fmla="*/ 10960 h 14313"/>
                  <a:gd name="connsiteX4" fmla="*/ 2974 w 14064"/>
                  <a:gd name="connsiteY4" fmla="*/ 1356 h 14313"/>
                  <a:gd name="connsiteX5" fmla="*/ 9821 w 14064"/>
                  <a:gd name="connsiteY5" fmla="*/ 10865 h 14313"/>
                  <a:gd name="connsiteX6" fmla="*/ 10201 w 14064"/>
                  <a:gd name="connsiteY6" fmla="*/ 4874 h 14313"/>
                  <a:gd name="connsiteX7" fmla="*/ 4400 w 14064"/>
                  <a:gd name="connsiteY7" fmla="*/ 3163 h 14313"/>
                  <a:gd name="connsiteX8" fmla="*/ 4020 w 14064"/>
                  <a:gd name="connsiteY8" fmla="*/ 9154 h 14313"/>
                  <a:gd name="connsiteX9" fmla="*/ 9821 w 14064"/>
                  <a:gd name="connsiteY9" fmla="*/ 10865 h 14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4064" h="14313">
                    <a:moveTo>
                      <a:pt x="2974" y="1356"/>
                    </a:moveTo>
                    <a:cubicBezTo>
                      <a:pt x="4495" y="310"/>
                      <a:pt x="8870" y="-1878"/>
                      <a:pt x="12484" y="3353"/>
                    </a:cubicBezTo>
                    <a:cubicBezTo>
                      <a:pt x="16097" y="8583"/>
                      <a:pt x="12579" y="11911"/>
                      <a:pt x="11152" y="12958"/>
                    </a:cubicBezTo>
                    <a:cubicBezTo>
                      <a:pt x="9631" y="14004"/>
                      <a:pt x="5351" y="16191"/>
                      <a:pt x="1643" y="10960"/>
                    </a:cubicBezTo>
                    <a:cubicBezTo>
                      <a:pt x="-2066" y="5825"/>
                      <a:pt x="1452" y="2402"/>
                      <a:pt x="2974" y="1356"/>
                    </a:cubicBezTo>
                    <a:moveTo>
                      <a:pt x="9821" y="10865"/>
                    </a:moveTo>
                    <a:cubicBezTo>
                      <a:pt x="11057" y="9914"/>
                      <a:pt x="12389" y="7917"/>
                      <a:pt x="10201" y="4874"/>
                    </a:cubicBezTo>
                    <a:cubicBezTo>
                      <a:pt x="8014" y="1736"/>
                      <a:pt x="5637" y="2212"/>
                      <a:pt x="4400" y="3163"/>
                    </a:cubicBezTo>
                    <a:cubicBezTo>
                      <a:pt x="3164" y="4018"/>
                      <a:pt x="1833" y="6111"/>
                      <a:pt x="4020" y="9154"/>
                    </a:cubicBezTo>
                    <a:cubicBezTo>
                      <a:pt x="6207" y="12292"/>
                      <a:pt x="8585" y="11816"/>
                      <a:pt x="9821" y="10865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29" name="Frihåndsform: figur 228">
                <a:extLst>
                  <a:ext uri="{FF2B5EF4-FFF2-40B4-BE49-F238E27FC236}">
                    <a16:creationId xmlns:a16="http://schemas.microsoft.com/office/drawing/2014/main" id="{5614D97E-9853-44EF-8DD0-6CC884DF969F}"/>
                  </a:ext>
                </a:extLst>
              </p:cNvPr>
              <p:cNvSpPr/>
              <p:nvPr/>
            </p:nvSpPr>
            <p:spPr>
              <a:xfrm>
                <a:off x="10165712" y="1043402"/>
                <a:ext cx="13025" cy="14937"/>
              </a:xfrm>
              <a:custGeom>
                <a:avLst/>
                <a:gdLst>
                  <a:gd name="connsiteX0" fmla="*/ 11028 w 13025"/>
                  <a:gd name="connsiteY0" fmla="*/ 10936 h 14937"/>
                  <a:gd name="connsiteX1" fmla="*/ 4372 w 13025"/>
                  <a:gd name="connsiteY1" fmla="*/ 14740 h 14937"/>
                  <a:gd name="connsiteX2" fmla="*/ 473 w 13025"/>
                  <a:gd name="connsiteY2" fmla="*/ 12172 h 14937"/>
                  <a:gd name="connsiteX3" fmla="*/ 187 w 13025"/>
                  <a:gd name="connsiteY3" fmla="*/ 8749 h 14937"/>
                  <a:gd name="connsiteX4" fmla="*/ 2184 w 13025"/>
                  <a:gd name="connsiteY4" fmla="*/ 0 h 14937"/>
                  <a:gd name="connsiteX5" fmla="*/ 5037 w 13025"/>
                  <a:gd name="connsiteY5" fmla="*/ 666 h 14937"/>
                  <a:gd name="connsiteX6" fmla="*/ 3135 w 13025"/>
                  <a:gd name="connsiteY6" fmla="*/ 9224 h 14937"/>
                  <a:gd name="connsiteX7" fmla="*/ 4942 w 13025"/>
                  <a:gd name="connsiteY7" fmla="*/ 12363 h 14937"/>
                  <a:gd name="connsiteX8" fmla="*/ 8271 w 13025"/>
                  <a:gd name="connsiteY8" fmla="*/ 10461 h 14937"/>
                  <a:gd name="connsiteX9" fmla="*/ 10173 w 13025"/>
                  <a:gd name="connsiteY9" fmla="*/ 1712 h 14937"/>
                  <a:gd name="connsiteX10" fmla="*/ 13025 w 13025"/>
                  <a:gd name="connsiteY10" fmla="*/ 2377 h 14937"/>
                  <a:gd name="connsiteX11" fmla="*/ 11028 w 13025"/>
                  <a:gd name="connsiteY11" fmla="*/ 10936 h 149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3025" h="14937">
                    <a:moveTo>
                      <a:pt x="11028" y="10936"/>
                    </a:moveTo>
                    <a:cubicBezTo>
                      <a:pt x="10268" y="14455"/>
                      <a:pt x="7795" y="15406"/>
                      <a:pt x="4372" y="14740"/>
                    </a:cubicBezTo>
                    <a:cubicBezTo>
                      <a:pt x="3135" y="14455"/>
                      <a:pt x="1329" y="13789"/>
                      <a:pt x="473" y="12172"/>
                    </a:cubicBezTo>
                    <a:cubicBezTo>
                      <a:pt x="-98" y="11221"/>
                      <a:pt x="-98" y="10080"/>
                      <a:pt x="187" y="8749"/>
                    </a:cubicBezTo>
                    <a:lnTo>
                      <a:pt x="2184" y="0"/>
                    </a:lnTo>
                    <a:lnTo>
                      <a:pt x="5037" y="666"/>
                    </a:lnTo>
                    <a:lnTo>
                      <a:pt x="3135" y="9224"/>
                    </a:lnTo>
                    <a:cubicBezTo>
                      <a:pt x="2755" y="11031"/>
                      <a:pt x="3611" y="12077"/>
                      <a:pt x="4942" y="12363"/>
                    </a:cubicBezTo>
                    <a:cubicBezTo>
                      <a:pt x="6844" y="12743"/>
                      <a:pt x="7890" y="12077"/>
                      <a:pt x="8271" y="10461"/>
                    </a:cubicBezTo>
                    <a:lnTo>
                      <a:pt x="10173" y="1712"/>
                    </a:lnTo>
                    <a:lnTo>
                      <a:pt x="13025" y="2377"/>
                    </a:lnTo>
                    <a:lnTo>
                      <a:pt x="11028" y="10936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</p:grpSp>
        <p:sp>
          <p:nvSpPr>
            <p:cNvPr id="183" name="Frihåndsform: figur 182">
              <a:extLst>
                <a:ext uri="{FF2B5EF4-FFF2-40B4-BE49-F238E27FC236}">
                  <a16:creationId xmlns:a16="http://schemas.microsoft.com/office/drawing/2014/main" id="{A42C061E-33F5-4FED-A855-DA392DD6F881}"/>
                </a:ext>
              </a:extLst>
            </p:cNvPr>
            <p:cNvSpPr/>
            <p:nvPr/>
          </p:nvSpPr>
          <p:spPr>
            <a:xfrm>
              <a:off x="10079076" y="984918"/>
              <a:ext cx="13313" cy="8653"/>
            </a:xfrm>
            <a:custGeom>
              <a:avLst/>
              <a:gdLst>
                <a:gd name="connsiteX0" fmla="*/ 0 w 13313"/>
                <a:gd name="connsiteY0" fmla="*/ 6181 h 8653"/>
                <a:gd name="connsiteX1" fmla="*/ 1236 w 13313"/>
                <a:gd name="connsiteY1" fmla="*/ 8654 h 8653"/>
                <a:gd name="connsiteX2" fmla="*/ 13314 w 13313"/>
                <a:gd name="connsiteY2" fmla="*/ 2473 h 8653"/>
                <a:gd name="connsiteX3" fmla="*/ 12077 w 13313"/>
                <a:gd name="connsiteY3" fmla="*/ 0 h 8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13" h="8653">
                  <a:moveTo>
                    <a:pt x="0" y="6181"/>
                  </a:moveTo>
                  <a:lnTo>
                    <a:pt x="1236" y="8654"/>
                  </a:lnTo>
                  <a:lnTo>
                    <a:pt x="13314" y="2473"/>
                  </a:lnTo>
                  <a:lnTo>
                    <a:pt x="12077" y="0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184" name="Frihåndsform: figur 183">
              <a:extLst>
                <a:ext uri="{FF2B5EF4-FFF2-40B4-BE49-F238E27FC236}">
                  <a16:creationId xmlns:a16="http://schemas.microsoft.com/office/drawing/2014/main" id="{599DEB13-9910-42A7-84ED-654BED750CF1}"/>
                </a:ext>
              </a:extLst>
            </p:cNvPr>
            <p:cNvSpPr/>
            <p:nvPr/>
          </p:nvSpPr>
          <p:spPr>
            <a:xfrm>
              <a:off x="10060912" y="941458"/>
              <a:ext cx="13789" cy="6751"/>
            </a:xfrm>
            <a:custGeom>
              <a:avLst/>
              <a:gdLst>
                <a:gd name="connsiteX0" fmla="*/ 0 w 13789"/>
                <a:gd name="connsiteY0" fmla="*/ 4089 h 6751"/>
                <a:gd name="connsiteX1" fmla="*/ 856 w 13789"/>
                <a:gd name="connsiteY1" fmla="*/ 6752 h 6751"/>
                <a:gd name="connsiteX2" fmla="*/ 13789 w 13789"/>
                <a:gd name="connsiteY2" fmla="*/ 2758 h 6751"/>
                <a:gd name="connsiteX3" fmla="*/ 12933 w 13789"/>
                <a:gd name="connsiteY3" fmla="*/ 0 h 6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789" h="6751">
                  <a:moveTo>
                    <a:pt x="0" y="4089"/>
                  </a:moveTo>
                  <a:lnTo>
                    <a:pt x="856" y="6752"/>
                  </a:lnTo>
                  <a:lnTo>
                    <a:pt x="13789" y="2758"/>
                  </a:lnTo>
                  <a:lnTo>
                    <a:pt x="12933" y="0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grpSp>
          <p:nvGrpSpPr>
            <p:cNvPr id="185" name="dasdasda">
              <a:extLst>
                <a:ext uri="{FF2B5EF4-FFF2-40B4-BE49-F238E27FC236}">
                  <a16:creationId xmlns:a16="http://schemas.microsoft.com/office/drawing/2014/main" id="{14580E97-3792-491F-B0FA-5BAC9945D720}"/>
                </a:ext>
              </a:extLst>
            </p:cNvPr>
            <p:cNvGrpSpPr/>
            <p:nvPr/>
          </p:nvGrpSpPr>
          <p:grpSpPr>
            <a:xfrm>
              <a:off x="10235320" y="907033"/>
              <a:ext cx="46692" cy="29289"/>
              <a:chOff x="10235320" y="907033"/>
              <a:chExt cx="46692" cy="29289"/>
            </a:xfrm>
            <a:solidFill>
              <a:srgbClr val="EBEBEB"/>
            </a:solidFill>
          </p:grpSpPr>
          <p:sp>
            <p:nvSpPr>
              <p:cNvPr id="224" name="Frihåndsform: figur 223">
                <a:extLst>
                  <a:ext uri="{FF2B5EF4-FFF2-40B4-BE49-F238E27FC236}">
                    <a16:creationId xmlns:a16="http://schemas.microsoft.com/office/drawing/2014/main" id="{758EA6EF-53F7-4828-9C20-53C2F90CDD1D}"/>
                  </a:ext>
                </a:extLst>
              </p:cNvPr>
              <p:cNvSpPr/>
              <p:nvPr/>
            </p:nvSpPr>
            <p:spPr>
              <a:xfrm>
                <a:off x="10235320" y="914926"/>
                <a:ext cx="12457" cy="21396"/>
              </a:xfrm>
              <a:custGeom>
                <a:avLst/>
                <a:gdLst>
                  <a:gd name="connsiteX0" fmla="*/ 3519 w 12457"/>
                  <a:gd name="connsiteY0" fmla="*/ 21397 h 21396"/>
                  <a:gd name="connsiteX1" fmla="*/ 0 w 12457"/>
                  <a:gd name="connsiteY1" fmla="*/ 11221 h 21396"/>
                  <a:gd name="connsiteX2" fmla="*/ 571 w 12457"/>
                  <a:gd name="connsiteY2" fmla="*/ 6847 h 21396"/>
                  <a:gd name="connsiteX3" fmla="*/ 7798 w 12457"/>
                  <a:gd name="connsiteY3" fmla="*/ 0 h 21396"/>
                  <a:gd name="connsiteX4" fmla="*/ 10841 w 12457"/>
                  <a:gd name="connsiteY4" fmla="*/ 856 h 21396"/>
                  <a:gd name="connsiteX5" fmla="*/ 12458 w 12457"/>
                  <a:gd name="connsiteY5" fmla="*/ 3994 h 21396"/>
                  <a:gd name="connsiteX6" fmla="*/ 12268 w 12457"/>
                  <a:gd name="connsiteY6" fmla="*/ 5421 h 21396"/>
                  <a:gd name="connsiteX7" fmla="*/ 11412 w 12457"/>
                  <a:gd name="connsiteY7" fmla="*/ 6942 h 21396"/>
                  <a:gd name="connsiteX8" fmla="*/ 8178 w 12457"/>
                  <a:gd name="connsiteY8" fmla="*/ 7227 h 21396"/>
                  <a:gd name="connsiteX9" fmla="*/ 7322 w 12457"/>
                  <a:gd name="connsiteY9" fmla="*/ 5801 h 21396"/>
                  <a:gd name="connsiteX10" fmla="*/ 9795 w 12457"/>
                  <a:gd name="connsiteY10" fmla="*/ 3709 h 21396"/>
                  <a:gd name="connsiteX11" fmla="*/ 5896 w 12457"/>
                  <a:gd name="connsiteY11" fmla="*/ 4089 h 21396"/>
                  <a:gd name="connsiteX12" fmla="*/ 3423 w 12457"/>
                  <a:gd name="connsiteY12" fmla="*/ 8178 h 21396"/>
                  <a:gd name="connsiteX13" fmla="*/ 2948 w 12457"/>
                  <a:gd name="connsiteY13" fmla="*/ 11507 h 21396"/>
                  <a:gd name="connsiteX14" fmla="*/ 5706 w 12457"/>
                  <a:gd name="connsiteY14" fmla="*/ 19305 h 21396"/>
                  <a:gd name="connsiteX15" fmla="*/ 3519 w 12457"/>
                  <a:gd name="connsiteY15" fmla="*/ 21397 h 213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2457" h="21396">
                    <a:moveTo>
                      <a:pt x="3519" y="21397"/>
                    </a:moveTo>
                    <a:cubicBezTo>
                      <a:pt x="1141" y="18164"/>
                      <a:pt x="0" y="14360"/>
                      <a:pt x="0" y="11221"/>
                    </a:cubicBezTo>
                    <a:cubicBezTo>
                      <a:pt x="0" y="9700"/>
                      <a:pt x="190" y="8178"/>
                      <a:pt x="571" y="6847"/>
                    </a:cubicBezTo>
                    <a:cubicBezTo>
                      <a:pt x="1902" y="2758"/>
                      <a:pt x="4755" y="0"/>
                      <a:pt x="7798" y="0"/>
                    </a:cubicBezTo>
                    <a:cubicBezTo>
                      <a:pt x="8844" y="0"/>
                      <a:pt x="9795" y="285"/>
                      <a:pt x="10841" y="856"/>
                    </a:cubicBezTo>
                    <a:cubicBezTo>
                      <a:pt x="11887" y="1426"/>
                      <a:pt x="12458" y="2663"/>
                      <a:pt x="12458" y="3994"/>
                    </a:cubicBezTo>
                    <a:cubicBezTo>
                      <a:pt x="12458" y="4470"/>
                      <a:pt x="12363" y="4945"/>
                      <a:pt x="12268" y="5421"/>
                    </a:cubicBezTo>
                    <a:cubicBezTo>
                      <a:pt x="12077" y="5991"/>
                      <a:pt x="11792" y="6562"/>
                      <a:pt x="11412" y="6942"/>
                    </a:cubicBezTo>
                    <a:cubicBezTo>
                      <a:pt x="10556" y="7798"/>
                      <a:pt x="9224" y="7798"/>
                      <a:pt x="8178" y="7227"/>
                    </a:cubicBezTo>
                    <a:cubicBezTo>
                      <a:pt x="7608" y="6847"/>
                      <a:pt x="7322" y="6276"/>
                      <a:pt x="7322" y="5801"/>
                    </a:cubicBezTo>
                    <a:cubicBezTo>
                      <a:pt x="7322" y="4470"/>
                      <a:pt x="8369" y="3709"/>
                      <a:pt x="9795" y="3709"/>
                    </a:cubicBezTo>
                    <a:cubicBezTo>
                      <a:pt x="7703" y="3138"/>
                      <a:pt x="6942" y="3519"/>
                      <a:pt x="5896" y="4089"/>
                    </a:cubicBezTo>
                    <a:cubicBezTo>
                      <a:pt x="4945" y="5040"/>
                      <a:pt x="3899" y="6562"/>
                      <a:pt x="3423" y="8178"/>
                    </a:cubicBezTo>
                    <a:cubicBezTo>
                      <a:pt x="3138" y="9224"/>
                      <a:pt x="2948" y="10270"/>
                      <a:pt x="2948" y="11507"/>
                    </a:cubicBezTo>
                    <a:cubicBezTo>
                      <a:pt x="2948" y="13789"/>
                      <a:pt x="3899" y="16642"/>
                      <a:pt x="5706" y="19305"/>
                    </a:cubicBezTo>
                    <a:cubicBezTo>
                      <a:pt x="5040" y="19780"/>
                      <a:pt x="4184" y="20541"/>
                      <a:pt x="3519" y="21397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25" name="Frihåndsform: figur 224">
                <a:extLst>
                  <a:ext uri="{FF2B5EF4-FFF2-40B4-BE49-F238E27FC236}">
                    <a16:creationId xmlns:a16="http://schemas.microsoft.com/office/drawing/2014/main" id="{EA2F1D2F-DB21-4520-8D4F-D9F22A9F8A71}"/>
                  </a:ext>
                </a:extLst>
              </p:cNvPr>
              <p:cNvSpPr/>
              <p:nvPr/>
            </p:nvSpPr>
            <p:spPr>
              <a:xfrm>
                <a:off x="10269555" y="907033"/>
                <a:ext cx="12457" cy="21396"/>
              </a:xfrm>
              <a:custGeom>
                <a:avLst/>
                <a:gdLst>
                  <a:gd name="connsiteX0" fmla="*/ 9034 w 12457"/>
                  <a:gd name="connsiteY0" fmla="*/ 0 h 21396"/>
                  <a:gd name="connsiteX1" fmla="*/ 12458 w 12457"/>
                  <a:gd name="connsiteY1" fmla="*/ 10175 h 21396"/>
                  <a:gd name="connsiteX2" fmla="*/ 11887 w 12457"/>
                  <a:gd name="connsiteY2" fmla="*/ 14550 h 21396"/>
                  <a:gd name="connsiteX3" fmla="*/ 4660 w 12457"/>
                  <a:gd name="connsiteY3" fmla="*/ 21397 h 21396"/>
                  <a:gd name="connsiteX4" fmla="*/ 1617 w 12457"/>
                  <a:gd name="connsiteY4" fmla="*/ 20541 h 21396"/>
                  <a:gd name="connsiteX5" fmla="*/ 0 w 12457"/>
                  <a:gd name="connsiteY5" fmla="*/ 17403 h 21396"/>
                  <a:gd name="connsiteX6" fmla="*/ 190 w 12457"/>
                  <a:gd name="connsiteY6" fmla="*/ 15976 h 21396"/>
                  <a:gd name="connsiteX7" fmla="*/ 1046 w 12457"/>
                  <a:gd name="connsiteY7" fmla="*/ 14455 h 21396"/>
                  <a:gd name="connsiteX8" fmla="*/ 4279 w 12457"/>
                  <a:gd name="connsiteY8" fmla="*/ 14169 h 21396"/>
                  <a:gd name="connsiteX9" fmla="*/ 5135 w 12457"/>
                  <a:gd name="connsiteY9" fmla="*/ 15596 h 21396"/>
                  <a:gd name="connsiteX10" fmla="*/ 2663 w 12457"/>
                  <a:gd name="connsiteY10" fmla="*/ 17688 h 21396"/>
                  <a:gd name="connsiteX11" fmla="*/ 6562 w 12457"/>
                  <a:gd name="connsiteY11" fmla="*/ 17308 h 21396"/>
                  <a:gd name="connsiteX12" fmla="*/ 9034 w 12457"/>
                  <a:gd name="connsiteY12" fmla="*/ 13218 h 21396"/>
                  <a:gd name="connsiteX13" fmla="*/ 9510 w 12457"/>
                  <a:gd name="connsiteY13" fmla="*/ 9890 h 21396"/>
                  <a:gd name="connsiteX14" fmla="*/ 6752 w 12457"/>
                  <a:gd name="connsiteY14" fmla="*/ 2092 h 21396"/>
                  <a:gd name="connsiteX15" fmla="*/ 9034 w 12457"/>
                  <a:gd name="connsiteY15" fmla="*/ 0 h 213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2457" h="21396">
                    <a:moveTo>
                      <a:pt x="9034" y="0"/>
                    </a:moveTo>
                    <a:cubicBezTo>
                      <a:pt x="11412" y="3233"/>
                      <a:pt x="12458" y="7037"/>
                      <a:pt x="12458" y="10175"/>
                    </a:cubicBezTo>
                    <a:cubicBezTo>
                      <a:pt x="12458" y="11697"/>
                      <a:pt x="12268" y="13218"/>
                      <a:pt x="11887" y="14550"/>
                    </a:cubicBezTo>
                    <a:cubicBezTo>
                      <a:pt x="10651" y="18639"/>
                      <a:pt x="7703" y="21397"/>
                      <a:pt x="4660" y="21397"/>
                    </a:cubicBezTo>
                    <a:cubicBezTo>
                      <a:pt x="3709" y="21397"/>
                      <a:pt x="2663" y="21111"/>
                      <a:pt x="1617" y="20541"/>
                    </a:cubicBezTo>
                    <a:cubicBezTo>
                      <a:pt x="666" y="19970"/>
                      <a:pt x="0" y="18734"/>
                      <a:pt x="0" y="17403"/>
                    </a:cubicBezTo>
                    <a:cubicBezTo>
                      <a:pt x="0" y="16927"/>
                      <a:pt x="95" y="16452"/>
                      <a:pt x="190" y="15976"/>
                    </a:cubicBezTo>
                    <a:cubicBezTo>
                      <a:pt x="380" y="15406"/>
                      <a:pt x="666" y="14835"/>
                      <a:pt x="1046" y="14455"/>
                    </a:cubicBezTo>
                    <a:cubicBezTo>
                      <a:pt x="1902" y="13599"/>
                      <a:pt x="3233" y="13599"/>
                      <a:pt x="4279" y="14169"/>
                    </a:cubicBezTo>
                    <a:cubicBezTo>
                      <a:pt x="4850" y="14550"/>
                      <a:pt x="5135" y="15120"/>
                      <a:pt x="5135" y="15596"/>
                    </a:cubicBezTo>
                    <a:cubicBezTo>
                      <a:pt x="5135" y="16832"/>
                      <a:pt x="4089" y="17688"/>
                      <a:pt x="2663" y="17688"/>
                    </a:cubicBezTo>
                    <a:cubicBezTo>
                      <a:pt x="4755" y="18259"/>
                      <a:pt x="5516" y="17878"/>
                      <a:pt x="6562" y="17308"/>
                    </a:cubicBezTo>
                    <a:cubicBezTo>
                      <a:pt x="7608" y="16357"/>
                      <a:pt x="8559" y="14835"/>
                      <a:pt x="9034" y="13218"/>
                    </a:cubicBezTo>
                    <a:cubicBezTo>
                      <a:pt x="9319" y="12172"/>
                      <a:pt x="9510" y="11126"/>
                      <a:pt x="9510" y="9890"/>
                    </a:cubicBezTo>
                    <a:cubicBezTo>
                      <a:pt x="9510" y="7608"/>
                      <a:pt x="8559" y="4755"/>
                      <a:pt x="6752" y="2092"/>
                    </a:cubicBezTo>
                    <a:cubicBezTo>
                      <a:pt x="7513" y="1617"/>
                      <a:pt x="8273" y="856"/>
                      <a:pt x="9034" y="0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</p:grpSp>
        <p:sp>
          <p:nvSpPr>
            <p:cNvPr id="186" name="Frihåndsform: figur 185">
              <a:extLst>
                <a:ext uri="{FF2B5EF4-FFF2-40B4-BE49-F238E27FC236}">
                  <a16:creationId xmlns:a16="http://schemas.microsoft.com/office/drawing/2014/main" id="{533048BD-0D0A-4FF2-AC3E-360FD4A0E615}"/>
                </a:ext>
              </a:extLst>
            </p:cNvPr>
            <p:cNvSpPr/>
            <p:nvPr/>
          </p:nvSpPr>
          <p:spPr>
            <a:xfrm>
              <a:off x="10241596" y="1042927"/>
              <a:ext cx="12647" cy="15215"/>
            </a:xfrm>
            <a:custGeom>
              <a:avLst/>
              <a:gdLst>
                <a:gd name="connsiteX0" fmla="*/ 2948 w 12647"/>
                <a:gd name="connsiteY0" fmla="*/ 14360 h 15215"/>
                <a:gd name="connsiteX1" fmla="*/ 0 w 12647"/>
                <a:gd name="connsiteY1" fmla="*/ 15215 h 15215"/>
                <a:gd name="connsiteX2" fmla="*/ 1046 w 12647"/>
                <a:gd name="connsiteY2" fmla="*/ 856 h 15215"/>
                <a:gd name="connsiteX3" fmla="*/ 4279 w 12647"/>
                <a:gd name="connsiteY3" fmla="*/ 0 h 15215"/>
                <a:gd name="connsiteX4" fmla="*/ 12648 w 12647"/>
                <a:gd name="connsiteY4" fmla="*/ 11697 h 15215"/>
                <a:gd name="connsiteX5" fmla="*/ 9700 w 12647"/>
                <a:gd name="connsiteY5" fmla="*/ 12553 h 15215"/>
                <a:gd name="connsiteX6" fmla="*/ 8083 w 12647"/>
                <a:gd name="connsiteY6" fmla="*/ 10080 h 15215"/>
                <a:gd name="connsiteX7" fmla="*/ 3233 w 12647"/>
                <a:gd name="connsiteY7" fmla="*/ 11507 h 15215"/>
                <a:gd name="connsiteX8" fmla="*/ 2948 w 12647"/>
                <a:gd name="connsiteY8" fmla="*/ 14360 h 15215"/>
                <a:gd name="connsiteX9" fmla="*/ 3233 w 12647"/>
                <a:gd name="connsiteY9" fmla="*/ 8749 h 15215"/>
                <a:gd name="connsiteX10" fmla="*/ 6657 w 12647"/>
                <a:gd name="connsiteY10" fmla="*/ 7798 h 15215"/>
                <a:gd name="connsiteX11" fmla="*/ 3519 w 12647"/>
                <a:gd name="connsiteY11" fmla="*/ 3138 h 15215"/>
                <a:gd name="connsiteX12" fmla="*/ 3233 w 12647"/>
                <a:gd name="connsiteY12" fmla="*/ 8749 h 15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647" h="15215">
                  <a:moveTo>
                    <a:pt x="2948" y="14360"/>
                  </a:moveTo>
                  <a:lnTo>
                    <a:pt x="0" y="15215"/>
                  </a:lnTo>
                  <a:lnTo>
                    <a:pt x="1046" y="856"/>
                  </a:lnTo>
                  <a:lnTo>
                    <a:pt x="4279" y="0"/>
                  </a:lnTo>
                  <a:lnTo>
                    <a:pt x="12648" y="11697"/>
                  </a:lnTo>
                  <a:lnTo>
                    <a:pt x="9700" y="12553"/>
                  </a:lnTo>
                  <a:lnTo>
                    <a:pt x="8083" y="10080"/>
                  </a:lnTo>
                  <a:lnTo>
                    <a:pt x="3233" y="11507"/>
                  </a:lnTo>
                  <a:lnTo>
                    <a:pt x="2948" y="14360"/>
                  </a:lnTo>
                  <a:close/>
                  <a:moveTo>
                    <a:pt x="3233" y="8749"/>
                  </a:moveTo>
                  <a:lnTo>
                    <a:pt x="6657" y="7798"/>
                  </a:lnTo>
                  <a:lnTo>
                    <a:pt x="3519" y="3138"/>
                  </a:lnTo>
                  <a:lnTo>
                    <a:pt x="3233" y="8749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187" name="Frihåndsform: figur 186">
              <a:extLst>
                <a:ext uri="{FF2B5EF4-FFF2-40B4-BE49-F238E27FC236}">
                  <a16:creationId xmlns:a16="http://schemas.microsoft.com/office/drawing/2014/main" id="{C4A2807B-2F3D-4D5B-BFF9-CFDE2B50B253}"/>
                </a:ext>
              </a:extLst>
            </p:cNvPr>
            <p:cNvSpPr/>
            <p:nvPr/>
          </p:nvSpPr>
          <p:spPr>
            <a:xfrm>
              <a:off x="10128716" y="1027996"/>
              <a:ext cx="12838" cy="15310"/>
            </a:xfrm>
            <a:custGeom>
              <a:avLst/>
              <a:gdLst>
                <a:gd name="connsiteX0" fmla="*/ 2473 w 12838"/>
                <a:gd name="connsiteY0" fmla="*/ 15311 h 15310"/>
                <a:gd name="connsiteX1" fmla="*/ 0 w 12838"/>
                <a:gd name="connsiteY1" fmla="*/ 13884 h 15310"/>
                <a:gd name="connsiteX2" fmla="*/ 5516 w 12838"/>
                <a:gd name="connsiteY2" fmla="*/ 4184 h 15310"/>
                <a:gd name="connsiteX3" fmla="*/ 1902 w 12838"/>
                <a:gd name="connsiteY3" fmla="*/ 2092 h 15310"/>
                <a:gd name="connsiteX4" fmla="*/ 3138 w 12838"/>
                <a:gd name="connsiteY4" fmla="*/ 0 h 15310"/>
                <a:gd name="connsiteX5" fmla="*/ 12838 w 12838"/>
                <a:gd name="connsiteY5" fmla="*/ 5706 h 15310"/>
                <a:gd name="connsiteX6" fmla="*/ 11602 w 12838"/>
                <a:gd name="connsiteY6" fmla="*/ 7798 h 15310"/>
                <a:gd name="connsiteX7" fmla="*/ 7988 w 12838"/>
                <a:gd name="connsiteY7" fmla="*/ 5611 h 15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838" h="15310">
                  <a:moveTo>
                    <a:pt x="2473" y="15311"/>
                  </a:moveTo>
                  <a:lnTo>
                    <a:pt x="0" y="13884"/>
                  </a:lnTo>
                  <a:lnTo>
                    <a:pt x="5516" y="4184"/>
                  </a:lnTo>
                  <a:lnTo>
                    <a:pt x="1902" y="2092"/>
                  </a:lnTo>
                  <a:lnTo>
                    <a:pt x="3138" y="0"/>
                  </a:lnTo>
                  <a:lnTo>
                    <a:pt x="12838" y="5706"/>
                  </a:lnTo>
                  <a:lnTo>
                    <a:pt x="11602" y="7798"/>
                  </a:lnTo>
                  <a:lnTo>
                    <a:pt x="7988" y="5611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188" name="Frihåndsform: figur 187">
              <a:extLst>
                <a:ext uri="{FF2B5EF4-FFF2-40B4-BE49-F238E27FC236}">
                  <a16:creationId xmlns:a16="http://schemas.microsoft.com/office/drawing/2014/main" id="{5264212E-26D9-47DA-A6EE-78B065EA91A9}"/>
                </a:ext>
              </a:extLst>
            </p:cNvPr>
            <p:cNvSpPr/>
            <p:nvPr/>
          </p:nvSpPr>
          <p:spPr>
            <a:xfrm>
              <a:off x="10310351" y="995378"/>
              <a:ext cx="12552" cy="10365"/>
            </a:xfrm>
            <a:custGeom>
              <a:avLst/>
              <a:gdLst>
                <a:gd name="connsiteX0" fmla="*/ 12553 w 12552"/>
                <a:gd name="connsiteY0" fmla="*/ 8083 h 10365"/>
                <a:gd name="connsiteX1" fmla="*/ 10841 w 12552"/>
                <a:gd name="connsiteY1" fmla="*/ 10366 h 10365"/>
                <a:gd name="connsiteX2" fmla="*/ 0 w 12552"/>
                <a:gd name="connsiteY2" fmla="*/ 2282 h 10365"/>
                <a:gd name="connsiteX3" fmla="*/ 1712 w 12552"/>
                <a:gd name="connsiteY3" fmla="*/ 0 h 10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552" h="10365">
                  <a:moveTo>
                    <a:pt x="12553" y="8083"/>
                  </a:moveTo>
                  <a:lnTo>
                    <a:pt x="10841" y="10366"/>
                  </a:lnTo>
                  <a:lnTo>
                    <a:pt x="0" y="2282"/>
                  </a:lnTo>
                  <a:lnTo>
                    <a:pt x="1712" y="0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189" name="Frihåndsform: figur 188">
              <a:extLst>
                <a:ext uri="{FF2B5EF4-FFF2-40B4-BE49-F238E27FC236}">
                  <a16:creationId xmlns:a16="http://schemas.microsoft.com/office/drawing/2014/main" id="{275AAE46-24A6-47D8-85CB-8AA2509EA2EA}"/>
                </a:ext>
              </a:extLst>
            </p:cNvPr>
            <p:cNvSpPr/>
            <p:nvPr/>
          </p:nvSpPr>
          <p:spPr>
            <a:xfrm>
              <a:off x="10265275" y="1029993"/>
              <a:ext cx="11696" cy="16641"/>
            </a:xfrm>
            <a:custGeom>
              <a:avLst/>
              <a:gdLst>
                <a:gd name="connsiteX0" fmla="*/ 9034 w 11696"/>
                <a:gd name="connsiteY0" fmla="*/ 15215 h 16641"/>
                <a:gd name="connsiteX1" fmla="*/ 6467 w 11696"/>
                <a:gd name="connsiteY1" fmla="*/ 16642 h 16641"/>
                <a:gd name="connsiteX2" fmla="*/ 0 w 11696"/>
                <a:gd name="connsiteY2" fmla="*/ 4755 h 16641"/>
                <a:gd name="connsiteX3" fmla="*/ 8654 w 11696"/>
                <a:gd name="connsiteY3" fmla="*/ 0 h 16641"/>
                <a:gd name="connsiteX4" fmla="*/ 9890 w 11696"/>
                <a:gd name="connsiteY4" fmla="*/ 2187 h 16641"/>
                <a:gd name="connsiteX5" fmla="*/ 3709 w 11696"/>
                <a:gd name="connsiteY5" fmla="*/ 5516 h 16641"/>
                <a:gd name="connsiteX6" fmla="*/ 5230 w 11696"/>
                <a:gd name="connsiteY6" fmla="*/ 8178 h 16641"/>
                <a:gd name="connsiteX7" fmla="*/ 10556 w 11696"/>
                <a:gd name="connsiteY7" fmla="*/ 5230 h 16641"/>
                <a:gd name="connsiteX8" fmla="*/ 11697 w 11696"/>
                <a:gd name="connsiteY8" fmla="*/ 7418 h 16641"/>
                <a:gd name="connsiteX9" fmla="*/ 6276 w 11696"/>
                <a:gd name="connsiteY9" fmla="*/ 10270 h 16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696" h="16641">
                  <a:moveTo>
                    <a:pt x="9034" y="15215"/>
                  </a:moveTo>
                  <a:lnTo>
                    <a:pt x="6467" y="16642"/>
                  </a:lnTo>
                  <a:lnTo>
                    <a:pt x="0" y="4755"/>
                  </a:lnTo>
                  <a:lnTo>
                    <a:pt x="8654" y="0"/>
                  </a:lnTo>
                  <a:lnTo>
                    <a:pt x="9890" y="2187"/>
                  </a:lnTo>
                  <a:lnTo>
                    <a:pt x="3709" y="5516"/>
                  </a:lnTo>
                  <a:lnTo>
                    <a:pt x="5230" y="8178"/>
                  </a:lnTo>
                  <a:lnTo>
                    <a:pt x="10556" y="5230"/>
                  </a:lnTo>
                  <a:lnTo>
                    <a:pt x="11697" y="7418"/>
                  </a:lnTo>
                  <a:lnTo>
                    <a:pt x="6276" y="10270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190" name="Frihåndsform: figur 189">
              <a:extLst>
                <a:ext uri="{FF2B5EF4-FFF2-40B4-BE49-F238E27FC236}">
                  <a16:creationId xmlns:a16="http://schemas.microsoft.com/office/drawing/2014/main" id="{25F6B468-C6F8-47C9-B871-A08EA828635D}"/>
                </a:ext>
              </a:extLst>
            </p:cNvPr>
            <p:cNvSpPr/>
            <p:nvPr/>
          </p:nvSpPr>
          <p:spPr>
            <a:xfrm>
              <a:off x="10217156" y="1047111"/>
              <a:ext cx="11411" cy="14264"/>
            </a:xfrm>
            <a:custGeom>
              <a:avLst/>
              <a:gdLst>
                <a:gd name="connsiteX0" fmla="*/ 8559 w 11411"/>
                <a:gd name="connsiteY0" fmla="*/ 13979 h 14264"/>
                <a:gd name="connsiteX1" fmla="*/ 5706 w 11411"/>
                <a:gd name="connsiteY1" fmla="*/ 14265 h 14264"/>
                <a:gd name="connsiteX2" fmla="*/ 4374 w 11411"/>
                <a:gd name="connsiteY2" fmla="*/ 3233 h 14264"/>
                <a:gd name="connsiteX3" fmla="*/ 285 w 11411"/>
                <a:gd name="connsiteY3" fmla="*/ 3709 h 14264"/>
                <a:gd name="connsiteX4" fmla="*/ 0 w 11411"/>
                <a:gd name="connsiteY4" fmla="*/ 1331 h 14264"/>
                <a:gd name="connsiteX5" fmla="*/ 11126 w 11411"/>
                <a:gd name="connsiteY5" fmla="*/ 0 h 14264"/>
                <a:gd name="connsiteX6" fmla="*/ 11412 w 11411"/>
                <a:gd name="connsiteY6" fmla="*/ 2377 h 14264"/>
                <a:gd name="connsiteX7" fmla="*/ 7227 w 11411"/>
                <a:gd name="connsiteY7" fmla="*/ 2853 h 14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411" h="14264">
                  <a:moveTo>
                    <a:pt x="8559" y="13979"/>
                  </a:moveTo>
                  <a:lnTo>
                    <a:pt x="5706" y="14265"/>
                  </a:lnTo>
                  <a:lnTo>
                    <a:pt x="4374" y="3233"/>
                  </a:lnTo>
                  <a:lnTo>
                    <a:pt x="285" y="3709"/>
                  </a:lnTo>
                  <a:lnTo>
                    <a:pt x="0" y="1331"/>
                  </a:lnTo>
                  <a:lnTo>
                    <a:pt x="11126" y="0"/>
                  </a:lnTo>
                  <a:lnTo>
                    <a:pt x="11412" y="2377"/>
                  </a:lnTo>
                  <a:lnTo>
                    <a:pt x="7227" y="2853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grpSp>
          <p:nvGrpSpPr>
            <p:cNvPr id="191" name="dasdasda">
              <a:extLst>
                <a:ext uri="{FF2B5EF4-FFF2-40B4-BE49-F238E27FC236}">
                  <a16:creationId xmlns:a16="http://schemas.microsoft.com/office/drawing/2014/main" id="{74AB3F73-21A5-4DD3-83B3-B720A6B17769}"/>
                </a:ext>
              </a:extLst>
            </p:cNvPr>
            <p:cNvGrpSpPr/>
            <p:nvPr/>
          </p:nvGrpSpPr>
          <p:grpSpPr>
            <a:xfrm>
              <a:off x="10151839" y="1041976"/>
              <a:ext cx="40046" cy="19054"/>
              <a:chOff x="10151839" y="1041976"/>
              <a:chExt cx="40046" cy="19054"/>
            </a:xfrm>
            <a:solidFill>
              <a:srgbClr val="EBEBEB"/>
            </a:solidFill>
          </p:grpSpPr>
          <p:sp>
            <p:nvSpPr>
              <p:cNvPr id="222" name="Frihåndsform: figur 221">
                <a:extLst>
                  <a:ext uri="{FF2B5EF4-FFF2-40B4-BE49-F238E27FC236}">
                    <a16:creationId xmlns:a16="http://schemas.microsoft.com/office/drawing/2014/main" id="{01CCD36D-E1BF-46BB-9883-840AED8AFF06}"/>
                  </a:ext>
                </a:extLst>
              </p:cNvPr>
              <p:cNvSpPr/>
              <p:nvPr/>
            </p:nvSpPr>
            <p:spPr>
              <a:xfrm>
                <a:off x="10180513" y="1046766"/>
                <a:ext cx="11371" cy="14264"/>
              </a:xfrm>
              <a:custGeom>
                <a:avLst/>
                <a:gdLst>
                  <a:gd name="connsiteX0" fmla="*/ 2693 w 11371"/>
                  <a:gd name="connsiteY0" fmla="*/ 9569 h 14264"/>
                  <a:gd name="connsiteX1" fmla="*/ 5356 w 11371"/>
                  <a:gd name="connsiteY1" fmla="*/ 12042 h 14264"/>
                  <a:gd name="connsiteX2" fmla="*/ 8399 w 11371"/>
                  <a:gd name="connsiteY2" fmla="*/ 10615 h 14264"/>
                  <a:gd name="connsiteX3" fmla="*/ 6117 w 11371"/>
                  <a:gd name="connsiteY3" fmla="*/ 8618 h 14264"/>
                  <a:gd name="connsiteX4" fmla="*/ 4690 w 11371"/>
                  <a:gd name="connsiteY4" fmla="*/ 8048 h 14264"/>
                  <a:gd name="connsiteX5" fmla="*/ 791 w 11371"/>
                  <a:gd name="connsiteY5" fmla="*/ 3578 h 14264"/>
                  <a:gd name="connsiteX6" fmla="*/ 6497 w 11371"/>
                  <a:gd name="connsiteY6" fmla="*/ 60 h 14264"/>
                  <a:gd name="connsiteX7" fmla="*/ 11347 w 11371"/>
                  <a:gd name="connsiteY7" fmla="*/ 5005 h 14264"/>
                  <a:gd name="connsiteX8" fmla="*/ 8589 w 11371"/>
                  <a:gd name="connsiteY8" fmla="*/ 4719 h 14264"/>
                  <a:gd name="connsiteX9" fmla="*/ 6022 w 11371"/>
                  <a:gd name="connsiteY9" fmla="*/ 2437 h 14264"/>
                  <a:gd name="connsiteX10" fmla="*/ 3454 w 11371"/>
                  <a:gd name="connsiteY10" fmla="*/ 3769 h 14264"/>
                  <a:gd name="connsiteX11" fmla="*/ 4785 w 11371"/>
                  <a:gd name="connsiteY11" fmla="*/ 5290 h 14264"/>
                  <a:gd name="connsiteX12" fmla="*/ 8019 w 11371"/>
                  <a:gd name="connsiteY12" fmla="*/ 6431 h 14264"/>
                  <a:gd name="connsiteX13" fmla="*/ 11252 w 11371"/>
                  <a:gd name="connsiteY13" fmla="*/ 10425 h 14264"/>
                  <a:gd name="connsiteX14" fmla="*/ 5356 w 11371"/>
                  <a:gd name="connsiteY14" fmla="*/ 14229 h 14264"/>
                  <a:gd name="connsiteX15" fmla="*/ 31 w 11371"/>
                  <a:gd name="connsiteY15" fmla="*/ 9094 h 14264"/>
                  <a:gd name="connsiteX16" fmla="*/ 2693 w 11371"/>
                  <a:gd name="connsiteY16" fmla="*/ 9569 h 142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1371" h="14264">
                    <a:moveTo>
                      <a:pt x="2693" y="9569"/>
                    </a:moveTo>
                    <a:cubicBezTo>
                      <a:pt x="2598" y="10330"/>
                      <a:pt x="2788" y="11757"/>
                      <a:pt x="5356" y="12042"/>
                    </a:cubicBezTo>
                    <a:cubicBezTo>
                      <a:pt x="6687" y="12137"/>
                      <a:pt x="8304" y="12042"/>
                      <a:pt x="8399" y="10615"/>
                    </a:cubicBezTo>
                    <a:cubicBezTo>
                      <a:pt x="8494" y="9569"/>
                      <a:pt x="7543" y="9189"/>
                      <a:pt x="6117" y="8618"/>
                    </a:cubicBezTo>
                    <a:lnTo>
                      <a:pt x="4690" y="8048"/>
                    </a:lnTo>
                    <a:cubicBezTo>
                      <a:pt x="2503" y="7287"/>
                      <a:pt x="411" y="6526"/>
                      <a:pt x="791" y="3578"/>
                    </a:cubicBezTo>
                    <a:cubicBezTo>
                      <a:pt x="982" y="2057"/>
                      <a:pt x="2123" y="-416"/>
                      <a:pt x="6497" y="60"/>
                    </a:cubicBezTo>
                    <a:cubicBezTo>
                      <a:pt x="10681" y="535"/>
                      <a:pt x="11537" y="3388"/>
                      <a:pt x="11347" y="5005"/>
                    </a:cubicBezTo>
                    <a:lnTo>
                      <a:pt x="8589" y="4719"/>
                    </a:lnTo>
                    <a:cubicBezTo>
                      <a:pt x="8589" y="4149"/>
                      <a:pt x="8494" y="2722"/>
                      <a:pt x="6022" y="2437"/>
                    </a:cubicBezTo>
                    <a:cubicBezTo>
                      <a:pt x="4976" y="2247"/>
                      <a:pt x="3549" y="2532"/>
                      <a:pt x="3454" y="3769"/>
                    </a:cubicBezTo>
                    <a:cubicBezTo>
                      <a:pt x="3359" y="4815"/>
                      <a:pt x="4215" y="5195"/>
                      <a:pt x="4785" y="5290"/>
                    </a:cubicBezTo>
                    <a:lnTo>
                      <a:pt x="8019" y="6431"/>
                    </a:lnTo>
                    <a:cubicBezTo>
                      <a:pt x="9826" y="7097"/>
                      <a:pt x="11537" y="8048"/>
                      <a:pt x="11252" y="10425"/>
                    </a:cubicBezTo>
                    <a:cubicBezTo>
                      <a:pt x="10777" y="14514"/>
                      <a:pt x="6497" y="14324"/>
                      <a:pt x="5356" y="14229"/>
                    </a:cubicBezTo>
                    <a:cubicBezTo>
                      <a:pt x="411" y="13659"/>
                      <a:pt x="-160" y="10711"/>
                      <a:pt x="31" y="9094"/>
                    </a:cubicBezTo>
                    <a:lnTo>
                      <a:pt x="2693" y="9569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23" name="Frihåndsform: figur 222">
                <a:extLst>
                  <a:ext uri="{FF2B5EF4-FFF2-40B4-BE49-F238E27FC236}">
                    <a16:creationId xmlns:a16="http://schemas.microsoft.com/office/drawing/2014/main" id="{51C4423F-8A6A-4D56-B2D7-C62CC3A4A941}"/>
                  </a:ext>
                </a:extLst>
              </p:cNvPr>
              <p:cNvSpPr/>
              <p:nvPr/>
            </p:nvSpPr>
            <p:spPr>
              <a:xfrm>
                <a:off x="10151839" y="1041976"/>
                <a:ext cx="11682" cy="13021"/>
              </a:xfrm>
              <a:custGeom>
                <a:avLst/>
                <a:gdLst>
                  <a:gd name="connsiteX0" fmla="*/ 8735 w 11682"/>
                  <a:gd name="connsiteY0" fmla="*/ 9985 h 13021"/>
                  <a:gd name="connsiteX1" fmla="*/ 3314 w 11682"/>
                  <a:gd name="connsiteY1" fmla="*/ 12648 h 13021"/>
                  <a:gd name="connsiteX2" fmla="*/ 652 w 11682"/>
                  <a:gd name="connsiteY2" fmla="*/ 6086 h 13021"/>
                  <a:gd name="connsiteX3" fmla="*/ 3219 w 11682"/>
                  <a:gd name="connsiteY3" fmla="*/ 6942 h 13021"/>
                  <a:gd name="connsiteX4" fmla="*/ 3790 w 11682"/>
                  <a:gd name="connsiteY4" fmla="*/ 10461 h 13021"/>
                  <a:gd name="connsiteX5" fmla="*/ 5882 w 11682"/>
                  <a:gd name="connsiteY5" fmla="*/ 9129 h 13021"/>
                  <a:gd name="connsiteX6" fmla="*/ 8925 w 11682"/>
                  <a:gd name="connsiteY6" fmla="*/ 0 h 13021"/>
                  <a:gd name="connsiteX7" fmla="*/ 11683 w 11682"/>
                  <a:gd name="connsiteY7" fmla="*/ 856 h 13021"/>
                  <a:gd name="connsiteX8" fmla="*/ 8735 w 11682"/>
                  <a:gd name="connsiteY8" fmla="*/ 9985 h 13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682" h="13021">
                    <a:moveTo>
                      <a:pt x="8735" y="9985"/>
                    </a:moveTo>
                    <a:cubicBezTo>
                      <a:pt x="7784" y="12743"/>
                      <a:pt x="5882" y="13599"/>
                      <a:pt x="3314" y="12648"/>
                    </a:cubicBezTo>
                    <a:cubicBezTo>
                      <a:pt x="-1060" y="11221"/>
                      <a:pt x="-109" y="8464"/>
                      <a:pt x="652" y="6086"/>
                    </a:cubicBezTo>
                    <a:lnTo>
                      <a:pt x="3219" y="6942"/>
                    </a:lnTo>
                    <a:cubicBezTo>
                      <a:pt x="2554" y="8939"/>
                      <a:pt x="2363" y="9985"/>
                      <a:pt x="3790" y="10461"/>
                    </a:cubicBezTo>
                    <a:cubicBezTo>
                      <a:pt x="5216" y="10936"/>
                      <a:pt x="5597" y="10080"/>
                      <a:pt x="5882" y="9129"/>
                    </a:cubicBezTo>
                    <a:lnTo>
                      <a:pt x="8925" y="0"/>
                    </a:lnTo>
                    <a:lnTo>
                      <a:pt x="11683" y="856"/>
                    </a:lnTo>
                    <a:lnTo>
                      <a:pt x="8735" y="9985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</p:grpSp>
        <p:sp>
          <p:nvSpPr>
            <p:cNvPr id="192" name="Frihåndsform: figur 191">
              <a:extLst>
                <a:ext uri="{FF2B5EF4-FFF2-40B4-BE49-F238E27FC236}">
                  <a16:creationId xmlns:a16="http://schemas.microsoft.com/office/drawing/2014/main" id="{3237C5DD-AEAA-4B04-BB43-24FC866684EB}"/>
                </a:ext>
              </a:extLst>
            </p:cNvPr>
            <p:cNvSpPr/>
            <p:nvPr/>
          </p:nvSpPr>
          <p:spPr>
            <a:xfrm>
              <a:off x="10188627" y="854635"/>
              <a:ext cx="11031" cy="21586"/>
            </a:xfrm>
            <a:custGeom>
              <a:avLst/>
              <a:gdLst>
                <a:gd name="connsiteX0" fmla="*/ 0 w 11031"/>
                <a:gd name="connsiteY0" fmla="*/ 21587 h 21586"/>
                <a:gd name="connsiteX1" fmla="*/ 761 w 11031"/>
                <a:gd name="connsiteY1" fmla="*/ 0 h 21586"/>
                <a:gd name="connsiteX2" fmla="*/ 8844 w 11031"/>
                <a:gd name="connsiteY2" fmla="*/ 8369 h 21586"/>
                <a:gd name="connsiteX3" fmla="*/ 11031 w 11031"/>
                <a:gd name="connsiteY3" fmla="*/ 10556 h 21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031" h="21586">
                  <a:moveTo>
                    <a:pt x="0" y="21587"/>
                  </a:moveTo>
                  <a:lnTo>
                    <a:pt x="761" y="0"/>
                  </a:lnTo>
                  <a:lnTo>
                    <a:pt x="8844" y="8369"/>
                  </a:lnTo>
                  <a:lnTo>
                    <a:pt x="11031" y="10556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193" name="Frihåndsform: figur 192">
              <a:extLst>
                <a:ext uri="{FF2B5EF4-FFF2-40B4-BE49-F238E27FC236}">
                  <a16:creationId xmlns:a16="http://schemas.microsoft.com/office/drawing/2014/main" id="{CDA1D8F6-3D63-4FF4-9AB5-1BAFB82B93DB}"/>
                </a:ext>
              </a:extLst>
            </p:cNvPr>
            <p:cNvSpPr/>
            <p:nvPr/>
          </p:nvSpPr>
          <p:spPr>
            <a:xfrm>
              <a:off x="10195665" y="1048442"/>
              <a:ext cx="11221" cy="13693"/>
            </a:xfrm>
            <a:custGeom>
              <a:avLst/>
              <a:gdLst>
                <a:gd name="connsiteX0" fmla="*/ 6752 w 11221"/>
                <a:gd name="connsiteY0" fmla="*/ 13694 h 13693"/>
                <a:gd name="connsiteX1" fmla="*/ 3899 w 11221"/>
                <a:gd name="connsiteY1" fmla="*/ 13694 h 13693"/>
                <a:gd name="connsiteX2" fmla="*/ 4089 w 11221"/>
                <a:gd name="connsiteY2" fmla="*/ 2473 h 13693"/>
                <a:gd name="connsiteX3" fmla="*/ 0 w 11221"/>
                <a:gd name="connsiteY3" fmla="*/ 2473 h 13693"/>
                <a:gd name="connsiteX4" fmla="*/ 0 w 11221"/>
                <a:gd name="connsiteY4" fmla="*/ 0 h 13693"/>
                <a:gd name="connsiteX5" fmla="*/ 11221 w 11221"/>
                <a:gd name="connsiteY5" fmla="*/ 285 h 13693"/>
                <a:gd name="connsiteX6" fmla="*/ 11221 w 11221"/>
                <a:gd name="connsiteY6" fmla="*/ 2663 h 13693"/>
                <a:gd name="connsiteX7" fmla="*/ 7037 w 11221"/>
                <a:gd name="connsiteY7" fmla="*/ 2568 h 13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221" h="13693">
                  <a:moveTo>
                    <a:pt x="6752" y="13694"/>
                  </a:moveTo>
                  <a:lnTo>
                    <a:pt x="3899" y="13694"/>
                  </a:lnTo>
                  <a:lnTo>
                    <a:pt x="4089" y="2473"/>
                  </a:lnTo>
                  <a:lnTo>
                    <a:pt x="0" y="2473"/>
                  </a:lnTo>
                  <a:lnTo>
                    <a:pt x="0" y="0"/>
                  </a:lnTo>
                  <a:lnTo>
                    <a:pt x="11221" y="285"/>
                  </a:lnTo>
                  <a:lnTo>
                    <a:pt x="11221" y="2663"/>
                  </a:lnTo>
                  <a:lnTo>
                    <a:pt x="7037" y="2568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194" name="Frihåndsform: figur 193">
              <a:extLst>
                <a:ext uri="{FF2B5EF4-FFF2-40B4-BE49-F238E27FC236}">
                  <a16:creationId xmlns:a16="http://schemas.microsoft.com/office/drawing/2014/main" id="{D0F48231-FAE5-45C1-88B8-5D7790305FAF}"/>
                </a:ext>
              </a:extLst>
            </p:cNvPr>
            <p:cNvSpPr/>
            <p:nvPr/>
          </p:nvSpPr>
          <p:spPr>
            <a:xfrm>
              <a:off x="10209739" y="855681"/>
              <a:ext cx="10745" cy="21777"/>
            </a:xfrm>
            <a:custGeom>
              <a:avLst/>
              <a:gdLst>
                <a:gd name="connsiteX0" fmla="*/ 9985 w 10745"/>
                <a:gd name="connsiteY0" fmla="*/ 0 h 21777"/>
                <a:gd name="connsiteX1" fmla="*/ 10746 w 10745"/>
                <a:gd name="connsiteY1" fmla="*/ 21777 h 21777"/>
                <a:gd name="connsiteX2" fmla="*/ 3519 w 10745"/>
                <a:gd name="connsiteY2" fmla="*/ 14265 h 21777"/>
                <a:gd name="connsiteX3" fmla="*/ 0 w 10745"/>
                <a:gd name="connsiteY3" fmla="*/ 10746 h 21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745" h="21777">
                  <a:moveTo>
                    <a:pt x="9985" y="0"/>
                  </a:moveTo>
                  <a:lnTo>
                    <a:pt x="10746" y="21777"/>
                  </a:lnTo>
                  <a:lnTo>
                    <a:pt x="3519" y="14265"/>
                  </a:lnTo>
                  <a:lnTo>
                    <a:pt x="0" y="10746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grpSp>
          <p:nvGrpSpPr>
            <p:cNvPr id="195" name="dasdasda">
              <a:extLst>
                <a:ext uri="{FF2B5EF4-FFF2-40B4-BE49-F238E27FC236}">
                  <a16:creationId xmlns:a16="http://schemas.microsoft.com/office/drawing/2014/main" id="{436B7A21-8B45-49F3-BB90-A4FA2592E2B2}"/>
                </a:ext>
              </a:extLst>
            </p:cNvPr>
            <p:cNvGrpSpPr/>
            <p:nvPr/>
          </p:nvGrpSpPr>
          <p:grpSpPr>
            <a:xfrm>
              <a:off x="10113596" y="701814"/>
              <a:ext cx="182681" cy="239453"/>
              <a:chOff x="10113596" y="701814"/>
              <a:chExt cx="182681" cy="239453"/>
            </a:xfrm>
            <a:solidFill>
              <a:srgbClr val="EBEBEB"/>
            </a:solidFill>
          </p:grpSpPr>
          <p:sp>
            <p:nvSpPr>
              <p:cNvPr id="206" name="Frihåndsform: figur 205">
                <a:extLst>
                  <a:ext uri="{FF2B5EF4-FFF2-40B4-BE49-F238E27FC236}">
                    <a16:creationId xmlns:a16="http://schemas.microsoft.com/office/drawing/2014/main" id="{65FD4261-725C-46F8-BD01-76E54DCB67F3}"/>
                  </a:ext>
                </a:extLst>
              </p:cNvPr>
              <p:cNvSpPr/>
              <p:nvPr/>
            </p:nvSpPr>
            <p:spPr>
              <a:xfrm>
                <a:off x="10239694" y="901993"/>
                <a:ext cx="9604" cy="9344"/>
              </a:xfrm>
              <a:custGeom>
                <a:avLst/>
                <a:gdLst>
                  <a:gd name="connsiteX0" fmla="*/ 475 w 9604"/>
                  <a:gd name="connsiteY0" fmla="*/ 8939 h 9344"/>
                  <a:gd name="connsiteX1" fmla="*/ 0 w 9604"/>
                  <a:gd name="connsiteY1" fmla="*/ 7798 h 9344"/>
                  <a:gd name="connsiteX2" fmla="*/ 2948 w 9604"/>
                  <a:gd name="connsiteY2" fmla="*/ 2853 h 9344"/>
                  <a:gd name="connsiteX3" fmla="*/ 7893 w 9604"/>
                  <a:gd name="connsiteY3" fmla="*/ 0 h 9344"/>
                  <a:gd name="connsiteX4" fmla="*/ 9129 w 9604"/>
                  <a:gd name="connsiteY4" fmla="*/ 476 h 9344"/>
                  <a:gd name="connsiteX5" fmla="*/ 9605 w 9604"/>
                  <a:gd name="connsiteY5" fmla="*/ 1617 h 9344"/>
                  <a:gd name="connsiteX6" fmla="*/ 6657 w 9604"/>
                  <a:gd name="connsiteY6" fmla="*/ 6562 h 9344"/>
                  <a:gd name="connsiteX7" fmla="*/ 1807 w 9604"/>
                  <a:gd name="connsiteY7" fmla="*/ 9320 h 9344"/>
                  <a:gd name="connsiteX8" fmla="*/ 475 w 9604"/>
                  <a:gd name="connsiteY8" fmla="*/ 8939 h 93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604" h="9344">
                    <a:moveTo>
                      <a:pt x="475" y="8939"/>
                    </a:moveTo>
                    <a:cubicBezTo>
                      <a:pt x="190" y="8559"/>
                      <a:pt x="0" y="8178"/>
                      <a:pt x="0" y="7798"/>
                    </a:cubicBezTo>
                    <a:cubicBezTo>
                      <a:pt x="0" y="6657"/>
                      <a:pt x="951" y="4850"/>
                      <a:pt x="2948" y="2853"/>
                    </a:cubicBezTo>
                    <a:cubicBezTo>
                      <a:pt x="4850" y="951"/>
                      <a:pt x="6657" y="0"/>
                      <a:pt x="7893" y="0"/>
                    </a:cubicBezTo>
                    <a:cubicBezTo>
                      <a:pt x="8369" y="0"/>
                      <a:pt x="8749" y="95"/>
                      <a:pt x="9129" y="476"/>
                    </a:cubicBezTo>
                    <a:cubicBezTo>
                      <a:pt x="9415" y="856"/>
                      <a:pt x="9605" y="1141"/>
                      <a:pt x="9605" y="1617"/>
                    </a:cubicBezTo>
                    <a:cubicBezTo>
                      <a:pt x="9605" y="2853"/>
                      <a:pt x="8654" y="4660"/>
                      <a:pt x="6657" y="6562"/>
                    </a:cubicBezTo>
                    <a:cubicBezTo>
                      <a:pt x="4755" y="8369"/>
                      <a:pt x="2948" y="9320"/>
                      <a:pt x="1807" y="9320"/>
                    </a:cubicBezTo>
                    <a:cubicBezTo>
                      <a:pt x="1236" y="9415"/>
                      <a:pt x="761" y="9224"/>
                      <a:pt x="475" y="8939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07" name="Frihåndsform: figur 206">
                <a:extLst>
                  <a:ext uri="{FF2B5EF4-FFF2-40B4-BE49-F238E27FC236}">
                    <a16:creationId xmlns:a16="http://schemas.microsoft.com/office/drawing/2014/main" id="{936096CD-A483-41CD-9120-25F1C3B3AAD5}"/>
                  </a:ext>
                </a:extLst>
              </p:cNvPr>
              <p:cNvSpPr/>
              <p:nvPr/>
            </p:nvSpPr>
            <p:spPr>
              <a:xfrm>
                <a:off x="10287528" y="719217"/>
                <a:ext cx="8748" cy="11696"/>
              </a:xfrm>
              <a:custGeom>
                <a:avLst/>
                <a:gdLst>
                  <a:gd name="connsiteX0" fmla="*/ 0 w 8748"/>
                  <a:gd name="connsiteY0" fmla="*/ 8559 h 11696"/>
                  <a:gd name="connsiteX1" fmla="*/ 2187 w 8748"/>
                  <a:gd name="connsiteY1" fmla="*/ 0 h 11696"/>
                  <a:gd name="connsiteX2" fmla="*/ 5611 w 8748"/>
                  <a:gd name="connsiteY2" fmla="*/ 1522 h 11696"/>
                  <a:gd name="connsiteX3" fmla="*/ 8749 w 8748"/>
                  <a:gd name="connsiteY3" fmla="*/ 3043 h 11696"/>
                  <a:gd name="connsiteX4" fmla="*/ 6657 w 8748"/>
                  <a:gd name="connsiteY4" fmla="*/ 11697 h 11696"/>
                  <a:gd name="connsiteX5" fmla="*/ 3233 w 8748"/>
                  <a:gd name="connsiteY5" fmla="*/ 9985 h 11696"/>
                  <a:gd name="connsiteX6" fmla="*/ 0 w 8748"/>
                  <a:gd name="connsiteY6" fmla="*/ 8559 h 116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748" h="11696">
                    <a:moveTo>
                      <a:pt x="0" y="8559"/>
                    </a:moveTo>
                    <a:lnTo>
                      <a:pt x="2187" y="0"/>
                    </a:lnTo>
                    <a:cubicBezTo>
                      <a:pt x="3709" y="666"/>
                      <a:pt x="5135" y="1331"/>
                      <a:pt x="5611" y="1522"/>
                    </a:cubicBezTo>
                    <a:cubicBezTo>
                      <a:pt x="6181" y="1807"/>
                      <a:pt x="7418" y="2377"/>
                      <a:pt x="8749" y="3043"/>
                    </a:cubicBezTo>
                    <a:lnTo>
                      <a:pt x="6657" y="11697"/>
                    </a:lnTo>
                    <a:cubicBezTo>
                      <a:pt x="5230" y="11031"/>
                      <a:pt x="3804" y="10270"/>
                      <a:pt x="3233" y="9985"/>
                    </a:cubicBezTo>
                    <a:cubicBezTo>
                      <a:pt x="2758" y="9795"/>
                      <a:pt x="1426" y="9129"/>
                      <a:pt x="0" y="8559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08" name="Frihåndsform: figur 207">
                <a:extLst>
                  <a:ext uri="{FF2B5EF4-FFF2-40B4-BE49-F238E27FC236}">
                    <a16:creationId xmlns:a16="http://schemas.microsoft.com/office/drawing/2014/main" id="{784DAB7F-7F9B-4B29-89EA-FE4F3ABD3D48}"/>
                  </a:ext>
                </a:extLst>
              </p:cNvPr>
              <p:cNvSpPr/>
              <p:nvPr/>
            </p:nvSpPr>
            <p:spPr>
              <a:xfrm>
                <a:off x="10113596" y="719597"/>
                <a:ext cx="8653" cy="11221"/>
              </a:xfrm>
              <a:custGeom>
                <a:avLst/>
                <a:gdLst>
                  <a:gd name="connsiteX0" fmla="*/ 6562 w 8653"/>
                  <a:gd name="connsiteY0" fmla="*/ 0 h 11221"/>
                  <a:gd name="connsiteX1" fmla="*/ 8654 w 8653"/>
                  <a:gd name="connsiteY1" fmla="*/ 8083 h 11221"/>
                  <a:gd name="connsiteX2" fmla="*/ 4850 w 8653"/>
                  <a:gd name="connsiteY2" fmla="*/ 9795 h 11221"/>
                  <a:gd name="connsiteX3" fmla="*/ 1997 w 8653"/>
                  <a:gd name="connsiteY3" fmla="*/ 11221 h 11221"/>
                  <a:gd name="connsiteX4" fmla="*/ 0 w 8653"/>
                  <a:gd name="connsiteY4" fmla="*/ 3138 h 11221"/>
                  <a:gd name="connsiteX5" fmla="*/ 3614 w 8653"/>
                  <a:gd name="connsiteY5" fmla="*/ 1331 h 11221"/>
                  <a:gd name="connsiteX6" fmla="*/ 6562 w 8653"/>
                  <a:gd name="connsiteY6" fmla="*/ 0 h 11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653" h="11221">
                    <a:moveTo>
                      <a:pt x="6562" y="0"/>
                    </a:moveTo>
                    <a:lnTo>
                      <a:pt x="8654" y="8083"/>
                    </a:lnTo>
                    <a:cubicBezTo>
                      <a:pt x="7037" y="8749"/>
                      <a:pt x="5516" y="9510"/>
                      <a:pt x="4850" y="9795"/>
                    </a:cubicBezTo>
                    <a:cubicBezTo>
                      <a:pt x="4374" y="10080"/>
                      <a:pt x="3233" y="10556"/>
                      <a:pt x="1997" y="11221"/>
                    </a:cubicBezTo>
                    <a:lnTo>
                      <a:pt x="0" y="3138"/>
                    </a:lnTo>
                    <a:cubicBezTo>
                      <a:pt x="1522" y="2377"/>
                      <a:pt x="3043" y="1617"/>
                      <a:pt x="3614" y="1331"/>
                    </a:cubicBezTo>
                    <a:cubicBezTo>
                      <a:pt x="4089" y="1046"/>
                      <a:pt x="5230" y="475"/>
                      <a:pt x="6562" y="0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09" name="Frihåndsform: figur 208">
                <a:extLst>
                  <a:ext uri="{FF2B5EF4-FFF2-40B4-BE49-F238E27FC236}">
                    <a16:creationId xmlns:a16="http://schemas.microsoft.com/office/drawing/2014/main" id="{9F673291-964D-413E-AC3A-4B2A62FD06EE}"/>
                  </a:ext>
                </a:extLst>
              </p:cNvPr>
              <p:cNvSpPr/>
              <p:nvPr/>
            </p:nvSpPr>
            <p:spPr>
              <a:xfrm>
                <a:off x="10257382" y="708281"/>
                <a:ext cx="8273" cy="10460"/>
              </a:xfrm>
              <a:custGeom>
                <a:avLst/>
                <a:gdLst>
                  <a:gd name="connsiteX0" fmla="*/ 0 w 8273"/>
                  <a:gd name="connsiteY0" fmla="*/ 8464 h 10460"/>
                  <a:gd name="connsiteX1" fmla="*/ 1236 w 8273"/>
                  <a:gd name="connsiteY1" fmla="*/ 0 h 10460"/>
                  <a:gd name="connsiteX2" fmla="*/ 5040 w 8273"/>
                  <a:gd name="connsiteY2" fmla="*/ 951 h 10460"/>
                  <a:gd name="connsiteX3" fmla="*/ 8273 w 8273"/>
                  <a:gd name="connsiteY3" fmla="*/ 1902 h 10460"/>
                  <a:gd name="connsiteX4" fmla="*/ 6847 w 8273"/>
                  <a:gd name="connsiteY4" fmla="*/ 10461 h 10460"/>
                  <a:gd name="connsiteX5" fmla="*/ 0 w 8273"/>
                  <a:gd name="connsiteY5" fmla="*/ 8464 h 104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273" h="10460">
                    <a:moveTo>
                      <a:pt x="0" y="8464"/>
                    </a:moveTo>
                    <a:lnTo>
                      <a:pt x="1236" y="0"/>
                    </a:lnTo>
                    <a:cubicBezTo>
                      <a:pt x="3043" y="475"/>
                      <a:pt x="4565" y="856"/>
                      <a:pt x="5040" y="951"/>
                    </a:cubicBezTo>
                    <a:cubicBezTo>
                      <a:pt x="5611" y="1141"/>
                      <a:pt x="6942" y="1522"/>
                      <a:pt x="8273" y="1902"/>
                    </a:cubicBezTo>
                    <a:lnTo>
                      <a:pt x="6847" y="10461"/>
                    </a:lnTo>
                    <a:cubicBezTo>
                      <a:pt x="4374" y="9795"/>
                      <a:pt x="1331" y="8844"/>
                      <a:pt x="0" y="8464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10" name="Frihåndsform: figur 209">
                <a:extLst>
                  <a:ext uri="{FF2B5EF4-FFF2-40B4-BE49-F238E27FC236}">
                    <a16:creationId xmlns:a16="http://schemas.microsoft.com/office/drawing/2014/main" id="{F41465A5-A492-40FA-9934-E67960F8996C}"/>
                  </a:ext>
                </a:extLst>
              </p:cNvPr>
              <p:cNvSpPr/>
              <p:nvPr/>
            </p:nvSpPr>
            <p:spPr>
              <a:xfrm>
                <a:off x="10249489" y="706474"/>
                <a:ext cx="7893" cy="10175"/>
              </a:xfrm>
              <a:custGeom>
                <a:avLst/>
                <a:gdLst>
                  <a:gd name="connsiteX0" fmla="*/ 7893 w 7893"/>
                  <a:gd name="connsiteY0" fmla="*/ 1712 h 10175"/>
                  <a:gd name="connsiteX1" fmla="*/ 6657 w 7893"/>
                  <a:gd name="connsiteY1" fmla="*/ 10175 h 10175"/>
                  <a:gd name="connsiteX2" fmla="*/ 0 w 7893"/>
                  <a:gd name="connsiteY2" fmla="*/ 8559 h 10175"/>
                  <a:gd name="connsiteX3" fmla="*/ 1046 w 7893"/>
                  <a:gd name="connsiteY3" fmla="*/ 0 h 10175"/>
                  <a:gd name="connsiteX4" fmla="*/ 7893 w 7893"/>
                  <a:gd name="connsiteY4" fmla="*/ 1712 h 10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893" h="10175">
                    <a:moveTo>
                      <a:pt x="7893" y="1712"/>
                    </a:moveTo>
                    <a:lnTo>
                      <a:pt x="6657" y="10175"/>
                    </a:lnTo>
                    <a:cubicBezTo>
                      <a:pt x="4470" y="9605"/>
                      <a:pt x="2282" y="9129"/>
                      <a:pt x="0" y="8559"/>
                    </a:cubicBezTo>
                    <a:lnTo>
                      <a:pt x="1046" y="0"/>
                    </a:lnTo>
                    <a:cubicBezTo>
                      <a:pt x="2473" y="285"/>
                      <a:pt x="5421" y="951"/>
                      <a:pt x="7893" y="1712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11" name="Frihåndsform: figur 210">
                <a:extLst>
                  <a:ext uri="{FF2B5EF4-FFF2-40B4-BE49-F238E27FC236}">
                    <a16:creationId xmlns:a16="http://schemas.microsoft.com/office/drawing/2014/main" id="{3E51810D-F289-448B-8E9A-B43D1067D0A9}"/>
                  </a:ext>
                </a:extLst>
              </p:cNvPr>
              <p:cNvSpPr/>
              <p:nvPr/>
            </p:nvSpPr>
            <p:spPr>
              <a:xfrm>
                <a:off x="10152491" y="706569"/>
                <a:ext cx="7797" cy="9794"/>
              </a:xfrm>
              <a:custGeom>
                <a:avLst/>
                <a:gdLst>
                  <a:gd name="connsiteX0" fmla="*/ 1141 w 7797"/>
                  <a:gd name="connsiteY0" fmla="*/ 9795 h 9794"/>
                  <a:gd name="connsiteX1" fmla="*/ 0 w 7797"/>
                  <a:gd name="connsiteY1" fmla="*/ 1712 h 9794"/>
                  <a:gd name="connsiteX2" fmla="*/ 6847 w 7797"/>
                  <a:gd name="connsiteY2" fmla="*/ 0 h 9794"/>
                  <a:gd name="connsiteX3" fmla="*/ 7798 w 7797"/>
                  <a:gd name="connsiteY3" fmla="*/ 8273 h 9794"/>
                  <a:gd name="connsiteX4" fmla="*/ 1141 w 7797"/>
                  <a:gd name="connsiteY4" fmla="*/ 9795 h 97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797" h="9794">
                    <a:moveTo>
                      <a:pt x="1141" y="9795"/>
                    </a:moveTo>
                    <a:lnTo>
                      <a:pt x="0" y="1712"/>
                    </a:lnTo>
                    <a:cubicBezTo>
                      <a:pt x="2377" y="1046"/>
                      <a:pt x="5135" y="380"/>
                      <a:pt x="6847" y="0"/>
                    </a:cubicBezTo>
                    <a:lnTo>
                      <a:pt x="7798" y="8273"/>
                    </a:lnTo>
                    <a:cubicBezTo>
                      <a:pt x="5611" y="8654"/>
                      <a:pt x="3328" y="9224"/>
                      <a:pt x="1141" y="9795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12" name="Frihåndsform: figur 211">
                <a:extLst>
                  <a:ext uri="{FF2B5EF4-FFF2-40B4-BE49-F238E27FC236}">
                    <a16:creationId xmlns:a16="http://schemas.microsoft.com/office/drawing/2014/main" id="{BD48A5BD-ED2C-4FE6-BA67-B8CFC8EF86B2}"/>
                  </a:ext>
                </a:extLst>
              </p:cNvPr>
              <p:cNvSpPr/>
              <p:nvPr/>
            </p:nvSpPr>
            <p:spPr>
              <a:xfrm>
                <a:off x="10144217" y="708566"/>
                <a:ext cx="8273" cy="10270"/>
              </a:xfrm>
              <a:custGeom>
                <a:avLst/>
                <a:gdLst>
                  <a:gd name="connsiteX0" fmla="*/ 7132 w 8273"/>
                  <a:gd name="connsiteY0" fmla="*/ 0 h 10270"/>
                  <a:gd name="connsiteX1" fmla="*/ 8273 w 8273"/>
                  <a:gd name="connsiteY1" fmla="*/ 8178 h 10270"/>
                  <a:gd name="connsiteX2" fmla="*/ 1331 w 8273"/>
                  <a:gd name="connsiteY2" fmla="*/ 10270 h 10270"/>
                  <a:gd name="connsiteX3" fmla="*/ 0 w 8273"/>
                  <a:gd name="connsiteY3" fmla="*/ 1997 h 10270"/>
                  <a:gd name="connsiteX4" fmla="*/ 3899 w 8273"/>
                  <a:gd name="connsiteY4" fmla="*/ 856 h 10270"/>
                  <a:gd name="connsiteX5" fmla="*/ 7132 w 8273"/>
                  <a:gd name="connsiteY5" fmla="*/ 0 h 102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273" h="10270">
                    <a:moveTo>
                      <a:pt x="7132" y="0"/>
                    </a:moveTo>
                    <a:lnTo>
                      <a:pt x="8273" y="8178"/>
                    </a:lnTo>
                    <a:cubicBezTo>
                      <a:pt x="7418" y="8464"/>
                      <a:pt x="4184" y="9415"/>
                      <a:pt x="1331" y="10270"/>
                    </a:cubicBezTo>
                    <a:lnTo>
                      <a:pt x="0" y="1997"/>
                    </a:lnTo>
                    <a:cubicBezTo>
                      <a:pt x="1617" y="1522"/>
                      <a:pt x="3233" y="1046"/>
                      <a:pt x="3899" y="856"/>
                    </a:cubicBezTo>
                    <a:cubicBezTo>
                      <a:pt x="4374" y="666"/>
                      <a:pt x="5611" y="380"/>
                      <a:pt x="7132" y="0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13" name="Frihåndsform: figur 212">
                <a:extLst>
                  <a:ext uri="{FF2B5EF4-FFF2-40B4-BE49-F238E27FC236}">
                    <a16:creationId xmlns:a16="http://schemas.microsoft.com/office/drawing/2014/main" id="{2264F69A-B84C-4FC1-89B1-31C388D32E88}"/>
                  </a:ext>
                </a:extLst>
              </p:cNvPr>
              <p:cNvSpPr/>
              <p:nvPr/>
            </p:nvSpPr>
            <p:spPr>
              <a:xfrm>
                <a:off x="10271076" y="902278"/>
                <a:ext cx="7893" cy="7640"/>
              </a:xfrm>
              <a:custGeom>
                <a:avLst/>
                <a:gdLst>
                  <a:gd name="connsiteX0" fmla="*/ 475 w 7893"/>
                  <a:gd name="connsiteY0" fmla="*/ 7132 h 7640"/>
                  <a:gd name="connsiteX1" fmla="*/ 0 w 7893"/>
                  <a:gd name="connsiteY1" fmla="*/ 5991 h 7640"/>
                  <a:gd name="connsiteX2" fmla="*/ 2282 w 7893"/>
                  <a:gd name="connsiteY2" fmla="*/ 2092 h 7640"/>
                  <a:gd name="connsiteX3" fmla="*/ 6181 w 7893"/>
                  <a:gd name="connsiteY3" fmla="*/ 0 h 7640"/>
                  <a:gd name="connsiteX4" fmla="*/ 7418 w 7893"/>
                  <a:gd name="connsiteY4" fmla="*/ 475 h 7640"/>
                  <a:gd name="connsiteX5" fmla="*/ 7893 w 7893"/>
                  <a:gd name="connsiteY5" fmla="*/ 1617 h 7640"/>
                  <a:gd name="connsiteX6" fmla="*/ 5706 w 7893"/>
                  <a:gd name="connsiteY6" fmla="*/ 5421 h 7640"/>
                  <a:gd name="connsiteX7" fmla="*/ 1807 w 7893"/>
                  <a:gd name="connsiteY7" fmla="*/ 7608 h 7640"/>
                  <a:gd name="connsiteX8" fmla="*/ 475 w 7893"/>
                  <a:gd name="connsiteY8" fmla="*/ 7132 h 76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893" h="7640">
                    <a:moveTo>
                      <a:pt x="475" y="7132"/>
                    </a:moveTo>
                    <a:cubicBezTo>
                      <a:pt x="190" y="6847"/>
                      <a:pt x="0" y="6467"/>
                      <a:pt x="0" y="5991"/>
                    </a:cubicBezTo>
                    <a:cubicBezTo>
                      <a:pt x="0" y="5040"/>
                      <a:pt x="761" y="3614"/>
                      <a:pt x="2282" y="2092"/>
                    </a:cubicBezTo>
                    <a:cubicBezTo>
                      <a:pt x="3804" y="571"/>
                      <a:pt x="5135" y="0"/>
                      <a:pt x="6181" y="0"/>
                    </a:cubicBezTo>
                    <a:cubicBezTo>
                      <a:pt x="6657" y="0"/>
                      <a:pt x="7037" y="190"/>
                      <a:pt x="7418" y="475"/>
                    </a:cubicBezTo>
                    <a:cubicBezTo>
                      <a:pt x="7703" y="856"/>
                      <a:pt x="7893" y="1236"/>
                      <a:pt x="7893" y="1617"/>
                    </a:cubicBezTo>
                    <a:cubicBezTo>
                      <a:pt x="7893" y="2568"/>
                      <a:pt x="7227" y="3994"/>
                      <a:pt x="5706" y="5421"/>
                    </a:cubicBezTo>
                    <a:cubicBezTo>
                      <a:pt x="4184" y="6942"/>
                      <a:pt x="2758" y="7608"/>
                      <a:pt x="1807" y="7608"/>
                    </a:cubicBezTo>
                    <a:cubicBezTo>
                      <a:pt x="1141" y="7703"/>
                      <a:pt x="761" y="7608"/>
                      <a:pt x="475" y="7132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14" name="Frihåndsform: figur 213">
                <a:extLst>
                  <a:ext uri="{FF2B5EF4-FFF2-40B4-BE49-F238E27FC236}">
                    <a16:creationId xmlns:a16="http://schemas.microsoft.com/office/drawing/2014/main" id="{1D628536-2EE4-495A-819E-89EE2E378B1C}"/>
                  </a:ext>
                </a:extLst>
              </p:cNvPr>
              <p:cNvSpPr/>
              <p:nvPr/>
            </p:nvSpPr>
            <p:spPr>
              <a:xfrm>
                <a:off x="10238553" y="933446"/>
                <a:ext cx="7893" cy="7631"/>
              </a:xfrm>
              <a:custGeom>
                <a:avLst/>
                <a:gdLst>
                  <a:gd name="connsiteX0" fmla="*/ 7418 w 7893"/>
                  <a:gd name="connsiteY0" fmla="*/ 500 h 7631"/>
                  <a:gd name="connsiteX1" fmla="*/ 7893 w 7893"/>
                  <a:gd name="connsiteY1" fmla="*/ 1641 h 7631"/>
                  <a:gd name="connsiteX2" fmla="*/ 5611 w 7893"/>
                  <a:gd name="connsiteY2" fmla="*/ 5540 h 7631"/>
                  <a:gd name="connsiteX3" fmla="*/ 1712 w 7893"/>
                  <a:gd name="connsiteY3" fmla="*/ 7632 h 7631"/>
                  <a:gd name="connsiteX4" fmla="*/ 475 w 7893"/>
                  <a:gd name="connsiteY4" fmla="*/ 7156 h 7631"/>
                  <a:gd name="connsiteX5" fmla="*/ 0 w 7893"/>
                  <a:gd name="connsiteY5" fmla="*/ 6015 h 7631"/>
                  <a:gd name="connsiteX6" fmla="*/ 2187 w 7893"/>
                  <a:gd name="connsiteY6" fmla="*/ 2211 h 7631"/>
                  <a:gd name="connsiteX7" fmla="*/ 6086 w 7893"/>
                  <a:gd name="connsiteY7" fmla="*/ 24 h 7631"/>
                  <a:gd name="connsiteX8" fmla="*/ 7418 w 7893"/>
                  <a:gd name="connsiteY8" fmla="*/ 500 h 76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893" h="7631">
                    <a:moveTo>
                      <a:pt x="7418" y="500"/>
                    </a:moveTo>
                    <a:cubicBezTo>
                      <a:pt x="7703" y="785"/>
                      <a:pt x="7893" y="1165"/>
                      <a:pt x="7893" y="1641"/>
                    </a:cubicBezTo>
                    <a:cubicBezTo>
                      <a:pt x="7893" y="2592"/>
                      <a:pt x="7132" y="4018"/>
                      <a:pt x="5611" y="5540"/>
                    </a:cubicBezTo>
                    <a:cubicBezTo>
                      <a:pt x="4089" y="7061"/>
                      <a:pt x="2758" y="7632"/>
                      <a:pt x="1712" y="7632"/>
                    </a:cubicBezTo>
                    <a:cubicBezTo>
                      <a:pt x="1236" y="7632"/>
                      <a:pt x="856" y="7442"/>
                      <a:pt x="475" y="7156"/>
                    </a:cubicBezTo>
                    <a:cubicBezTo>
                      <a:pt x="190" y="6776"/>
                      <a:pt x="0" y="6396"/>
                      <a:pt x="0" y="6015"/>
                    </a:cubicBezTo>
                    <a:cubicBezTo>
                      <a:pt x="0" y="5064"/>
                      <a:pt x="666" y="3638"/>
                      <a:pt x="2187" y="2211"/>
                    </a:cubicBezTo>
                    <a:cubicBezTo>
                      <a:pt x="3709" y="690"/>
                      <a:pt x="5135" y="24"/>
                      <a:pt x="6086" y="24"/>
                    </a:cubicBezTo>
                    <a:cubicBezTo>
                      <a:pt x="6657" y="-71"/>
                      <a:pt x="7037" y="119"/>
                      <a:pt x="7418" y="500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15" name="Frihåndsform: figur 214">
                <a:extLst>
                  <a:ext uri="{FF2B5EF4-FFF2-40B4-BE49-F238E27FC236}">
                    <a16:creationId xmlns:a16="http://schemas.microsoft.com/office/drawing/2014/main" id="{A7B1E12C-C95F-4A66-8E07-F3AFFEAFFDA7}"/>
                  </a:ext>
                </a:extLst>
              </p:cNvPr>
              <p:cNvSpPr/>
              <p:nvPr/>
            </p:nvSpPr>
            <p:spPr>
              <a:xfrm>
                <a:off x="10225525" y="702480"/>
                <a:ext cx="7417" cy="9319"/>
              </a:xfrm>
              <a:custGeom>
                <a:avLst/>
                <a:gdLst>
                  <a:gd name="connsiteX0" fmla="*/ 0 w 7417"/>
                  <a:gd name="connsiteY0" fmla="*/ 8464 h 9319"/>
                  <a:gd name="connsiteX1" fmla="*/ 380 w 7417"/>
                  <a:gd name="connsiteY1" fmla="*/ 0 h 9319"/>
                  <a:gd name="connsiteX2" fmla="*/ 7418 w 7417"/>
                  <a:gd name="connsiteY2" fmla="*/ 856 h 9319"/>
                  <a:gd name="connsiteX3" fmla="*/ 6752 w 7417"/>
                  <a:gd name="connsiteY3" fmla="*/ 9320 h 9319"/>
                  <a:gd name="connsiteX4" fmla="*/ 0 w 7417"/>
                  <a:gd name="connsiteY4" fmla="*/ 8464 h 93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417" h="9319">
                    <a:moveTo>
                      <a:pt x="0" y="8464"/>
                    </a:moveTo>
                    <a:lnTo>
                      <a:pt x="380" y="0"/>
                    </a:lnTo>
                    <a:cubicBezTo>
                      <a:pt x="1902" y="190"/>
                      <a:pt x="4755" y="475"/>
                      <a:pt x="7418" y="856"/>
                    </a:cubicBezTo>
                    <a:lnTo>
                      <a:pt x="6752" y="9320"/>
                    </a:lnTo>
                    <a:cubicBezTo>
                      <a:pt x="4470" y="9034"/>
                      <a:pt x="2282" y="8749"/>
                      <a:pt x="0" y="8464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16" name="Frihåndsform: figur 215">
                <a:extLst>
                  <a:ext uri="{FF2B5EF4-FFF2-40B4-BE49-F238E27FC236}">
                    <a16:creationId xmlns:a16="http://schemas.microsoft.com/office/drawing/2014/main" id="{7E3F643B-1395-42D8-940F-AB6893A13049}"/>
                  </a:ext>
                </a:extLst>
              </p:cNvPr>
              <p:cNvSpPr/>
              <p:nvPr/>
            </p:nvSpPr>
            <p:spPr>
              <a:xfrm>
                <a:off x="10176930" y="702575"/>
                <a:ext cx="7417" cy="9224"/>
              </a:xfrm>
              <a:custGeom>
                <a:avLst/>
                <a:gdLst>
                  <a:gd name="connsiteX0" fmla="*/ 7037 w 7417"/>
                  <a:gd name="connsiteY0" fmla="*/ 0 h 9224"/>
                  <a:gd name="connsiteX1" fmla="*/ 7418 w 7417"/>
                  <a:gd name="connsiteY1" fmla="*/ 8369 h 9224"/>
                  <a:gd name="connsiteX2" fmla="*/ 666 w 7417"/>
                  <a:gd name="connsiteY2" fmla="*/ 9224 h 9224"/>
                  <a:gd name="connsiteX3" fmla="*/ 0 w 7417"/>
                  <a:gd name="connsiteY3" fmla="*/ 856 h 9224"/>
                  <a:gd name="connsiteX4" fmla="*/ 7037 w 7417"/>
                  <a:gd name="connsiteY4" fmla="*/ 0 h 92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417" h="9224">
                    <a:moveTo>
                      <a:pt x="7037" y="0"/>
                    </a:moveTo>
                    <a:lnTo>
                      <a:pt x="7418" y="8369"/>
                    </a:lnTo>
                    <a:cubicBezTo>
                      <a:pt x="5230" y="8559"/>
                      <a:pt x="2948" y="8939"/>
                      <a:pt x="666" y="9224"/>
                    </a:cubicBezTo>
                    <a:lnTo>
                      <a:pt x="0" y="856"/>
                    </a:lnTo>
                    <a:cubicBezTo>
                      <a:pt x="2377" y="475"/>
                      <a:pt x="5230" y="190"/>
                      <a:pt x="7037" y="0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17" name="Frihåndsform: figur 216">
                <a:extLst>
                  <a:ext uri="{FF2B5EF4-FFF2-40B4-BE49-F238E27FC236}">
                    <a16:creationId xmlns:a16="http://schemas.microsoft.com/office/drawing/2014/main" id="{1BF116B3-9AE2-4B0A-931D-0188191A16A0}"/>
                  </a:ext>
                </a:extLst>
              </p:cNvPr>
              <p:cNvSpPr/>
              <p:nvPr/>
            </p:nvSpPr>
            <p:spPr>
              <a:xfrm>
                <a:off x="10131189" y="933470"/>
                <a:ext cx="7797" cy="7797"/>
              </a:xfrm>
              <a:custGeom>
                <a:avLst/>
                <a:gdLst>
                  <a:gd name="connsiteX0" fmla="*/ 3899 w 7797"/>
                  <a:gd name="connsiteY0" fmla="*/ 7798 h 7797"/>
                  <a:gd name="connsiteX1" fmla="*/ 0 w 7797"/>
                  <a:gd name="connsiteY1" fmla="*/ 3899 h 7797"/>
                  <a:gd name="connsiteX2" fmla="*/ 3899 w 7797"/>
                  <a:gd name="connsiteY2" fmla="*/ 0 h 7797"/>
                  <a:gd name="connsiteX3" fmla="*/ 7798 w 7797"/>
                  <a:gd name="connsiteY3" fmla="*/ 3899 h 7797"/>
                  <a:gd name="connsiteX4" fmla="*/ 3899 w 7797"/>
                  <a:gd name="connsiteY4" fmla="*/ 7798 h 77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797" h="7797">
                    <a:moveTo>
                      <a:pt x="3899" y="7798"/>
                    </a:moveTo>
                    <a:cubicBezTo>
                      <a:pt x="1807" y="7798"/>
                      <a:pt x="0" y="6086"/>
                      <a:pt x="0" y="3899"/>
                    </a:cubicBezTo>
                    <a:cubicBezTo>
                      <a:pt x="0" y="1712"/>
                      <a:pt x="1807" y="0"/>
                      <a:pt x="3899" y="0"/>
                    </a:cubicBezTo>
                    <a:cubicBezTo>
                      <a:pt x="6086" y="0"/>
                      <a:pt x="7798" y="1807"/>
                      <a:pt x="7798" y="3899"/>
                    </a:cubicBezTo>
                    <a:cubicBezTo>
                      <a:pt x="7798" y="5991"/>
                      <a:pt x="6086" y="7798"/>
                      <a:pt x="3899" y="7798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18" name="Frihåndsform: figur 217">
                <a:extLst>
                  <a:ext uri="{FF2B5EF4-FFF2-40B4-BE49-F238E27FC236}">
                    <a16:creationId xmlns:a16="http://schemas.microsoft.com/office/drawing/2014/main" id="{D2C45B80-D237-4C26-ACCD-914ABD5D2788}"/>
                  </a:ext>
                </a:extLst>
              </p:cNvPr>
              <p:cNvSpPr/>
              <p:nvPr/>
            </p:nvSpPr>
            <p:spPr>
              <a:xfrm>
                <a:off x="10217632" y="701814"/>
                <a:ext cx="7132" cy="9034"/>
              </a:xfrm>
              <a:custGeom>
                <a:avLst/>
                <a:gdLst>
                  <a:gd name="connsiteX0" fmla="*/ 7132 w 7132"/>
                  <a:gd name="connsiteY0" fmla="*/ 571 h 9034"/>
                  <a:gd name="connsiteX1" fmla="*/ 6657 w 7132"/>
                  <a:gd name="connsiteY1" fmla="*/ 9034 h 9034"/>
                  <a:gd name="connsiteX2" fmla="*/ 0 w 7132"/>
                  <a:gd name="connsiteY2" fmla="*/ 8559 h 9034"/>
                  <a:gd name="connsiteX3" fmla="*/ 285 w 7132"/>
                  <a:gd name="connsiteY3" fmla="*/ 0 h 9034"/>
                  <a:gd name="connsiteX4" fmla="*/ 7132 w 7132"/>
                  <a:gd name="connsiteY4" fmla="*/ 571 h 90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132" h="9034">
                    <a:moveTo>
                      <a:pt x="7132" y="571"/>
                    </a:moveTo>
                    <a:lnTo>
                      <a:pt x="6657" y="9034"/>
                    </a:lnTo>
                    <a:cubicBezTo>
                      <a:pt x="5421" y="8939"/>
                      <a:pt x="2568" y="8749"/>
                      <a:pt x="0" y="8559"/>
                    </a:cubicBezTo>
                    <a:lnTo>
                      <a:pt x="285" y="0"/>
                    </a:lnTo>
                    <a:cubicBezTo>
                      <a:pt x="1617" y="95"/>
                      <a:pt x="5135" y="380"/>
                      <a:pt x="7132" y="571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19" name="Frihåndsform: figur 218">
                <a:extLst>
                  <a:ext uri="{FF2B5EF4-FFF2-40B4-BE49-F238E27FC236}">
                    <a16:creationId xmlns:a16="http://schemas.microsoft.com/office/drawing/2014/main" id="{0AD6EEBC-4298-4AC3-A6B4-52BEA8BB93DA}"/>
                  </a:ext>
                </a:extLst>
              </p:cNvPr>
              <p:cNvSpPr/>
              <p:nvPr/>
            </p:nvSpPr>
            <p:spPr>
              <a:xfrm>
                <a:off x="10184919" y="701814"/>
                <a:ext cx="7132" cy="8939"/>
              </a:xfrm>
              <a:custGeom>
                <a:avLst/>
                <a:gdLst>
                  <a:gd name="connsiteX0" fmla="*/ 475 w 7132"/>
                  <a:gd name="connsiteY0" fmla="*/ 8939 h 8939"/>
                  <a:gd name="connsiteX1" fmla="*/ 0 w 7132"/>
                  <a:gd name="connsiteY1" fmla="*/ 571 h 8939"/>
                  <a:gd name="connsiteX2" fmla="*/ 6847 w 7132"/>
                  <a:gd name="connsiteY2" fmla="*/ 0 h 8939"/>
                  <a:gd name="connsiteX3" fmla="*/ 7132 w 7132"/>
                  <a:gd name="connsiteY3" fmla="*/ 8464 h 8939"/>
                  <a:gd name="connsiteX4" fmla="*/ 475 w 7132"/>
                  <a:gd name="connsiteY4" fmla="*/ 8939 h 89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132" h="8939">
                    <a:moveTo>
                      <a:pt x="475" y="8939"/>
                    </a:moveTo>
                    <a:lnTo>
                      <a:pt x="0" y="571"/>
                    </a:lnTo>
                    <a:cubicBezTo>
                      <a:pt x="1522" y="475"/>
                      <a:pt x="4945" y="95"/>
                      <a:pt x="6847" y="0"/>
                    </a:cubicBezTo>
                    <a:lnTo>
                      <a:pt x="7132" y="8464"/>
                    </a:lnTo>
                    <a:cubicBezTo>
                      <a:pt x="4755" y="8654"/>
                      <a:pt x="1997" y="8844"/>
                      <a:pt x="475" y="8939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20" name="Frihåndsform: figur 219">
                <a:extLst>
                  <a:ext uri="{FF2B5EF4-FFF2-40B4-BE49-F238E27FC236}">
                    <a16:creationId xmlns:a16="http://schemas.microsoft.com/office/drawing/2014/main" id="{DB3E2AA1-8DFB-4140-BF51-C552213A0B07}"/>
                  </a:ext>
                </a:extLst>
              </p:cNvPr>
              <p:cNvSpPr/>
              <p:nvPr/>
            </p:nvSpPr>
            <p:spPr>
              <a:xfrm>
                <a:off x="10264610" y="928145"/>
                <a:ext cx="6185" cy="6181"/>
              </a:xfrm>
              <a:custGeom>
                <a:avLst/>
                <a:gdLst>
                  <a:gd name="connsiteX0" fmla="*/ 3138 w 6185"/>
                  <a:gd name="connsiteY0" fmla="*/ 6181 h 6181"/>
                  <a:gd name="connsiteX1" fmla="*/ 0 w 6185"/>
                  <a:gd name="connsiteY1" fmla="*/ 3043 h 6181"/>
                  <a:gd name="connsiteX2" fmla="*/ 3138 w 6185"/>
                  <a:gd name="connsiteY2" fmla="*/ 0 h 6181"/>
                  <a:gd name="connsiteX3" fmla="*/ 6181 w 6185"/>
                  <a:gd name="connsiteY3" fmla="*/ 3043 h 6181"/>
                  <a:gd name="connsiteX4" fmla="*/ 3138 w 6185"/>
                  <a:gd name="connsiteY4" fmla="*/ 6181 h 61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85" h="6181">
                    <a:moveTo>
                      <a:pt x="3138" y="6181"/>
                    </a:moveTo>
                    <a:cubicBezTo>
                      <a:pt x="1426" y="6181"/>
                      <a:pt x="0" y="4755"/>
                      <a:pt x="0" y="3043"/>
                    </a:cubicBezTo>
                    <a:cubicBezTo>
                      <a:pt x="0" y="1331"/>
                      <a:pt x="1426" y="0"/>
                      <a:pt x="3138" y="0"/>
                    </a:cubicBezTo>
                    <a:cubicBezTo>
                      <a:pt x="4850" y="0"/>
                      <a:pt x="6181" y="1331"/>
                      <a:pt x="6181" y="3043"/>
                    </a:cubicBezTo>
                    <a:cubicBezTo>
                      <a:pt x="6276" y="4850"/>
                      <a:pt x="4850" y="6181"/>
                      <a:pt x="3138" y="6181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21" name="Frihåndsform: figur 220">
                <a:extLst>
                  <a:ext uri="{FF2B5EF4-FFF2-40B4-BE49-F238E27FC236}">
                    <a16:creationId xmlns:a16="http://schemas.microsoft.com/office/drawing/2014/main" id="{779FC08A-ED7D-4D97-9940-EFCED3A3D8BE}"/>
                  </a:ext>
                </a:extLst>
              </p:cNvPr>
              <p:cNvSpPr/>
              <p:nvPr/>
            </p:nvSpPr>
            <p:spPr>
              <a:xfrm>
                <a:off x="10246636" y="909125"/>
                <a:ext cx="6276" cy="6276"/>
              </a:xfrm>
              <a:custGeom>
                <a:avLst/>
                <a:gdLst>
                  <a:gd name="connsiteX0" fmla="*/ 95 w 6276"/>
                  <a:gd name="connsiteY0" fmla="*/ 2948 h 6276"/>
                  <a:gd name="connsiteX1" fmla="*/ 3138 w 6276"/>
                  <a:gd name="connsiteY1" fmla="*/ 0 h 6276"/>
                  <a:gd name="connsiteX2" fmla="*/ 3233 w 6276"/>
                  <a:gd name="connsiteY2" fmla="*/ 0 h 6276"/>
                  <a:gd name="connsiteX3" fmla="*/ 6276 w 6276"/>
                  <a:gd name="connsiteY3" fmla="*/ 3138 h 6276"/>
                  <a:gd name="connsiteX4" fmla="*/ 6276 w 6276"/>
                  <a:gd name="connsiteY4" fmla="*/ 3233 h 6276"/>
                  <a:gd name="connsiteX5" fmla="*/ 3138 w 6276"/>
                  <a:gd name="connsiteY5" fmla="*/ 6276 h 6276"/>
                  <a:gd name="connsiteX6" fmla="*/ 3043 w 6276"/>
                  <a:gd name="connsiteY6" fmla="*/ 6276 h 6276"/>
                  <a:gd name="connsiteX7" fmla="*/ 0 w 6276"/>
                  <a:gd name="connsiteY7" fmla="*/ 3138 h 6276"/>
                  <a:gd name="connsiteX8" fmla="*/ 0 w 6276"/>
                  <a:gd name="connsiteY8" fmla="*/ 2948 h 62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276" h="6276">
                    <a:moveTo>
                      <a:pt x="95" y="2948"/>
                    </a:moveTo>
                    <a:cubicBezTo>
                      <a:pt x="190" y="1236"/>
                      <a:pt x="1522" y="0"/>
                      <a:pt x="3138" y="0"/>
                    </a:cubicBezTo>
                    <a:lnTo>
                      <a:pt x="3233" y="0"/>
                    </a:lnTo>
                    <a:cubicBezTo>
                      <a:pt x="4945" y="95"/>
                      <a:pt x="6276" y="1522"/>
                      <a:pt x="6276" y="3138"/>
                    </a:cubicBezTo>
                    <a:lnTo>
                      <a:pt x="6276" y="3233"/>
                    </a:lnTo>
                    <a:cubicBezTo>
                      <a:pt x="6276" y="4945"/>
                      <a:pt x="4850" y="6276"/>
                      <a:pt x="3138" y="6276"/>
                    </a:cubicBezTo>
                    <a:lnTo>
                      <a:pt x="3043" y="6276"/>
                    </a:lnTo>
                    <a:cubicBezTo>
                      <a:pt x="1331" y="6181"/>
                      <a:pt x="0" y="4755"/>
                      <a:pt x="0" y="3138"/>
                    </a:cubicBezTo>
                    <a:lnTo>
                      <a:pt x="0" y="2948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</p:grpSp>
        <p:sp>
          <p:nvSpPr>
            <p:cNvPr id="196" name="Frihåndsform: figur 195">
              <a:extLst>
                <a:ext uri="{FF2B5EF4-FFF2-40B4-BE49-F238E27FC236}">
                  <a16:creationId xmlns:a16="http://schemas.microsoft.com/office/drawing/2014/main" id="{4A47CDB5-8180-418C-8DFB-7BD3D5FD61A3}"/>
                </a:ext>
              </a:extLst>
            </p:cNvPr>
            <p:cNvSpPr/>
            <p:nvPr/>
          </p:nvSpPr>
          <p:spPr>
            <a:xfrm rot="-646302">
              <a:off x="10232940" y="1046083"/>
              <a:ext cx="2852" cy="13504"/>
            </a:xfrm>
            <a:custGeom>
              <a:avLst/>
              <a:gdLst>
                <a:gd name="connsiteX0" fmla="*/ 0 w 2852"/>
                <a:gd name="connsiteY0" fmla="*/ 0 h 13504"/>
                <a:gd name="connsiteX1" fmla="*/ 2853 w 2852"/>
                <a:gd name="connsiteY1" fmla="*/ 0 h 13504"/>
                <a:gd name="connsiteX2" fmla="*/ 2853 w 2852"/>
                <a:gd name="connsiteY2" fmla="*/ 13504 h 13504"/>
                <a:gd name="connsiteX3" fmla="*/ 0 w 2852"/>
                <a:gd name="connsiteY3" fmla="*/ 13504 h 13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52" h="13504">
                  <a:moveTo>
                    <a:pt x="0" y="0"/>
                  </a:moveTo>
                  <a:lnTo>
                    <a:pt x="2853" y="0"/>
                  </a:lnTo>
                  <a:lnTo>
                    <a:pt x="2853" y="13504"/>
                  </a:lnTo>
                  <a:lnTo>
                    <a:pt x="0" y="13504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grpSp>
          <p:nvGrpSpPr>
            <p:cNvPr id="197" name="dasdasda">
              <a:extLst>
                <a:ext uri="{FF2B5EF4-FFF2-40B4-BE49-F238E27FC236}">
                  <a16:creationId xmlns:a16="http://schemas.microsoft.com/office/drawing/2014/main" id="{24B5FF2F-B072-4331-A16F-0BD3819B6595}"/>
                </a:ext>
              </a:extLst>
            </p:cNvPr>
            <p:cNvGrpSpPr/>
            <p:nvPr/>
          </p:nvGrpSpPr>
          <p:grpSpPr>
            <a:xfrm>
              <a:off x="10145358" y="804519"/>
              <a:ext cx="7702" cy="7988"/>
              <a:chOff x="10145358" y="804519"/>
              <a:chExt cx="7702" cy="7988"/>
            </a:xfrm>
            <a:solidFill>
              <a:srgbClr val="EBEBEB"/>
            </a:solidFill>
          </p:grpSpPr>
          <p:sp>
            <p:nvSpPr>
              <p:cNvPr id="204" name="Frihåndsform: figur 203">
                <a:extLst>
                  <a:ext uri="{FF2B5EF4-FFF2-40B4-BE49-F238E27FC236}">
                    <a16:creationId xmlns:a16="http://schemas.microsoft.com/office/drawing/2014/main" id="{DB8FE714-0DC4-46CD-9622-5427CE7C0012}"/>
                  </a:ext>
                </a:extLst>
              </p:cNvPr>
              <p:cNvSpPr/>
              <p:nvPr/>
            </p:nvSpPr>
            <p:spPr>
              <a:xfrm>
                <a:off x="10145358" y="804519"/>
                <a:ext cx="4184" cy="4184"/>
              </a:xfrm>
              <a:custGeom>
                <a:avLst/>
                <a:gdLst>
                  <a:gd name="connsiteX0" fmla="*/ 2092 w 4184"/>
                  <a:gd name="connsiteY0" fmla="*/ 4184 h 4184"/>
                  <a:gd name="connsiteX1" fmla="*/ 0 w 4184"/>
                  <a:gd name="connsiteY1" fmla="*/ 2092 h 4184"/>
                  <a:gd name="connsiteX2" fmla="*/ 2092 w 4184"/>
                  <a:gd name="connsiteY2" fmla="*/ 0 h 4184"/>
                  <a:gd name="connsiteX3" fmla="*/ 4184 w 4184"/>
                  <a:gd name="connsiteY3" fmla="*/ 2092 h 4184"/>
                  <a:gd name="connsiteX4" fmla="*/ 2092 w 4184"/>
                  <a:gd name="connsiteY4" fmla="*/ 4184 h 41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184" h="4184">
                    <a:moveTo>
                      <a:pt x="2092" y="4184"/>
                    </a:moveTo>
                    <a:cubicBezTo>
                      <a:pt x="951" y="4184"/>
                      <a:pt x="0" y="3233"/>
                      <a:pt x="0" y="2092"/>
                    </a:cubicBezTo>
                    <a:cubicBezTo>
                      <a:pt x="0" y="856"/>
                      <a:pt x="951" y="0"/>
                      <a:pt x="2092" y="0"/>
                    </a:cubicBezTo>
                    <a:cubicBezTo>
                      <a:pt x="3233" y="0"/>
                      <a:pt x="4184" y="951"/>
                      <a:pt x="4184" y="2092"/>
                    </a:cubicBezTo>
                    <a:cubicBezTo>
                      <a:pt x="4184" y="3233"/>
                      <a:pt x="3233" y="4184"/>
                      <a:pt x="2092" y="4184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05" name="Frihåndsform: figur 204">
                <a:extLst>
                  <a:ext uri="{FF2B5EF4-FFF2-40B4-BE49-F238E27FC236}">
                    <a16:creationId xmlns:a16="http://schemas.microsoft.com/office/drawing/2014/main" id="{E7F709B4-D14F-4D12-9C7A-DFDB91B82A78}"/>
                  </a:ext>
                </a:extLst>
              </p:cNvPr>
              <p:cNvSpPr/>
              <p:nvPr/>
            </p:nvSpPr>
            <p:spPr>
              <a:xfrm>
                <a:off x="10148782" y="808132"/>
                <a:ext cx="4279" cy="4374"/>
              </a:xfrm>
              <a:custGeom>
                <a:avLst/>
                <a:gdLst>
                  <a:gd name="connsiteX0" fmla="*/ 4279 w 4279"/>
                  <a:gd name="connsiteY0" fmla="*/ 1522 h 4374"/>
                  <a:gd name="connsiteX1" fmla="*/ 1426 w 4279"/>
                  <a:gd name="connsiteY1" fmla="*/ 4374 h 4374"/>
                  <a:gd name="connsiteX2" fmla="*/ 0 w 4279"/>
                  <a:gd name="connsiteY2" fmla="*/ 1331 h 4374"/>
                  <a:gd name="connsiteX3" fmla="*/ 1426 w 4279"/>
                  <a:gd name="connsiteY3" fmla="*/ 0 h 4374"/>
                  <a:gd name="connsiteX4" fmla="*/ 4279 w 4279"/>
                  <a:gd name="connsiteY4" fmla="*/ 1522 h 43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279" h="4374">
                    <a:moveTo>
                      <a:pt x="4279" y="1522"/>
                    </a:moveTo>
                    <a:lnTo>
                      <a:pt x="1426" y="4374"/>
                    </a:lnTo>
                    <a:lnTo>
                      <a:pt x="0" y="1331"/>
                    </a:lnTo>
                    <a:cubicBezTo>
                      <a:pt x="571" y="951"/>
                      <a:pt x="1046" y="571"/>
                      <a:pt x="1426" y="0"/>
                    </a:cubicBezTo>
                    <a:lnTo>
                      <a:pt x="4279" y="1522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</p:grpSp>
        <p:sp>
          <p:nvSpPr>
            <p:cNvPr id="198" name="Frihåndsform: figur 197">
              <a:extLst>
                <a:ext uri="{FF2B5EF4-FFF2-40B4-BE49-F238E27FC236}">
                  <a16:creationId xmlns:a16="http://schemas.microsoft.com/office/drawing/2014/main" id="{53FC4756-37D3-422B-8039-36ED8FD48B84}"/>
                </a:ext>
              </a:extLst>
            </p:cNvPr>
            <p:cNvSpPr/>
            <p:nvPr/>
          </p:nvSpPr>
          <p:spPr>
            <a:xfrm>
              <a:off x="10210500" y="1048537"/>
              <a:ext cx="3423" cy="13598"/>
            </a:xfrm>
            <a:custGeom>
              <a:avLst/>
              <a:gdLst>
                <a:gd name="connsiteX0" fmla="*/ 0 w 3423"/>
                <a:gd name="connsiteY0" fmla="*/ 95 h 13598"/>
                <a:gd name="connsiteX1" fmla="*/ 571 w 3423"/>
                <a:gd name="connsiteY1" fmla="*/ 13599 h 13598"/>
                <a:gd name="connsiteX2" fmla="*/ 3423 w 3423"/>
                <a:gd name="connsiteY2" fmla="*/ 13409 h 13598"/>
                <a:gd name="connsiteX3" fmla="*/ 2853 w 3423"/>
                <a:gd name="connsiteY3" fmla="*/ 0 h 13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23" h="13598">
                  <a:moveTo>
                    <a:pt x="0" y="95"/>
                  </a:moveTo>
                  <a:lnTo>
                    <a:pt x="571" y="13599"/>
                  </a:lnTo>
                  <a:lnTo>
                    <a:pt x="3423" y="13409"/>
                  </a:lnTo>
                  <a:lnTo>
                    <a:pt x="2853" y="0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grpSp>
          <p:nvGrpSpPr>
            <p:cNvPr id="199" name="dasdasda">
              <a:extLst>
                <a:ext uri="{FF2B5EF4-FFF2-40B4-BE49-F238E27FC236}">
                  <a16:creationId xmlns:a16="http://schemas.microsoft.com/office/drawing/2014/main" id="{43087649-E896-4B24-B0EB-EE5703C53497}"/>
                </a:ext>
              </a:extLst>
            </p:cNvPr>
            <p:cNvGrpSpPr/>
            <p:nvPr/>
          </p:nvGrpSpPr>
          <p:grpSpPr>
            <a:xfrm>
              <a:off x="10193477" y="1008787"/>
              <a:ext cx="1023730" cy="87298"/>
              <a:chOff x="10193477" y="1008787"/>
              <a:chExt cx="1023730" cy="87298"/>
            </a:xfrm>
          </p:grpSpPr>
          <p:sp>
            <p:nvSpPr>
              <p:cNvPr id="201" name="Frihåndsform: figur 200">
                <a:extLst>
                  <a:ext uri="{FF2B5EF4-FFF2-40B4-BE49-F238E27FC236}">
                    <a16:creationId xmlns:a16="http://schemas.microsoft.com/office/drawing/2014/main" id="{32A30659-5A47-4757-B607-C9B3C9914774}"/>
                  </a:ext>
                </a:extLst>
              </p:cNvPr>
              <p:cNvSpPr/>
              <p:nvPr/>
            </p:nvSpPr>
            <p:spPr>
              <a:xfrm>
                <a:off x="10193477" y="1029233"/>
                <a:ext cx="3043" cy="3138"/>
              </a:xfrm>
              <a:custGeom>
                <a:avLst/>
                <a:gdLst>
                  <a:gd name="connsiteX0" fmla="*/ 0 w 3043"/>
                  <a:gd name="connsiteY0" fmla="*/ 2948 h 3138"/>
                  <a:gd name="connsiteX1" fmla="*/ 1046 w 3043"/>
                  <a:gd name="connsiteY1" fmla="*/ 0 h 3138"/>
                  <a:gd name="connsiteX2" fmla="*/ 3043 w 3043"/>
                  <a:gd name="connsiteY2" fmla="*/ 3138 h 3138"/>
                  <a:gd name="connsiteX3" fmla="*/ 0 w 3043"/>
                  <a:gd name="connsiteY3" fmla="*/ 2948 h 3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43" h="3138">
                    <a:moveTo>
                      <a:pt x="0" y="2948"/>
                    </a:moveTo>
                    <a:cubicBezTo>
                      <a:pt x="475" y="1997"/>
                      <a:pt x="856" y="1046"/>
                      <a:pt x="1046" y="0"/>
                    </a:cubicBezTo>
                    <a:cubicBezTo>
                      <a:pt x="1522" y="1141"/>
                      <a:pt x="2187" y="2282"/>
                      <a:pt x="3043" y="3138"/>
                    </a:cubicBezTo>
                    <a:cubicBezTo>
                      <a:pt x="2092" y="3138"/>
                      <a:pt x="1046" y="3043"/>
                      <a:pt x="0" y="2948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02" name="Frihåndsform: figur 201">
                <a:extLst>
                  <a:ext uri="{FF2B5EF4-FFF2-40B4-BE49-F238E27FC236}">
                    <a16:creationId xmlns:a16="http://schemas.microsoft.com/office/drawing/2014/main" id="{AD8E6CEA-5BED-4CD2-824F-DA9F88E7D778}"/>
                  </a:ext>
                </a:extLst>
              </p:cNvPr>
              <p:cNvSpPr/>
              <p:nvPr/>
            </p:nvSpPr>
            <p:spPr>
              <a:xfrm>
                <a:off x="10212306" y="1029233"/>
                <a:ext cx="3233" cy="3233"/>
              </a:xfrm>
              <a:custGeom>
                <a:avLst/>
                <a:gdLst>
                  <a:gd name="connsiteX0" fmla="*/ 0 w 3233"/>
                  <a:gd name="connsiteY0" fmla="*/ 3233 h 3233"/>
                  <a:gd name="connsiteX1" fmla="*/ 2092 w 3233"/>
                  <a:gd name="connsiteY1" fmla="*/ 0 h 3233"/>
                  <a:gd name="connsiteX2" fmla="*/ 3233 w 3233"/>
                  <a:gd name="connsiteY2" fmla="*/ 3043 h 3233"/>
                  <a:gd name="connsiteX3" fmla="*/ 0 w 3233"/>
                  <a:gd name="connsiteY3" fmla="*/ 3233 h 32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233" h="3233">
                    <a:moveTo>
                      <a:pt x="0" y="3233"/>
                    </a:moveTo>
                    <a:cubicBezTo>
                      <a:pt x="856" y="2282"/>
                      <a:pt x="1617" y="1236"/>
                      <a:pt x="2092" y="0"/>
                    </a:cubicBezTo>
                    <a:cubicBezTo>
                      <a:pt x="2282" y="1046"/>
                      <a:pt x="2663" y="2092"/>
                      <a:pt x="3233" y="3043"/>
                    </a:cubicBezTo>
                    <a:cubicBezTo>
                      <a:pt x="2187" y="3138"/>
                      <a:pt x="1141" y="3233"/>
                      <a:pt x="0" y="3233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03" name="Frihåndsform: figur 202">
                <a:extLst>
                  <a:ext uri="{FF2B5EF4-FFF2-40B4-BE49-F238E27FC236}">
                    <a16:creationId xmlns:a16="http://schemas.microsoft.com/office/drawing/2014/main" id="{0F390A08-0B7B-4C53-90F0-B476409EE063}"/>
                  </a:ext>
                </a:extLst>
              </p:cNvPr>
              <p:cNvSpPr/>
              <p:nvPr/>
            </p:nvSpPr>
            <p:spPr>
              <a:xfrm>
                <a:off x="10481906" y="1008787"/>
                <a:ext cx="735301" cy="87298"/>
              </a:xfrm>
              <a:custGeom>
                <a:avLst/>
                <a:gdLst>
                  <a:gd name="connsiteX0" fmla="*/ 701625 w 735301"/>
                  <a:gd name="connsiteY0" fmla="*/ 42128 h 87298"/>
                  <a:gd name="connsiteX1" fmla="*/ 714082 w 735301"/>
                  <a:gd name="connsiteY1" fmla="*/ 30241 h 87298"/>
                  <a:gd name="connsiteX2" fmla="*/ 724923 w 735301"/>
                  <a:gd name="connsiteY2" fmla="*/ 42128 h 87298"/>
                  <a:gd name="connsiteX3" fmla="*/ 701625 w 735301"/>
                  <a:gd name="connsiteY3" fmla="*/ 42128 h 87298"/>
                  <a:gd name="connsiteX4" fmla="*/ 716650 w 735301"/>
                  <a:gd name="connsiteY4" fmla="*/ 70942 h 87298"/>
                  <a:gd name="connsiteX5" fmla="*/ 733387 w 735301"/>
                  <a:gd name="connsiteY5" fmla="*/ 65807 h 87298"/>
                  <a:gd name="connsiteX6" fmla="*/ 733387 w 735301"/>
                  <a:gd name="connsiteY6" fmla="*/ 56488 h 87298"/>
                  <a:gd name="connsiteX7" fmla="*/ 717506 w 735301"/>
                  <a:gd name="connsiteY7" fmla="*/ 62384 h 87298"/>
                  <a:gd name="connsiteX8" fmla="*/ 701530 w 735301"/>
                  <a:gd name="connsiteY8" fmla="*/ 50306 h 87298"/>
                  <a:gd name="connsiteX9" fmla="*/ 735194 w 735301"/>
                  <a:gd name="connsiteY9" fmla="*/ 50306 h 87298"/>
                  <a:gd name="connsiteX10" fmla="*/ 713892 w 735301"/>
                  <a:gd name="connsiteY10" fmla="*/ 21777 h 87298"/>
                  <a:gd name="connsiteX11" fmla="*/ 691354 w 735301"/>
                  <a:gd name="connsiteY11" fmla="*/ 46502 h 87298"/>
                  <a:gd name="connsiteX12" fmla="*/ 716650 w 735301"/>
                  <a:gd name="connsiteY12" fmla="*/ 70942 h 87298"/>
                  <a:gd name="connsiteX13" fmla="*/ 659402 w 735301"/>
                  <a:gd name="connsiteY13" fmla="*/ 70086 h 87298"/>
                  <a:gd name="connsiteX14" fmla="*/ 670338 w 735301"/>
                  <a:gd name="connsiteY14" fmla="*/ 70086 h 87298"/>
                  <a:gd name="connsiteX15" fmla="*/ 688121 w 735301"/>
                  <a:gd name="connsiteY15" fmla="*/ 22348 h 87298"/>
                  <a:gd name="connsiteX16" fmla="*/ 677946 w 735301"/>
                  <a:gd name="connsiteY16" fmla="*/ 22348 h 87298"/>
                  <a:gd name="connsiteX17" fmla="*/ 665298 w 735301"/>
                  <a:gd name="connsiteY17" fmla="*/ 60196 h 87298"/>
                  <a:gd name="connsiteX18" fmla="*/ 653411 w 735301"/>
                  <a:gd name="connsiteY18" fmla="*/ 22348 h 87298"/>
                  <a:gd name="connsiteX19" fmla="*/ 642665 w 735301"/>
                  <a:gd name="connsiteY19" fmla="*/ 22348 h 87298"/>
                  <a:gd name="connsiteX20" fmla="*/ 659402 w 735301"/>
                  <a:gd name="connsiteY20" fmla="*/ 70086 h 87298"/>
                  <a:gd name="connsiteX21" fmla="*/ 604531 w 735301"/>
                  <a:gd name="connsiteY21" fmla="*/ 42128 h 87298"/>
                  <a:gd name="connsiteX22" fmla="*/ 616988 w 735301"/>
                  <a:gd name="connsiteY22" fmla="*/ 30241 h 87298"/>
                  <a:gd name="connsiteX23" fmla="*/ 627830 w 735301"/>
                  <a:gd name="connsiteY23" fmla="*/ 42128 h 87298"/>
                  <a:gd name="connsiteX24" fmla="*/ 604531 w 735301"/>
                  <a:gd name="connsiteY24" fmla="*/ 42128 h 87298"/>
                  <a:gd name="connsiteX25" fmla="*/ 619556 w 735301"/>
                  <a:gd name="connsiteY25" fmla="*/ 70942 h 87298"/>
                  <a:gd name="connsiteX26" fmla="*/ 636293 w 735301"/>
                  <a:gd name="connsiteY26" fmla="*/ 65807 h 87298"/>
                  <a:gd name="connsiteX27" fmla="*/ 636293 w 735301"/>
                  <a:gd name="connsiteY27" fmla="*/ 56488 h 87298"/>
                  <a:gd name="connsiteX28" fmla="*/ 620412 w 735301"/>
                  <a:gd name="connsiteY28" fmla="*/ 62384 h 87298"/>
                  <a:gd name="connsiteX29" fmla="*/ 604436 w 735301"/>
                  <a:gd name="connsiteY29" fmla="*/ 50306 h 87298"/>
                  <a:gd name="connsiteX30" fmla="*/ 638100 w 735301"/>
                  <a:gd name="connsiteY30" fmla="*/ 50306 h 87298"/>
                  <a:gd name="connsiteX31" fmla="*/ 616798 w 735301"/>
                  <a:gd name="connsiteY31" fmla="*/ 21777 h 87298"/>
                  <a:gd name="connsiteX32" fmla="*/ 594260 w 735301"/>
                  <a:gd name="connsiteY32" fmla="*/ 46502 h 87298"/>
                  <a:gd name="connsiteX33" fmla="*/ 619556 w 735301"/>
                  <a:gd name="connsiteY33" fmla="*/ 70942 h 87298"/>
                  <a:gd name="connsiteX34" fmla="*/ 582278 w 735301"/>
                  <a:gd name="connsiteY34" fmla="*/ 59340 h 87298"/>
                  <a:gd name="connsiteX35" fmla="*/ 582278 w 735301"/>
                  <a:gd name="connsiteY35" fmla="*/ 6657 h 87298"/>
                  <a:gd name="connsiteX36" fmla="*/ 572388 w 735301"/>
                  <a:gd name="connsiteY36" fmla="*/ 6657 h 87298"/>
                  <a:gd name="connsiteX37" fmla="*/ 572388 w 735301"/>
                  <a:gd name="connsiteY37" fmla="*/ 60101 h 87298"/>
                  <a:gd name="connsiteX38" fmla="*/ 582183 w 735301"/>
                  <a:gd name="connsiteY38" fmla="*/ 70942 h 87298"/>
                  <a:gd name="connsiteX39" fmla="*/ 587223 w 735301"/>
                  <a:gd name="connsiteY39" fmla="*/ 69706 h 87298"/>
                  <a:gd name="connsiteX40" fmla="*/ 587223 w 735301"/>
                  <a:gd name="connsiteY40" fmla="*/ 62288 h 87298"/>
                  <a:gd name="connsiteX41" fmla="*/ 585131 w 735301"/>
                  <a:gd name="connsiteY41" fmla="*/ 62669 h 87298"/>
                  <a:gd name="connsiteX42" fmla="*/ 582278 w 735301"/>
                  <a:gd name="connsiteY42" fmla="*/ 59340 h 87298"/>
                  <a:gd name="connsiteX43" fmla="*/ 520941 w 735301"/>
                  <a:gd name="connsiteY43" fmla="*/ 8464 h 87298"/>
                  <a:gd name="connsiteX44" fmla="*/ 524840 w 735301"/>
                  <a:gd name="connsiteY44" fmla="*/ 4660 h 87298"/>
                  <a:gd name="connsiteX45" fmla="*/ 528548 w 735301"/>
                  <a:gd name="connsiteY45" fmla="*/ 8464 h 87298"/>
                  <a:gd name="connsiteX46" fmla="*/ 524840 w 735301"/>
                  <a:gd name="connsiteY46" fmla="*/ 12363 h 87298"/>
                  <a:gd name="connsiteX47" fmla="*/ 520941 w 735301"/>
                  <a:gd name="connsiteY47" fmla="*/ 8464 h 87298"/>
                  <a:gd name="connsiteX48" fmla="*/ 516186 w 735301"/>
                  <a:gd name="connsiteY48" fmla="*/ 8559 h 87298"/>
                  <a:gd name="connsiteX49" fmla="*/ 524745 w 735301"/>
                  <a:gd name="connsiteY49" fmla="*/ 17117 h 87298"/>
                  <a:gd name="connsiteX50" fmla="*/ 533303 w 735301"/>
                  <a:gd name="connsiteY50" fmla="*/ 8559 h 87298"/>
                  <a:gd name="connsiteX51" fmla="*/ 524745 w 735301"/>
                  <a:gd name="connsiteY51" fmla="*/ 0 h 87298"/>
                  <a:gd name="connsiteX52" fmla="*/ 516186 w 735301"/>
                  <a:gd name="connsiteY52" fmla="*/ 8559 h 87298"/>
                  <a:gd name="connsiteX53" fmla="*/ 504964 w 735301"/>
                  <a:gd name="connsiteY53" fmla="*/ 56963 h 87298"/>
                  <a:gd name="connsiteX54" fmla="*/ 520180 w 735301"/>
                  <a:gd name="connsiteY54" fmla="*/ 70942 h 87298"/>
                  <a:gd name="connsiteX55" fmla="*/ 534825 w 735301"/>
                  <a:gd name="connsiteY55" fmla="*/ 64856 h 87298"/>
                  <a:gd name="connsiteX56" fmla="*/ 542147 w 735301"/>
                  <a:gd name="connsiteY56" fmla="*/ 70847 h 87298"/>
                  <a:gd name="connsiteX57" fmla="*/ 547187 w 735301"/>
                  <a:gd name="connsiteY57" fmla="*/ 69231 h 87298"/>
                  <a:gd name="connsiteX58" fmla="*/ 547187 w 735301"/>
                  <a:gd name="connsiteY58" fmla="*/ 62574 h 87298"/>
                  <a:gd name="connsiteX59" fmla="*/ 545951 w 735301"/>
                  <a:gd name="connsiteY59" fmla="*/ 62859 h 87298"/>
                  <a:gd name="connsiteX60" fmla="*/ 543574 w 735301"/>
                  <a:gd name="connsiteY60" fmla="*/ 60291 h 87298"/>
                  <a:gd name="connsiteX61" fmla="*/ 543574 w 735301"/>
                  <a:gd name="connsiteY61" fmla="*/ 39846 h 87298"/>
                  <a:gd name="connsiteX62" fmla="*/ 523889 w 735301"/>
                  <a:gd name="connsiteY62" fmla="*/ 21682 h 87298"/>
                  <a:gd name="connsiteX63" fmla="*/ 509054 w 735301"/>
                  <a:gd name="connsiteY63" fmla="*/ 25581 h 87298"/>
                  <a:gd name="connsiteX64" fmla="*/ 509054 w 735301"/>
                  <a:gd name="connsiteY64" fmla="*/ 34996 h 87298"/>
                  <a:gd name="connsiteX65" fmla="*/ 522652 w 735301"/>
                  <a:gd name="connsiteY65" fmla="*/ 30336 h 87298"/>
                  <a:gd name="connsiteX66" fmla="*/ 533589 w 735301"/>
                  <a:gd name="connsiteY66" fmla="*/ 39465 h 87298"/>
                  <a:gd name="connsiteX67" fmla="*/ 504964 w 735301"/>
                  <a:gd name="connsiteY67" fmla="*/ 56963 h 87298"/>
                  <a:gd name="connsiteX68" fmla="*/ 515045 w 735301"/>
                  <a:gd name="connsiteY68" fmla="*/ 56012 h 87298"/>
                  <a:gd name="connsiteX69" fmla="*/ 533779 w 735301"/>
                  <a:gd name="connsiteY69" fmla="*/ 47168 h 87298"/>
                  <a:gd name="connsiteX70" fmla="*/ 533779 w 735301"/>
                  <a:gd name="connsiteY70" fmla="*/ 57534 h 87298"/>
                  <a:gd name="connsiteX71" fmla="*/ 522462 w 735301"/>
                  <a:gd name="connsiteY71" fmla="*/ 62574 h 87298"/>
                  <a:gd name="connsiteX72" fmla="*/ 515045 w 735301"/>
                  <a:gd name="connsiteY72" fmla="*/ 56012 h 87298"/>
                  <a:gd name="connsiteX73" fmla="*/ 445814 w 735301"/>
                  <a:gd name="connsiteY73" fmla="*/ 46312 h 87298"/>
                  <a:gd name="connsiteX74" fmla="*/ 459508 w 735301"/>
                  <a:gd name="connsiteY74" fmla="*/ 30241 h 87298"/>
                  <a:gd name="connsiteX75" fmla="*/ 469683 w 735301"/>
                  <a:gd name="connsiteY75" fmla="*/ 34330 h 87298"/>
                  <a:gd name="connsiteX76" fmla="*/ 469683 w 735301"/>
                  <a:gd name="connsiteY76" fmla="*/ 58104 h 87298"/>
                  <a:gd name="connsiteX77" fmla="*/ 459223 w 735301"/>
                  <a:gd name="connsiteY77" fmla="*/ 62288 h 87298"/>
                  <a:gd name="connsiteX78" fmla="*/ 445814 w 735301"/>
                  <a:gd name="connsiteY78" fmla="*/ 46312 h 87298"/>
                  <a:gd name="connsiteX79" fmla="*/ 470730 w 735301"/>
                  <a:gd name="connsiteY79" fmla="*/ 66092 h 87298"/>
                  <a:gd name="connsiteX80" fmla="*/ 471205 w 735301"/>
                  <a:gd name="connsiteY80" fmla="*/ 70181 h 87298"/>
                  <a:gd name="connsiteX81" fmla="*/ 479574 w 735301"/>
                  <a:gd name="connsiteY81" fmla="*/ 70181 h 87298"/>
                  <a:gd name="connsiteX82" fmla="*/ 479574 w 735301"/>
                  <a:gd name="connsiteY82" fmla="*/ 6657 h 87298"/>
                  <a:gd name="connsiteX83" fmla="*/ 469683 w 735301"/>
                  <a:gd name="connsiteY83" fmla="*/ 6657 h 87298"/>
                  <a:gd name="connsiteX84" fmla="*/ 469683 w 735301"/>
                  <a:gd name="connsiteY84" fmla="*/ 25581 h 87298"/>
                  <a:gd name="connsiteX85" fmla="*/ 457796 w 735301"/>
                  <a:gd name="connsiteY85" fmla="*/ 21682 h 87298"/>
                  <a:gd name="connsiteX86" fmla="*/ 435639 w 735301"/>
                  <a:gd name="connsiteY86" fmla="*/ 46312 h 87298"/>
                  <a:gd name="connsiteX87" fmla="*/ 457796 w 735301"/>
                  <a:gd name="connsiteY87" fmla="*/ 70847 h 87298"/>
                  <a:gd name="connsiteX88" fmla="*/ 470730 w 735301"/>
                  <a:gd name="connsiteY88" fmla="*/ 66092 h 87298"/>
                  <a:gd name="connsiteX89" fmla="*/ 394937 w 735301"/>
                  <a:gd name="connsiteY89" fmla="*/ 42128 h 87298"/>
                  <a:gd name="connsiteX90" fmla="*/ 407395 w 735301"/>
                  <a:gd name="connsiteY90" fmla="*/ 30241 h 87298"/>
                  <a:gd name="connsiteX91" fmla="*/ 418236 w 735301"/>
                  <a:gd name="connsiteY91" fmla="*/ 42128 h 87298"/>
                  <a:gd name="connsiteX92" fmla="*/ 394937 w 735301"/>
                  <a:gd name="connsiteY92" fmla="*/ 42128 h 87298"/>
                  <a:gd name="connsiteX93" fmla="*/ 409868 w 735301"/>
                  <a:gd name="connsiteY93" fmla="*/ 70942 h 87298"/>
                  <a:gd name="connsiteX94" fmla="*/ 426605 w 735301"/>
                  <a:gd name="connsiteY94" fmla="*/ 65807 h 87298"/>
                  <a:gd name="connsiteX95" fmla="*/ 426605 w 735301"/>
                  <a:gd name="connsiteY95" fmla="*/ 56488 h 87298"/>
                  <a:gd name="connsiteX96" fmla="*/ 410723 w 735301"/>
                  <a:gd name="connsiteY96" fmla="*/ 62384 h 87298"/>
                  <a:gd name="connsiteX97" fmla="*/ 394747 w 735301"/>
                  <a:gd name="connsiteY97" fmla="*/ 50306 h 87298"/>
                  <a:gd name="connsiteX98" fmla="*/ 428411 w 735301"/>
                  <a:gd name="connsiteY98" fmla="*/ 50306 h 87298"/>
                  <a:gd name="connsiteX99" fmla="*/ 407110 w 735301"/>
                  <a:gd name="connsiteY99" fmla="*/ 21777 h 87298"/>
                  <a:gd name="connsiteX100" fmla="*/ 384572 w 735301"/>
                  <a:gd name="connsiteY100" fmla="*/ 46502 h 87298"/>
                  <a:gd name="connsiteX101" fmla="*/ 409868 w 735301"/>
                  <a:gd name="connsiteY101" fmla="*/ 70942 h 87298"/>
                  <a:gd name="connsiteX102" fmla="*/ 349576 w 735301"/>
                  <a:gd name="connsiteY102" fmla="*/ 26057 h 87298"/>
                  <a:gd name="connsiteX103" fmla="*/ 349576 w 735301"/>
                  <a:gd name="connsiteY103" fmla="*/ 31002 h 87298"/>
                  <a:gd name="connsiteX104" fmla="*/ 356043 w 735301"/>
                  <a:gd name="connsiteY104" fmla="*/ 31002 h 87298"/>
                  <a:gd name="connsiteX105" fmla="*/ 356043 w 735301"/>
                  <a:gd name="connsiteY105" fmla="*/ 55061 h 87298"/>
                  <a:gd name="connsiteX106" fmla="*/ 371448 w 735301"/>
                  <a:gd name="connsiteY106" fmla="*/ 70942 h 87298"/>
                  <a:gd name="connsiteX107" fmla="*/ 380387 w 735301"/>
                  <a:gd name="connsiteY107" fmla="*/ 68565 h 87298"/>
                  <a:gd name="connsiteX108" fmla="*/ 380387 w 735301"/>
                  <a:gd name="connsiteY108" fmla="*/ 60862 h 87298"/>
                  <a:gd name="connsiteX109" fmla="*/ 373731 w 735301"/>
                  <a:gd name="connsiteY109" fmla="*/ 62098 h 87298"/>
                  <a:gd name="connsiteX110" fmla="*/ 365838 w 735301"/>
                  <a:gd name="connsiteY110" fmla="*/ 54300 h 87298"/>
                  <a:gd name="connsiteX111" fmla="*/ 365838 w 735301"/>
                  <a:gd name="connsiteY111" fmla="*/ 31002 h 87298"/>
                  <a:gd name="connsiteX112" fmla="*/ 378676 w 735301"/>
                  <a:gd name="connsiteY112" fmla="*/ 31002 h 87298"/>
                  <a:gd name="connsiteX113" fmla="*/ 378676 w 735301"/>
                  <a:gd name="connsiteY113" fmla="*/ 22348 h 87298"/>
                  <a:gd name="connsiteX114" fmla="*/ 365838 w 735301"/>
                  <a:gd name="connsiteY114" fmla="*/ 22348 h 87298"/>
                  <a:gd name="connsiteX115" fmla="*/ 365838 w 735301"/>
                  <a:gd name="connsiteY115" fmla="*/ 13599 h 87298"/>
                  <a:gd name="connsiteX116" fmla="*/ 360322 w 735301"/>
                  <a:gd name="connsiteY116" fmla="*/ 13599 h 87298"/>
                  <a:gd name="connsiteX117" fmla="*/ 360132 w 735301"/>
                  <a:gd name="connsiteY117" fmla="*/ 14265 h 87298"/>
                  <a:gd name="connsiteX118" fmla="*/ 349576 w 735301"/>
                  <a:gd name="connsiteY118" fmla="*/ 26057 h 87298"/>
                  <a:gd name="connsiteX119" fmla="*/ 328084 w 735301"/>
                  <a:gd name="connsiteY119" fmla="*/ 21682 h 87298"/>
                  <a:gd name="connsiteX120" fmla="*/ 341778 w 735301"/>
                  <a:gd name="connsiteY120" fmla="*/ 24440 h 87298"/>
                  <a:gd name="connsiteX121" fmla="*/ 341683 w 735301"/>
                  <a:gd name="connsiteY121" fmla="*/ 33950 h 87298"/>
                  <a:gd name="connsiteX122" fmla="*/ 328655 w 735301"/>
                  <a:gd name="connsiteY122" fmla="*/ 30336 h 87298"/>
                  <a:gd name="connsiteX123" fmla="*/ 320572 w 735301"/>
                  <a:gd name="connsiteY123" fmla="*/ 34901 h 87298"/>
                  <a:gd name="connsiteX124" fmla="*/ 329511 w 735301"/>
                  <a:gd name="connsiteY124" fmla="*/ 41177 h 87298"/>
                  <a:gd name="connsiteX125" fmla="*/ 345107 w 735301"/>
                  <a:gd name="connsiteY125" fmla="*/ 56297 h 87298"/>
                  <a:gd name="connsiteX126" fmla="*/ 325897 w 735301"/>
                  <a:gd name="connsiteY126" fmla="*/ 70942 h 87298"/>
                  <a:gd name="connsiteX127" fmla="*/ 310111 w 735301"/>
                  <a:gd name="connsiteY127" fmla="*/ 67804 h 87298"/>
                  <a:gd name="connsiteX128" fmla="*/ 310111 w 735301"/>
                  <a:gd name="connsiteY128" fmla="*/ 57534 h 87298"/>
                  <a:gd name="connsiteX129" fmla="*/ 325517 w 735301"/>
                  <a:gd name="connsiteY129" fmla="*/ 62384 h 87298"/>
                  <a:gd name="connsiteX130" fmla="*/ 334931 w 735301"/>
                  <a:gd name="connsiteY130" fmla="*/ 57058 h 87298"/>
                  <a:gd name="connsiteX131" fmla="*/ 323995 w 735301"/>
                  <a:gd name="connsiteY131" fmla="*/ 49926 h 87298"/>
                  <a:gd name="connsiteX132" fmla="*/ 310586 w 735301"/>
                  <a:gd name="connsiteY132" fmla="*/ 35852 h 87298"/>
                  <a:gd name="connsiteX133" fmla="*/ 328084 w 735301"/>
                  <a:gd name="connsiteY133" fmla="*/ 21682 h 87298"/>
                  <a:gd name="connsiteX134" fmla="*/ 256191 w 735301"/>
                  <a:gd name="connsiteY134" fmla="*/ 26057 h 87298"/>
                  <a:gd name="connsiteX135" fmla="*/ 256191 w 735301"/>
                  <a:gd name="connsiteY135" fmla="*/ 31002 h 87298"/>
                  <a:gd name="connsiteX136" fmla="*/ 262658 w 735301"/>
                  <a:gd name="connsiteY136" fmla="*/ 31002 h 87298"/>
                  <a:gd name="connsiteX137" fmla="*/ 262658 w 735301"/>
                  <a:gd name="connsiteY137" fmla="*/ 55061 h 87298"/>
                  <a:gd name="connsiteX138" fmla="*/ 278063 w 735301"/>
                  <a:gd name="connsiteY138" fmla="*/ 70942 h 87298"/>
                  <a:gd name="connsiteX139" fmla="*/ 287002 w 735301"/>
                  <a:gd name="connsiteY139" fmla="*/ 68565 h 87298"/>
                  <a:gd name="connsiteX140" fmla="*/ 287002 w 735301"/>
                  <a:gd name="connsiteY140" fmla="*/ 60862 h 87298"/>
                  <a:gd name="connsiteX141" fmla="*/ 280346 w 735301"/>
                  <a:gd name="connsiteY141" fmla="*/ 62098 h 87298"/>
                  <a:gd name="connsiteX142" fmla="*/ 272453 w 735301"/>
                  <a:gd name="connsiteY142" fmla="*/ 54300 h 87298"/>
                  <a:gd name="connsiteX143" fmla="*/ 272453 w 735301"/>
                  <a:gd name="connsiteY143" fmla="*/ 31002 h 87298"/>
                  <a:gd name="connsiteX144" fmla="*/ 285291 w 735301"/>
                  <a:gd name="connsiteY144" fmla="*/ 31002 h 87298"/>
                  <a:gd name="connsiteX145" fmla="*/ 285291 w 735301"/>
                  <a:gd name="connsiteY145" fmla="*/ 22348 h 87298"/>
                  <a:gd name="connsiteX146" fmla="*/ 272453 w 735301"/>
                  <a:gd name="connsiteY146" fmla="*/ 22348 h 87298"/>
                  <a:gd name="connsiteX147" fmla="*/ 272453 w 735301"/>
                  <a:gd name="connsiteY147" fmla="*/ 13599 h 87298"/>
                  <a:gd name="connsiteX148" fmla="*/ 266937 w 735301"/>
                  <a:gd name="connsiteY148" fmla="*/ 13599 h 87298"/>
                  <a:gd name="connsiteX149" fmla="*/ 266747 w 735301"/>
                  <a:gd name="connsiteY149" fmla="*/ 14265 h 87298"/>
                  <a:gd name="connsiteX150" fmla="*/ 256191 w 735301"/>
                  <a:gd name="connsiteY150" fmla="*/ 26057 h 87298"/>
                  <a:gd name="connsiteX151" fmla="*/ 215109 w 735301"/>
                  <a:gd name="connsiteY151" fmla="*/ 46312 h 87298"/>
                  <a:gd name="connsiteX152" fmla="*/ 228803 w 735301"/>
                  <a:gd name="connsiteY152" fmla="*/ 30241 h 87298"/>
                  <a:gd name="connsiteX153" fmla="*/ 238978 w 735301"/>
                  <a:gd name="connsiteY153" fmla="*/ 34330 h 87298"/>
                  <a:gd name="connsiteX154" fmla="*/ 238978 w 735301"/>
                  <a:gd name="connsiteY154" fmla="*/ 58104 h 87298"/>
                  <a:gd name="connsiteX155" fmla="*/ 228518 w 735301"/>
                  <a:gd name="connsiteY155" fmla="*/ 62288 h 87298"/>
                  <a:gd name="connsiteX156" fmla="*/ 215109 w 735301"/>
                  <a:gd name="connsiteY156" fmla="*/ 46312 h 87298"/>
                  <a:gd name="connsiteX157" fmla="*/ 240024 w 735301"/>
                  <a:gd name="connsiteY157" fmla="*/ 66092 h 87298"/>
                  <a:gd name="connsiteX158" fmla="*/ 240500 w 735301"/>
                  <a:gd name="connsiteY158" fmla="*/ 70181 h 87298"/>
                  <a:gd name="connsiteX159" fmla="*/ 248868 w 735301"/>
                  <a:gd name="connsiteY159" fmla="*/ 70181 h 87298"/>
                  <a:gd name="connsiteX160" fmla="*/ 248868 w 735301"/>
                  <a:gd name="connsiteY160" fmla="*/ 6657 h 87298"/>
                  <a:gd name="connsiteX161" fmla="*/ 238978 w 735301"/>
                  <a:gd name="connsiteY161" fmla="*/ 6657 h 87298"/>
                  <a:gd name="connsiteX162" fmla="*/ 238978 w 735301"/>
                  <a:gd name="connsiteY162" fmla="*/ 25581 h 87298"/>
                  <a:gd name="connsiteX163" fmla="*/ 227091 w 735301"/>
                  <a:gd name="connsiteY163" fmla="*/ 21682 h 87298"/>
                  <a:gd name="connsiteX164" fmla="*/ 204934 w 735301"/>
                  <a:gd name="connsiteY164" fmla="*/ 46312 h 87298"/>
                  <a:gd name="connsiteX165" fmla="*/ 227091 w 735301"/>
                  <a:gd name="connsiteY165" fmla="*/ 70847 h 87298"/>
                  <a:gd name="connsiteX166" fmla="*/ 240024 w 735301"/>
                  <a:gd name="connsiteY166" fmla="*/ 66092 h 87298"/>
                  <a:gd name="connsiteX167" fmla="*/ 161950 w 735301"/>
                  <a:gd name="connsiteY167" fmla="*/ 46312 h 87298"/>
                  <a:gd name="connsiteX168" fmla="*/ 174788 w 735301"/>
                  <a:gd name="connsiteY168" fmla="*/ 30336 h 87298"/>
                  <a:gd name="connsiteX169" fmla="*/ 187816 w 735301"/>
                  <a:gd name="connsiteY169" fmla="*/ 46312 h 87298"/>
                  <a:gd name="connsiteX170" fmla="*/ 175073 w 735301"/>
                  <a:gd name="connsiteY170" fmla="*/ 62384 h 87298"/>
                  <a:gd name="connsiteX171" fmla="*/ 161950 w 735301"/>
                  <a:gd name="connsiteY171" fmla="*/ 46312 h 87298"/>
                  <a:gd name="connsiteX172" fmla="*/ 197897 w 735301"/>
                  <a:gd name="connsiteY172" fmla="*/ 46312 h 87298"/>
                  <a:gd name="connsiteX173" fmla="*/ 174883 w 735301"/>
                  <a:gd name="connsiteY173" fmla="*/ 21777 h 87298"/>
                  <a:gd name="connsiteX174" fmla="*/ 151965 w 735301"/>
                  <a:gd name="connsiteY174" fmla="*/ 46312 h 87298"/>
                  <a:gd name="connsiteX175" fmla="*/ 174978 w 735301"/>
                  <a:gd name="connsiteY175" fmla="*/ 70942 h 87298"/>
                  <a:gd name="connsiteX176" fmla="*/ 197897 w 735301"/>
                  <a:gd name="connsiteY176" fmla="*/ 46312 h 87298"/>
                  <a:gd name="connsiteX177" fmla="*/ 114592 w 735301"/>
                  <a:gd name="connsiteY177" fmla="*/ 37183 h 87298"/>
                  <a:gd name="connsiteX178" fmla="*/ 122770 w 735301"/>
                  <a:gd name="connsiteY178" fmla="*/ 29765 h 87298"/>
                  <a:gd name="connsiteX179" fmla="*/ 131234 w 735301"/>
                  <a:gd name="connsiteY179" fmla="*/ 37183 h 87298"/>
                  <a:gd name="connsiteX180" fmla="*/ 123055 w 735301"/>
                  <a:gd name="connsiteY180" fmla="*/ 44600 h 87298"/>
                  <a:gd name="connsiteX181" fmla="*/ 114592 w 735301"/>
                  <a:gd name="connsiteY181" fmla="*/ 37183 h 87298"/>
                  <a:gd name="connsiteX182" fmla="*/ 123341 w 735301"/>
                  <a:gd name="connsiteY182" fmla="*/ 87299 h 87298"/>
                  <a:gd name="connsiteX183" fmla="*/ 146639 w 735301"/>
                  <a:gd name="connsiteY183" fmla="*/ 72369 h 87298"/>
                  <a:gd name="connsiteX184" fmla="*/ 129427 w 735301"/>
                  <a:gd name="connsiteY184" fmla="*/ 59816 h 87298"/>
                  <a:gd name="connsiteX185" fmla="*/ 119822 w 735301"/>
                  <a:gd name="connsiteY185" fmla="*/ 59150 h 87298"/>
                  <a:gd name="connsiteX186" fmla="*/ 113355 w 735301"/>
                  <a:gd name="connsiteY186" fmla="*/ 55156 h 87298"/>
                  <a:gd name="connsiteX187" fmla="*/ 115923 w 735301"/>
                  <a:gd name="connsiteY187" fmla="*/ 51828 h 87298"/>
                  <a:gd name="connsiteX188" fmla="*/ 122960 w 735301"/>
                  <a:gd name="connsiteY188" fmla="*/ 52779 h 87298"/>
                  <a:gd name="connsiteX189" fmla="*/ 141124 w 735301"/>
                  <a:gd name="connsiteY189" fmla="*/ 37373 h 87298"/>
                  <a:gd name="connsiteX190" fmla="*/ 138271 w 735301"/>
                  <a:gd name="connsiteY190" fmla="*/ 29765 h 87298"/>
                  <a:gd name="connsiteX191" fmla="*/ 146354 w 735301"/>
                  <a:gd name="connsiteY191" fmla="*/ 29765 h 87298"/>
                  <a:gd name="connsiteX192" fmla="*/ 146354 w 735301"/>
                  <a:gd name="connsiteY192" fmla="*/ 21777 h 87298"/>
                  <a:gd name="connsiteX193" fmla="*/ 122960 w 735301"/>
                  <a:gd name="connsiteY193" fmla="*/ 21777 h 87298"/>
                  <a:gd name="connsiteX194" fmla="*/ 104797 w 735301"/>
                  <a:gd name="connsiteY194" fmla="*/ 37563 h 87298"/>
                  <a:gd name="connsiteX195" fmla="*/ 110978 w 735301"/>
                  <a:gd name="connsiteY195" fmla="*/ 49641 h 87298"/>
                  <a:gd name="connsiteX196" fmla="*/ 104702 w 735301"/>
                  <a:gd name="connsiteY196" fmla="*/ 57914 h 87298"/>
                  <a:gd name="connsiteX197" fmla="*/ 118776 w 735301"/>
                  <a:gd name="connsiteY197" fmla="*/ 67994 h 87298"/>
                  <a:gd name="connsiteX198" fmla="*/ 127810 w 735301"/>
                  <a:gd name="connsiteY198" fmla="*/ 68565 h 87298"/>
                  <a:gd name="connsiteX199" fmla="*/ 136654 w 735301"/>
                  <a:gd name="connsiteY199" fmla="*/ 73320 h 87298"/>
                  <a:gd name="connsiteX200" fmla="*/ 123531 w 735301"/>
                  <a:gd name="connsiteY200" fmla="*/ 79121 h 87298"/>
                  <a:gd name="connsiteX201" fmla="*/ 111454 w 735301"/>
                  <a:gd name="connsiteY201" fmla="*/ 74080 h 87298"/>
                  <a:gd name="connsiteX202" fmla="*/ 113165 w 735301"/>
                  <a:gd name="connsiteY202" fmla="*/ 70752 h 87298"/>
                  <a:gd name="connsiteX203" fmla="*/ 105367 w 735301"/>
                  <a:gd name="connsiteY203" fmla="*/ 70752 h 87298"/>
                  <a:gd name="connsiteX204" fmla="*/ 101754 w 735301"/>
                  <a:gd name="connsiteY204" fmla="*/ 76363 h 87298"/>
                  <a:gd name="connsiteX205" fmla="*/ 123341 w 735301"/>
                  <a:gd name="connsiteY205" fmla="*/ 87299 h 87298"/>
                  <a:gd name="connsiteX206" fmla="*/ 49641 w 735301"/>
                  <a:gd name="connsiteY206" fmla="*/ 26057 h 87298"/>
                  <a:gd name="connsiteX207" fmla="*/ 49641 w 735301"/>
                  <a:gd name="connsiteY207" fmla="*/ 31002 h 87298"/>
                  <a:gd name="connsiteX208" fmla="*/ 56107 w 735301"/>
                  <a:gd name="connsiteY208" fmla="*/ 31002 h 87298"/>
                  <a:gd name="connsiteX209" fmla="*/ 56107 w 735301"/>
                  <a:gd name="connsiteY209" fmla="*/ 55061 h 87298"/>
                  <a:gd name="connsiteX210" fmla="*/ 71513 w 735301"/>
                  <a:gd name="connsiteY210" fmla="*/ 70942 h 87298"/>
                  <a:gd name="connsiteX211" fmla="*/ 80452 w 735301"/>
                  <a:gd name="connsiteY211" fmla="*/ 68565 h 87298"/>
                  <a:gd name="connsiteX212" fmla="*/ 80452 w 735301"/>
                  <a:gd name="connsiteY212" fmla="*/ 60862 h 87298"/>
                  <a:gd name="connsiteX213" fmla="*/ 73795 w 735301"/>
                  <a:gd name="connsiteY213" fmla="*/ 62098 h 87298"/>
                  <a:gd name="connsiteX214" fmla="*/ 65902 w 735301"/>
                  <a:gd name="connsiteY214" fmla="*/ 54300 h 87298"/>
                  <a:gd name="connsiteX215" fmla="*/ 65902 w 735301"/>
                  <a:gd name="connsiteY215" fmla="*/ 31002 h 87298"/>
                  <a:gd name="connsiteX216" fmla="*/ 78740 w 735301"/>
                  <a:gd name="connsiteY216" fmla="*/ 31002 h 87298"/>
                  <a:gd name="connsiteX217" fmla="*/ 78740 w 735301"/>
                  <a:gd name="connsiteY217" fmla="*/ 22348 h 87298"/>
                  <a:gd name="connsiteX218" fmla="*/ 65902 w 735301"/>
                  <a:gd name="connsiteY218" fmla="*/ 22348 h 87298"/>
                  <a:gd name="connsiteX219" fmla="*/ 65902 w 735301"/>
                  <a:gd name="connsiteY219" fmla="*/ 13599 h 87298"/>
                  <a:gd name="connsiteX220" fmla="*/ 60387 w 735301"/>
                  <a:gd name="connsiteY220" fmla="*/ 13599 h 87298"/>
                  <a:gd name="connsiteX221" fmla="*/ 60196 w 735301"/>
                  <a:gd name="connsiteY221" fmla="*/ 14265 h 87298"/>
                  <a:gd name="connsiteX222" fmla="*/ 49641 w 735301"/>
                  <a:gd name="connsiteY222" fmla="*/ 26057 h 87298"/>
                  <a:gd name="connsiteX223" fmla="*/ 10270 w 735301"/>
                  <a:gd name="connsiteY223" fmla="*/ 42128 h 87298"/>
                  <a:gd name="connsiteX224" fmla="*/ 22728 w 735301"/>
                  <a:gd name="connsiteY224" fmla="*/ 30241 h 87298"/>
                  <a:gd name="connsiteX225" fmla="*/ 33569 w 735301"/>
                  <a:gd name="connsiteY225" fmla="*/ 42128 h 87298"/>
                  <a:gd name="connsiteX226" fmla="*/ 10270 w 735301"/>
                  <a:gd name="connsiteY226" fmla="*/ 42128 h 87298"/>
                  <a:gd name="connsiteX227" fmla="*/ 25201 w 735301"/>
                  <a:gd name="connsiteY227" fmla="*/ 70942 h 87298"/>
                  <a:gd name="connsiteX228" fmla="*/ 41938 w 735301"/>
                  <a:gd name="connsiteY228" fmla="*/ 65807 h 87298"/>
                  <a:gd name="connsiteX229" fmla="*/ 41938 w 735301"/>
                  <a:gd name="connsiteY229" fmla="*/ 56488 h 87298"/>
                  <a:gd name="connsiteX230" fmla="*/ 26057 w 735301"/>
                  <a:gd name="connsiteY230" fmla="*/ 62384 h 87298"/>
                  <a:gd name="connsiteX231" fmla="*/ 10080 w 735301"/>
                  <a:gd name="connsiteY231" fmla="*/ 50306 h 87298"/>
                  <a:gd name="connsiteX232" fmla="*/ 43745 w 735301"/>
                  <a:gd name="connsiteY232" fmla="*/ 50306 h 87298"/>
                  <a:gd name="connsiteX233" fmla="*/ 22443 w 735301"/>
                  <a:gd name="connsiteY233" fmla="*/ 21777 h 87298"/>
                  <a:gd name="connsiteX234" fmla="*/ 0 w 735301"/>
                  <a:gd name="connsiteY234" fmla="*/ 46502 h 87298"/>
                  <a:gd name="connsiteX235" fmla="*/ 25201 w 735301"/>
                  <a:gd name="connsiteY235" fmla="*/ 70942 h 872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</a:cxnLst>
                <a:rect l="l" t="t" r="r" b="b"/>
                <a:pathLst>
                  <a:path w="735301" h="87298">
                    <a:moveTo>
                      <a:pt x="701625" y="42128"/>
                    </a:moveTo>
                    <a:cubicBezTo>
                      <a:pt x="702766" y="34710"/>
                      <a:pt x="707331" y="30241"/>
                      <a:pt x="714082" y="30241"/>
                    </a:cubicBezTo>
                    <a:cubicBezTo>
                      <a:pt x="720169" y="30241"/>
                      <a:pt x="724163" y="34901"/>
                      <a:pt x="724923" y="42128"/>
                    </a:cubicBezTo>
                    <a:lnTo>
                      <a:pt x="701625" y="42128"/>
                    </a:lnTo>
                    <a:close/>
                    <a:moveTo>
                      <a:pt x="716650" y="70942"/>
                    </a:moveTo>
                    <a:cubicBezTo>
                      <a:pt x="722926" y="70942"/>
                      <a:pt x="729869" y="68755"/>
                      <a:pt x="733387" y="65807"/>
                    </a:cubicBezTo>
                    <a:lnTo>
                      <a:pt x="733387" y="56488"/>
                    </a:lnTo>
                    <a:cubicBezTo>
                      <a:pt x="729393" y="60006"/>
                      <a:pt x="723307" y="62384"/>
                      <a:pt x="717506" y="62384"/>
                    </a:cubicBezTo>
                    <a:cubicBezTo>
                      <a:pt x="708091" y="62384"/>
                      <a:pt x="702766" y="58389"/>
                      <a:pt x="701530" y="50306"/>
                    </a:cubicBezTo>
                    <a:lnTo>
                      <a:pt x="735194" y="50306"/>
                    </a:lnTo>
                    <a:cubicBezTo>
                      <a:pt x="736335" y="32523"/>
                      <a:pt x="728347" y="21777"/>
                      <a:pt x="713892" y="21777"/>
                    </a:cubicBezTo>
                    <a:cubicBezTo>
                      <a:pt x="700103" y="21777"/>
                      <a:pt x="691354" y="31382"/>
                      <a:pt x="691354" y="46502"/>
                    </a:cubicBezTo>
                    <a:cubicBezTo>
                      <a:pt x="691354" y="62193"/>
                      <a:pt x="700484" y="70942"/>
                      <a:pt x="716650" y="70942"/>
                    </a:cubicBezTo>
                    <a:moveTo>
                      <a:pt x="659402" y="70086"/>
                    </a:moveTo>
                    <a:lnTo>
                      <a:pt x="670338" y="70086"/>
                    </a:lnTo>
                    <a:cubicBezTo>
                      <a:pt x="676900" y="55917"/>
                      <a:pt x="682796" y="40131"/>
                      <a:pt x="688121" y="22348"/>
                    </a:cubicBezTo>
                    <a:lnTo>
                      <a:pt x="677946" y="22348"/>
                    </a:lnTo>
                    <a:cubicBezTo>
                      <a:pt x="673952" y="37373"/>
                      <a:pt x="669577" y="49926"/>
                      <a:pt x="665298" y="60196"/>
                    </a:cubicBezTo>
                    <a:cubicBezTo>
                      <a:pt x="660923" y="49736"/>
                      <a:pt x="656263" y="35471"/>
                      <a:pt x="653411" y="22348"/>
                    </a:cubicBezTo>
                    <a:lnTo>
                      <a:pt x="642665" y="22348"/>
                    </a:lnTo>
                    <a:cubicBezTo>
                      <a:pt x="646564" y="37753"/>
                      <a:pt x="652650" y="55156"/>
                      <a:pt x="659402" y="70086"/>
                    </a:cubicBezTo>
                    <a:moveTo>
                      <a:pt x="604531" y="42128"/>
                    </a:moveTo>
                    <a:cubicBezTo>
                      <a:pt x="605672" y="34710"/>
                      <a:pt x="610237" y="30241"/>
                      <a:pt x="616988" y="30241"/>
                    </a:cubicBezTo>
                    <a:cubicBezTo>
                      <a:pt x="623075" y="30241"/>
                      <a:pt x="627069" y="34901"/>
                      <a:pt x="627830" y="42128"/>
                    </a:cubicBezTo>
                    <a:lnTo>
                      <a:pt x="604531" y="42128"/>
                    </a:lnTo>
                    <a:close/>
                    <a:moveTo>
                      <a:pt x="619556" y="70942"/>
                    </a:moveTo>
                    <a:cubicBezTo>
                      <a:pt x="625833" y="70942"/>
                      <a:pt x="632775" y="68755"/>
                      <a:pt x="636293" y="65807"/>
                    </a:cubicBezTo>
                    <a:lnTo>
                      <a:pt x="636293" y="56488"/>
                    </a:lnTo>
                    <a:cubicBezTo>
                      <a:pt x="632299" y="60006"/>
                      <a:pt x="626213" y="62384"/>
                      <a:pt x="620412" y="62384"/>
                    </a:cubicBezTo>
                    <a:cubicBezTo>
                      <a:pt x="610997" y="62384"/>
                      <a:pt x="605672" y="58389"/>
                      <a:pt x="604436" y="50306"/>
                    </a:cubicBezTo>
                    <a:lnTo>
                      <a:pt x="638100" y="50306"/>
                    </a:lnTo>
                    <a:cubicBezTo>
                      <a:pt x="639241" y="32523"/>
                      <a:pt x="631253" y="21777"/>
                      <a:pt x="616798" y="21777"/>
                    </a:cubicBezTo>
                    <a:cubicBezTo>
                      <a:pt x="603009" y="21777"/>
                      <a:pt x="594260" y="31382"/>
                      <a:pt x="594260" y="46502"/>
                    </a:cubicBezTo>
                    <a:cubicBezTo>
                      <a:pt x="594355" y="62193"/>
                      <a:pt x="603390" y="70942"/>
                      <a:pt x="619556" y="70942"/>
                    </a:cubicBezTo>
                    <a:moveTo>
                      <a:pt x="582278" y="59340"/>
                    </a:moveTo>
                    <a:lnTo>
                      <a:pt x="582278" y="6657"/>
                    </a:lnTo>
                    <a:lnTo>
                      <a:pt x="572388" y="6657"/>
                    </a:lnTo>
                    <a:lnTo>
                      <a:pt x="572388" y="60101"/>
                    </a:lnTo>
                    <a:cubicBezTo>
                      <a:pt x="572388" y="66948"/>
                      <a:pt x="576002" y="70942"/>
                      <a:pt x="582183" y="70942"/>
                    </a:cubicBezTo>
                    <a:cubicBezTo>
                      <a:pt x="584085" y="70942"/>
                      <a:pt x="585987" y="70372"/>
                      <a:pt x="587223" y="69706"/>
                    </a:cubicBezTo>
                    <a:lnTo>
                      <a:pt x="587223" y="62288"/>
                    </a:lnTo>
                    <a:cubicBezTo>
                      <a:pt x="586558" y="62574"/>
                      <a:pt x="585892" y="62669"/>
                      <a:pt x="585131" y="62669"/>
                    </a:cubicBezTo>
                    <a:cubicBezTo>
                      <a:pt x="583134" y="62574"/>
                      <a:pt x="582278" y="61528"/>
                      <a:pt x="582278" y="59340"/>
                    </a:cubicBezTo>
                    <a:moveTo>
                      <a:pt x="520941" y="8464"/>
                    </a:moveTo>
                    <a:cubicBezTo>
                      <a:pt x="520941" y="6371"/>
                      <a:pt x="522652" y="4660"/>
                      <a:pt x="524840" y="4660"/>
                    </a:cubicBezTo>
                    <a:cubicBezTo>
                      <a:pt x="526932" y="4660"/>
                      <a:pt x="528548" y="6371"/>
                      <a:pt x="528548" y="8464"/>
                    </a:cubicBezTo>
                    <a:cubicBezTo>
                      <a:pt x="528548" y="10746"/>
                      <a:pt x="526932" y="12363"/>
                      <a:pt x="524840" y="12363"/>
                    </a:cubicBezTo>
                    <a:cubicBezTo>
                      <a:pt x="522652" y="12363"/>
                      <a:pt x="520941" y="10651"/>
                      <a:pt x="520941" y="8464"/>
                    </a:cubicBezTo>
                    <a:moveTo>
                      <a:pt x="516186" y="8559"/>
                    </a:moveTo>
                    <a:cubicBezTo>
                      <a:pt x="516186" y="13314"/>
                      <a:pt x="519990" y="17117"/>
                      <a:pt x="524745" y="17117"/>
                    </a:cubicBezTo>
                    <a:cubicBezTo>
                      <a:pt x="529499" y="17117"/>
                      <a:pt x="533303" y="13314"/>
                      <a:pt x="533303" y="8559"/>
                    </a:cubicBezTo>
                    <a:cubicBezTo>
                      <a:pt x="533303" y="3804"/>
                      <a:pt x="529499" y="0"/>
                      <a:pt x="524745" y="0"/>
                    </a:cubicBezTo>
                    <a:cubicBezTo>
                      <a:pt x="519990" y="0"/>
                      <a:pt x="516186" y="3709"/>
                      <a:pt x="516186" y="8559"/>
                    </a:cubicBezTo>
                    <a:moveTo>
                      <a:pt x="504964" y="56963"/>
                    </a:moveTo>
                    <a:cubicBezTo>
                      <a:pt x="504964" y="65141"/>
                      <a:pt x="511241" y="70942"/>
                      <a:pt x="520180" y="70942"/>
                    </a:cubicBezTo>
                    <a:cubicBezTo>
                      <a:pt x="526171" y="70942"/>
                      <a:pt x="531496" y="68565"/>
                      <a:pt x="534825" y="64856"/>
                    </a:cubicBezTo>
                    <a:cubicBezTo>
                      <a:pt x="535776" y="68755"/>
                      <a:pt x="538248" y="70847"/>
                      <a:pt x="542147" y="70847"/>
                    </a:cubicBezTo>
                    <a:cubicBezTo>
                      <a:pt x="544239" y="70847"/>
                      <a:pt x="546236" y="70181"/>
                      <a:pt x="547187" y="69231"/>
                    </a:cubicBezTo>
                    <a:lnTo>
                      <a:pt x="547187" y="62574"/>
                    </a:lnTo>
                    <a:cubicBezTo>
                      <a:pt x="546617" y="62764"/>
                      <a:pt x="546236" y="62859"/>
                      <a:pt x="545951" y="62859"/>
                    </a:cubicBezTo>
                    <a:cubicBezTo>
                      <a:pt x="544334" y="62859"/>
                      <a:pt x="543574" y="62003"/>
                      <a:pt x="543574" y="60291"/>
                    </a:cubicBezTo>
                    <a:lnTo>
                      <a:pt x="543574" y="39846"/>
                    </a:lnTo>
                    <a:cubicBezTo>
                      <a:pt x="543574" y="28054"/>
                      <a:pt x="536727" y="21682"/>
                      <a:pt x="523889" y="21682"/>
                    </a:cubicBezTo>
                    <a:cubicBezTo>
                      <a:pt x="518468" y="21682"/>
                      <a:pt x="513048" y="23109"/>
                      <a:pt x="509054" y="25581"/>
                    </a:cubicBezTo>
                    <a:lnTo>
                      <a:pt x="509054" y="34996"/>
                    </a:lnTo>
                    <a:cubicBezTo>
                      <a:pt x="513428" y="31857"/>
                      <a:pt x="517707" y="30336"/>
                      <a:pt x="522652" y="30336"/>
                    </a:cubicBezTo>
                    <a:cubicBezTo>
                      <a:pt x="529499" y="30336"/>
                      <a:pt x="533493" y="33664"/>
                      <a:pt x="533589" y="39465"/>
                    </a:cubicBezTo>
                    <a:cubicBezTo>
                      <a:pt x="513904" y="40416"/>
                      <a:pt x="504964" y="45837"/>
                      <a:pt x="504964" y="56963"/>
                    </a:cubicBezTo>
                    <a:moveTo>
                      <a:pt x="515045" y="56012"/>
                    </a:moveTo>
                    <a:cubicBezTo>
                      <a:pt x="515045" y="50211"/>
                      <a:pt x="520275" y="47644"/>
                      <a:pt x="533779" y="47168"/>
                    </a:cubicBezTo>
                    <a:lnTo>
                      <a:pt x="533779" y="57534"/>
                    </a:lnTo>
                    <a:cubicBezTo>
                      <a:pt x="530831" y="60767"/>
                      <a:pt x="527027" y="62574"/>
                      <a:pt x="522462" y="62574"/>
                    </a:cubicBezTo>
                    <a:cubicBezTo>
                      <a:pt x="517802" y="62479"/>
                      <a:pt x="515045" y="60101"/>
                      <a:pt x="515045" y="56012"/>
                    </a:cubicBezTo>
                    <a:moveTo>
                      <a:pt x="445814" y="46312"/>
                    </a:moveTo>
                    <a:cubicBezTo>
                      <a:pt x="445814" y="36612"/>
                      <a:pt x="451520" y="30241"/>
                      <a:pt x="459508" y="30241"/>
                    </a:cubicBezTo>
                    <a:cubicBezTo>
                      <a:pt x="464263" y="30241"/>
                      <a:pt x="467591" y="32143"/>
                      <a:pt x="469683" y="34330"/>
                    </a:cubicBezTo>
                    <a:lnTo>
                      <a:pt x="469683" y="58104"/>
                    </a:lnTo>
                    <a:cubicBezTo>
                      <a:pt x="467306" y="60767"/>
                      <a:pt x="463692" y="62288"/>
                      <a:pt x="459223" y="62288"/>
                    </a:cubicBezTo>
                    <a:cubicBezTo>
                      <a:pt x="451140" y="62288"/>
                      <a:pt x="445814" y="55727"/>
                      <a:pt x="445814" y="46312"/>
                    </a:cubicBezTo>
                    <a:moveTo>
                      <a:pt x="470730" y="66092"/>
                    </a:moveTo>
                    <a:lnTo>
                      <a:pt x="471205" y="70181"/>
                    </a:lnTo>
                    <a:lnTo>
                      <a:pt x="479574" y="70181"/>
                    </a:lnTo>
                    <a:lnTo>
                      <a:pt x="479574" y="6657"/>
                    </a:lnTo>
                    <a:lnTo>
                      <a:pt x="469683" y="6657"/>
                    </a:lnTo>
                    <a:lnTo>
                      <a:pt x="469683" y="25581"/>
                    </a:lnTo>
                    <a:cubicBezTo>
                      <a:pt x="466735" y="23109"/>
                      <a:pt x="463027" y="21682"/>
                      <a:pt x="457796" y="21682"/>
                    </a:cubicBezTo>
                    <a:cubicBezTo>
                      <a:pt x="444958" y="21682"/>
                      <a:pt x="435639" y="31192"/>
                      <a:pt x="435639" y="46312"/>
                    </a:cubicBezTo>
                    <a:cubicBezTo>
                      <a:pt x="435639" y="61147"/>
                      <a:pt x="444958" y="70847"/>
                      <a:pt x="457796" y="70847"/>
                    </a:cubicBezTo>
                    <a:cubicBezTo>
                      <a:pt x="463122" y="70942"/>
                      <a:pt x="467591" y="68945"/>
                      <a:pt x="470730" y="66092"/>
                    </a:cubicBezTo>
                    <a:moveTo>
                      <a:pt x="394937" y="42128"/>
                    </a:moveTo>
                    <a:cubicBezTo>
                      <a:pt x="396078" y="34710"/>
                      <a:pt x="400643" y="30241"/>
                      <a:pt x="407395" y="30241"/>
                    </a:cubicBezTo>
                    <a:cubicBezTo>
                      <a:pt x="413481" y="30241"/>
                      <a:pt x="417475" y="34901"/>
                      <a:pt x="418236" y="42128"/>
                    </a:cubicBezTo>
                    <a:lnTo>
                      <a:pt x="394937" y="42128"/>
                    </a:lnTo>
                    <a:close/>
                    <a:moveTo>
                      <a:pt x="409868" y="70942"/>
                    </a:moveTo>
                    <a:cubicBezTo>
                      <a:pt x="416144" y="70942"/>
                      <a:pt x="423086" y="68755"/>
                      <a:pt x="426605" y="65807"/>
                    </a:cubicBezTo>
                    <a:lnTo>
                      <a:pt x="426605" y="56488"/>
                    </a:lnTo>
                    <a:cubicBezTo>
                      <a:pt x="422610" y="60006"/>
                      <a:pt x="416524" y="62384"/>
                      <a:pt x="410723" y="62384"/>
                    </a:cubicBezTo>
                    <a:cubicBezTo>
                      <a:pt x="401309" y="62384"/>
                      <a:pt x="395983" y="58389"/>
                      <a:pt x="394747" y="50306"/>
                    </a:cubicBezTo>
                    <a:lnTo>
                      <a:pt x="428411" y="50306"/>
                    </a:lnTo>
                    <a:cubicBezTo>
                      <a:pt x="429553" y="32523"/>
                      <a:pt x="421564" y="21777"/>
                      <a:pt x="407110" y="21777"/>
                    </a:cubicBezTo>
                    <a:cubicBezTo>
                      <a:pt x="393321" y="21777"/>
                      <a:pt x="384572" y="31382"/>
                      <a:pt x="384572" y="46502"/>
                    </a:cubicBezTo>
                    <a:cubicBezTo>
                      <a:pt x="384667" y="62193"/>
                      <a:pt x="393701" y="70942"/>
                      <a:pt x="409868" y="70942"/>
                    </a:cubicBezTo>
                    <a:moveTo>
                      <a:pt x="349576" y="26057"/>
                    </a:moveTo>
                    <a:lnTo>
                      <a:pt x="349576" y="31002"/>
                    </a:lnTo>
                    <a:lnTo>
                      <a:pt x="356043" y="31002"/>
                    </a:lnTo>
                    <a:lnTo>
                      <a:pt x="356043" y="55061"/>
                    </a:lnTo>
                    <a:cubicBezTo>
                      <a:pt x="356043" y="65332"/>
                      <a:pt x="361368" y="70942"/>
                      <a:pt x="371448" y="70942"/>
                    </a:cubicBezTo>
                    <a:cubicBezTo>
                      <a:pt x="375062" y="70942"/>
                      <a:pt x="378866" y="69896"/>
                      <a:pt x="380387" y="68565"/>
                    </a:cubicBezTo>
                    <a:lnTo>
                      <a:pt x="380387" y="60862"/>
                    </a:lnTo>
                    <a:cubicBezTo>
                      <a:pt x="378771" y="61623"/>
                      <a:pt x="375918" y="62098"/>
                      <a:pt x="373731" y="62098"/>
                    </a:cubicBezTo>
                    <a:cubicBezTo>
                      <a:pt x="368025" y="62098"/>
                      <a:pt x="365838" y="59911"/>
                      <a:pt x="365838" y="54300"/>
                    </a:cubicBezTo>
                    <a:lnTo>
                      <a:pt x="365838" y="31002"/>
                    </a:lnTo>
                    <a:lnTo>
                      <a:pt x="378676" y="31002"/>
                    </a:lnTo>
                    <a:lnTo>
                      <a:pt x="378676" y="22348"/>
                    </a:lnTo>
                    <a:lnTo>
                      <a:pt x="365838" y="22348"/>
                    </a:lnTo>
                    <a:lnTo>
                      <a:pt x="365838" y="13599"/>
                    </a:lnTo>
                    <a:lnTo>
                      <a:pt x="360322" y="13599"/>
                    </a:lnTo>
                    <a:lnTo>
                      <a:pt x="360132" y="14265"/>
                    </a:lnTo>
                    <a:cubicBezTo>
                      <a:pt x="358230" y="20161"/>
                      <a:pt x="355092" y="23584"/>
                      <a:pt x="349576" y="26057"/>
                    </a:cubicBezTo>
                    <a:moveTo>
                      <a:pt x="328084" y="21682"/>
                    </a:moveTo>
                    <a:cubicBezTo>
                      <a:pt x="333600" y="21682"/>
                      <a:pt x="338830" y="22633"/>
                      <a:pt x="341778" y="24440"/>
                    </a:cubicBezTo>
                    <a:lnTo>
                      <a:pt x="341683" y="33950"/>
                    </a:lnTo>
                    <a:cubicBezTo>
                      <a:pt x="338164" y="31572"/>
                      <a:pt x="333410" y="30336"/>
                      <a:pt x="328655" y="30336"/>
                    </a:cubicBezTo>
                    <a:cubicBezTo>
                      <a:pt x="323424" y="30336"/>
                      <a:pt x="320572" y="31857"/>
                      <a:pt x="320572" y="34901"/>
                    </a:cubicBezTo>
                    <a:cubicBezTo>
                      <a:pt x="320476" y="37658"/>
                      <a:pt x="322854" y="39275"/>
                      <a:pt x="329511" y="41177"/>
                    </a:cubicBezTo>
                    <a:cubicBezTo>
                      <a:pt x="341112" y="44505"/>
                      <a:pt x="345107" y="48309"/>
                      <a:pt x="345107" y="56297"/>
                    </a:cubicBezTo>
                    <a:cubicBezTo>
                      <a:pt x="345107" y="65046"/>
                      <a:pt x="337404" y="70942"/>
                      <a:pt x="325897" y="70942"/>
                    </a:cubicBezTo>
                    <a:cubicBezTo>
                      <a:pt x="319335" y="70942"/>
                      <a:pt x="314105" y="69896"/>
                      <a:pt x="310111" y="67804"/>
                    </a:cubicBezTo>
                    <a:lnTo>
                      <a:pt x="310111" y="57534"/>
                    </a:lnTo>
                    <a:cubicBezTo>
                      <a:pt x="314580" y="60482"/>
                      <a:pt x="320381" y="62384"/>
                      <a:pt x="325517" y="62384"/>
                    </a:cubicBezTo>
                    <a:cubicBezTo>
                      <a:pt x="331222" y="62384"/>
                      <a:pt x="334931" y="60291"/>
                      <a:pt x="334931" y="57058"/>
                    </a:cubicBezTo>
                    <a:cubicBezTo>
                      <a:pt x="334931" y="53349"/>
                      <a:pt x="331508" y="52208"/>
                      <a:pt x="323995" y="49926"/>
                    </a:cubicBezTo>
                    <a:cubicBezTo>
                      <a:pt x="314676" y="47073"/>
                      <a:pt x="310586" y="42889"/>
                      <a:pt x="310586" y="35852"/>
                    </a:cubicBezTo>
                    <a:cubicBezTo>
                      <a:pt x="310586" y="27008"/>
                      <a:pt x="317243" y="21682"/>
                      <a:pt x="328084" y="21682"/>
                    </a:cubicBezTo>
                    <a:moveTo>
                      <a:pt x="256191" y="26057"/>
                    </a:moveTo>
                    <a:lnTo>
                      <a:pt x="256191" y="31002"/>
                    </a:lnTo>
                    <a:lnTo>
                      <a:pt x="262658" y="31002"/>
                    </a:lnTo>
                    <a:lnTo>
                      <a:pt x="262658" y="55061"/>
                    </a:lnTo>
                    <a:cubicBezTo>
                      <a:pt x="262658" y="65332"/>
                      <a:pt x="267983" y="70942"/>
                      <a:pt x="278063" y="70942"/>
                    </a:cubicBezTo>
                    <a:cubicBezTo>
                      <a:pt x="281677" y="70942"/>
                      <a:pt x="285481" y="69896"/>
                      <a:pt x="287002" y="68565"/>
                    </a:cubicBezTo>
                    <a:lnTo>
                      <a:pt x="287002" y="60862"/>
                    </a:lnTo>
                    <a:cubicBezTo>
                      <a:pt x="285386" y="61623"/>
                      <a:pt x="282533" y="62098"/>
                      <a:pt x="280346" y="62098"/>
                    </a:cubicBezTo>
                    <a:cubicBezTo>
                      <a:pt x="274640" y="62098"/>
                      <a:pt x="272453" y="59911"/>
                      <a:pt x="272453" y="54300"/>
                    </a:cubicBezTo>
                    <a:lnTo>
                      <a:pt x="272453" y="31002"/>
                    </a:lnTo>
                    <a:lnTo>
                      <a:pt x="285291" y="31002"/>
                    </a:lnTo>
                    <a:lnTo>
                      <a:pt x="285291" y="22348"/>
                    </a:lnTo>
                    <a:lnTo>
                      <a:pt x="272453" y="22348"/>
                    </a:lnTo>
                    <a:lnTo>
                      <a:pt x="272453" y="13599"/>
                    </a:lnTo>
                    <a:lnTo>
                      <a:pt x="266937" y="13599"/>
                    </a:lnTo>
                    <a:lnTo>
                      <a:pt x="266747" y="14265"/>
                    </a:lnTo>
                    <a:cubicBezTo>
                      <a:pt x="264940" y="20161"/>
                      <a:pt x="261707" y="23584"/>
                      <a:pt x="256191" y="26057"/>
                    </a:cubicBezTo>
                    <a:moveTo>
                      <a:pt x="215109" y="46312"/>
                    </a:moveTo>
                    <a:cubicBezTo>
                      <a:pt x="215109" y="36612"/>
                      <a:pt x="220815" y="30241"/>
                      <a:pt x="228803" y="30241"/>
                    </a:cubicBezTo>
                    <a:cubicBezTo>
                      <a:pt x="233558" y="30241"/>
                      <a:pt x="236886" y="32143"/>
                      <a:pt x="238978" y="34330"/>
                    </a:cubicBezTo>
                    <a:lnTo>
                      <a:pt x="238978" y="58104"/>
                    </a:lnTo>
                    <a:cubicBezTo>
                      <a:pt x="236601" y="60767"/>
                      <a:pt x="232987" y="62288"/>
                      <a:pt x="228518" y="62288"/>
                    </a:cubicBezTo>
                    <a:cubicBezTo>
                      <a:pt x="220435" y="62288"/>
                      <a:pt x="215109" y="55727"/>
                      <a:pt x="215109" y="46312"/>
                    </a:cubicBezTo>
                    <a:moveTo>
                      <a:pt x="240024" y="66092"/>
                    </a:moveTo>
                    <a:lnTo>
                      <a:pt x="240500" y="70181"/>
                    </a:lnTo>
                    <a:lnTo>
                      <a:pt x="248868" y="70181"/>
                    </a:lnTo>
                    <a:lnTo>
                      <a:pt x="248868" y="6657"/>
                    </a:lnTo>
                    <a:lnTo>
                      <a:pt x="238978" y="6657"/>
                    </a:lnTo>
                    <a:lnTo>
                      <a:pt x="238978" y="25581"/>
                    </a:lnTo>
                    <a:cubicBezTo>
                      <a:pt x="236030" y="23109"/>
                      <a:pt x="232322" y="21682"/>
                      <a:pt x="227091" y="21682"/>
                    </a:cubicBezTo>
                    <a:cubicBezTo>
                      <a:pt x="214253" y="21682"/>
                      <a:pt x="204934" y="31192"/>
                      <a:pt x="204934" y="46312"/>
                    </a:cubicBezTo>
                    <a:cubicBezTo>
                      <a:pt x="204934" y="61147"/>
                      <a:pt x="214253" y="70847"/>
                      <a:pt x="227091" y="70847"/>
                    </a:cubicBezTo>
                    <a:cubicBezTo>
                      <a:pt x="232417" y="70942"/>
                      <a:pt x="236886" y="68945"/>
                      <a:pt x="240024" y="66092"/>
                    </a:cubicBezTo>
                    <a:moveTo>
                      <a:pt x="161950" y="46312"/>
                    </a:moveTo>
                    <a:cubicBezTo>
                      <a:pt x="161950" y="36422"/>
                      <a:pt x="166895" y="30336"/>
                      <a:pt x="174788" y="30336"/>
                    </a:cubicBezTo>
                    <a:cubicBezTo>
                      <a:pt x="182776" y="30336"/>
                      <a:pt x="187816" y="36422"/>
                      <a:pt x="187816" y="46312"/>
                    </a:cubicBezTo>
                    <a:cubicBezTo>
                      <a:pt x="187816" y="56202"/>
                      <a:pt x="182776" y="62384"/>
                      <a:pt x="175073" y="62384"/>
                    </a:cubicBezTo>
                    <a:cubicBezTo>
                      <a:pt x="166895" y="62288"/>
                      <a:pt x="161950" y="56202"/>
                      <a:pt x="161950" y="46312"/>
                    </a:cubicBezTo>
                    <a:moveTo>
                      <a:pt x="197897" y="46312"/>
                    </a:moveTo>
                    <a:cubicBezTo>
                      <a:pt x="197897" y="32048"/>
                      <a:pt x="189908" y="21777"/>
                      <a:pt x="174883" y="21777"/>
                    </a:cubicBezTo>
                    <a:cubicBezTo>
                      <a:pt x="159953" y="21777"/>
                      <a:pt x="151965" y="32238"/>
                      <a:pt x="151965" y="46312"/>
                    </a:cubicBezTo>
                    <a:cubicBezTo>
                      <a:pt x="151965" y="60577"/>
                      <a:pt x="159858" y="70942"/>
                      <a:pt x="174978" y="70942"/>
                    </a:cubicBezTo>
                    <a:cubicBezTo>
                      <a:pt x="189813" y="70942"/>
                      <a:pt x="197897" y="60387"/>
                      <a:pt x="197897" y="46312"/>
                    </a:cubicBezTo>
                    <a:moveTo>
                      <a:pt x="114592" y="37183"/>
                    </a:moveTo>
                    <a:cubicBezTo>
                      <a:pt x="114592" y="32618"/>
                      <a:pt x="117920" y="29765"/>
                      <a:pt x="122770" y="29765"/>
                    </a:cubicBezTo>
                    <a:cubicBezTo>
                      <a:pt x="127810" y="29765"/>
                      <a:pt x="131234" y="32713"/>
                      <a:pt x="131234" y="37183"/>
                    </a:cubicBezTo>
                    <a:cubicBezTo>
                      <a:pt x="131234" y="41652"/>
                      <a:pt x="128000" y="44600"/>
                      <a:pt x="123055" y="44600"/>
                    </a:cubicBezTo>
                    <a:cubicBezTo>
                      <a:pt x="117825" y="44600"/>
                      <a:pt x="114592" y="41748"/>
                      <a:pt x="114592" y="37183"/>
                    </a:cubicBezTo>
                    <a:moveTo>
                      <a:pt x="123341" y="87299"/>
                    </a:moveTo>
                    <a:cubicBezTo>
                      <a:pt x="137130" y="87299"/>
                      <a:pt x="146639" y="81213"/>
                      <a:pt x="146639" y="72369"/>
                    </a:cubicBezTo>
                    <a:cubicBezTo>
                      <a:pt x="146639" y="65141"/>
                      <a:pt x="141409" y="60577"/>
                      <a:pt x="129427" y="59816"/>
                    </a:cubicBezTo>
                    <a:lnTo>
                      <a:pt x="119822" y="59150"/>
                    </a:lnTo>
                    <a:cubicBezTo>
                      <a:pt x="115257" y="58865"/>
                      <a:pt x="113355" y="57534"/>
                      <a:pt x="113355" y="55156"/>
                    </a:cubicBezTo>
                    <a:cubicBezTo>
                      <a:pt x="113355" y="53730"/>
                      <a:pt x="114211" y="52493"/>
                      <a:pt x="115923" y="51828"/>
                    </a:cubicBezTo>
                    <a:cubicBezTo>
                      <a:pt x="118015" y="52398"/>
                      <a:pt x="120393" y="52779"/>
                      <a:pt x="122960" y="52779"/>
                    </a:cubicBezTo>
                    <a:cubicBezTo>
                      <a:pt x="133896" y="52779"/>
                      <a:pt x="141124" y="46597"/>
                      <a:pt x="141124" y="37373"/>
                    </a:cubicBezTo>
                    <a:cubicBezTo>
                      <a:pt x="141124" y="34425"/>
                      <a:pt x="140078" y="31762"/>
                      <a:pt x="138271" y="29765"/>
                    </a:cubicBezTo>
                    <a:cubicBezTo>
                      <a:pt x="141409" y="30241"/>
                      <a:pt x="143977" y="30241"/>
                      <a:pt x="146354" y="29765"/>
                    </a:cubicBezTo>
                    <a:lnTo>
                      <a:pt x="146354" y="21777"/>
                    </a:lnTo>
                    <a:cubicBezTo>
                      <a:pt x="138366" y="23109"/>
                      <a:pt x="130378" y="21777"/>
                      <a:pt x="122960" y="21777"/>
                    </a:cubicBezTo>
                    <a:cubicBezTo>
                      <a:pt x="111834" y="21777"/>
                      <a:pt x="104797" y="27958"/>
                      <a:pt x="104797" y="37563"/>
                    </a:cubicBezTo>
                    <a:cubicBezTo>
                      <a:pt x="104797" y="42794"/>
                      <a:pt x="107079" y="46883"/>
                      <a:pt x="110978" y="49641"/>
                    </a:cubicBezTo>
                    <a:cubicBezTo>
                      <a:pt x="106889" y="51352"/>
                      <a:pt x="104702" y="54300"/>
                      <a:pt x="104702" y="57914"/>
                    </a:cubicBezTo>
                    <a:cubicBezTo>
                      <a:pt x="104702" y="63905"/>
                      <a:pt x="109552" y="67424"/>
                      <a:pt x="118776" y="67994"/>
                    </a:cubicBezTo>
                    <a:lnTo>
                      <a:pt x="127810" y="68565"/>
                    </a:lnTo>
                    <a:cubicBezTo>
                      <a:pt x="134562" y="69040"/>
                      <a:pt x="136654" y="70467"/>
                      <a:pt x="136654" y="73320"/>
                    </a:cubicBezTo>
                    <a:cubicBezTo>
                      <a:pt x="136654" y="76743"/>
                      <a:pt x="131234" y="79121"/>
                      <a:pt x="123531" y="79121"/>
                    </a:cubicBezTo>
                    <a:cubicBezTo>
                      <a:pt x="115733" y="79121"/>
                      <a:pt x="111454" y="77409"/>
                      <a:pt x="111454" y="74080"/>
                    </a:cubicBezTo>
                    <a:cubicBezTo>
                      <a:pt x="111454" y="72939"/>
                      <a:pt x="112119" y="71703"/>
                      <a:pt x="113165" y="70752"/>
                    </a:cubicBezTo>
                    <a:lnTo>
                      <a:pt x="105367" y="70752"/>
                    </a:lnTo>
                    <a:cubicBezTo>
                      <a:pt x="103180" y="71798"/>
                      <a:pt x="101754" y="73985"/>
                      <a:pt x="101754" y="76363"/>
                    </a:cubicBezTo>
                    <a:cubicBezTo>
                      <a:pt x="101754" y="82734"/>
                      <a:pt x="110122" y="87299"/>
                      <a:pt x="123341" y="87299"/>
                    </a:cubicBezTo>
                    <a:moveTo>
                      <a:pt x="49641" y="26057"/>
                    </a:moveTo>
                    <a:lnTo>
                      <a:pt x="49641" y="31002"/>
                    </a:lnTo>
                    <a:lnTo>
                      <a:pt x="56107" y="31002"/>
                    </a:lnTo>
                    <a:lnTo>
                      <a:pt x="56107" y="55061"/>
                    </a:lnTo>
                    <a:cubicBezTo>
                      <a:pt x="56107" y="65332"/>
                      <a:pt x="61433" y="70942"/>
                      <a:pt x="71513" y="70942"/>
                    </a:cubicBezTo>
                    <a:cubicBezTo>
                      <a:pt x="75127" y="70942"/>
                      <a:pt x="78930" y="69896"/>
                      <a:pt x="80452" y="68565"/>
                    </a:cubicBezTo>
                    <a:lnTo>
                      <a:pt x="80452" y="60862"/>
                    </a:lnTo>
                    <a:cubicBezTo>
                      <a:pt x="78835" y="61623"/>
                      <a:pt x="75982" y="62098"/>
                      <a:pt x="73795" y="62098"/>
                    </a:cubicBezTo>
                    <a:cubicBezTo>
                      <a:pt x="68089" y="62098"/>
                      <a:pt x="65902" y="59911"/>
                      <a:pt x="65902" y="54300"/>
                    </a:cubicBezTo>
                    <a:lnTo>
                      <a:pt x="65902" y="31002"/>
                    </a:lnTo>
                    <a:lnTo>
                      <a:pt x="78740" y="31002"/>
                    </a:lnTo>
                    <a:lnTo>
                      <a:pt x="78740" y="22348"/>
                    </a:lnTo>
                    <a:lnTo>
                      <a:pt x="65902" y="22348"/>
                    </a:lnTo>
                    <a:lnTo>
                      <a:pt x="65902" y="13599"/>
                    </a:lnTo>
                    <a:lnTo>
                      <a:pt x="60387" y="13599"/>
                    </a:lnTo>
                    <a:lnTo>
                      <a:pt x="60196" y="14265"/>
                    </a:lnTo>
                    <a:cubicBezTo>
                      <a:pt x="58294" y="20161"/>
                      <a:pt x="55156" y="23584"/>
                      <a:pt x="49641" y="26057"/>
                    </a:cubicBezTo>
                    <a:moveTo>
                      <a:pt x="10270" y="42128"/>
                    </a:moveTo>
                    <a:cubicBezTo>
                      <a:pt x="11412" y="34710"/>
                      <a:pt x="15976" y="30241"/>
                      <a:pt x="22728" y="30241"/>
                    </a:cubicBezTo>
                    <a:cubicBezTo>
                      <a:pt x="28814" y="30241"/>
                      <a:pt x="32808" y="34901"/>
                      <a:pt x="33569" y="42128"/>
                    </a:cubicBezTo>
                    <a:lnTo>
                      <a:pt x="10270" y="42128"/>
                    </a:lnTo>
                    <a:close/>
                    <a:moveTo>
                      <a:pt x="25201" y="70942"/>
                    </a:moveTo>
                    <a:cubicBezTo>
                      <a:pt x="31477" y="70942"/>
                      <a:pt x="38419" y="68755"/>
                      <a:pt x="41938" y="65807"/>
                    </a:cubicBezTo>
                    <a:lnTo>
                      <a:pt x="41938" y="56488"/>
                    </a:lnTo>
                    <a:cubicBezTo>
                      <a:pt x="37944" y="60006"/>
                      <a:pt x="31857" y="62384"/>
                      <a:pt x="26057" y="62384"/>
                    </a:cubicBezTo>
                    <a:cubicBezTo>
                      <a:pt x="16642" y="62384"/>
                      <a:pt x="11317" y="58389"/>
                      <a:pt x="10080" y="50306"/>
                    </a:cubicBezTo>
                    <a:lnTo>
                      <a:pt x="43745" y="50306"/>
                    </a:lnTo>
                    <a:cubicBezTo>
                      <a:pt x="44886" y="32523"/>
                      <a:pt x="36898" y="21777"/>
                      <a:pt x="22443" y="21777"/>
                    </a:cubicBezTo>
                    <a:cubicBezTo>
                      <a:pt x="8654" y="21777"/>
                      <a:pt x="0" y="31382"/>
                      <a:pt x="0" y="46502"/>
                    </a:cubicBezTo>
                    <a:cubicBezTo>
                      <a:pt x="0" y="62193"/>
                      <a:pt x="9034" y="70942"/>
                      <a:pt x="25201" y="70942"/>
                    </a:cubicBezTo>
                  </a:path>
                </a:pathLst>
              </a:custGeom>
              <a:solidFill>
                <a:srgbClr val="000000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</p:grpSp>
        <p:sp>
          <p:nvSpPr>
            <p:cNvPr id="200" name="Frihåndsform: figur 199">
              <a:extLst>
                <a:ext uri="{FF2B5EF4-FFF2-40B4-BE49-F238E27FC236}">
                  <a16:creationId xmlns:a16="http://schemas.microsoft.com/office/drawing/2014/main" id="{5323561B-6038-4851-BD2A-822A7580B090}"/>
                </a:ext>
              </a:extLst>
            </p:cNvPr>
            <p:cNvSpPr/>
            <p:nvPr/>
          </p:nvSpPr>
          <p:spPr>
            <a:xfrm>
              <a:off x="10422185" y="1044448"/>
              <a:ext cx="36327" cy="9414"/>
            </a:xfrm>
            <a:custGeom>
              <a:avLst/>
              <a:gdLst>
                <a:gd name="connsiteX0" fmla="*/ 0 w 36327"/>
                <a:gd name="connsiteY0" fmla="*/ 0 h 9414"/>
                <a:gd name="connsiteX1" fmla="*/ 36327 w 36327"/>
                <a:gd name="connsiteY1" fmla="*/ 0 h 9414"/>
                <a:gd name="connsiteX2" fmla="*/ 36327 w 36327"/>
                <a:gd name="connsiteY2" fmla="*/ 9415 h 9414"/>
                <a:gd name="connsiteX3" fmla="*/ 0 w 36327"/>
                <a:gd name="connsiteY3" fmla="*/ 9415 h 9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327" h="9414">
                  <a:moveTo>
                    <a:pt x="0" y="0"/>
                  </a:moveTo>
                  <a:lnTo>
                    <a:pt x="36327" y="0"/>
                  </a:lnTo>
                  <a:lnTo>
                    <a:pt x="36327" y="9415"/>
                  </a:lnTo>
                  <a:lnTo>
                    <a:pt x="0" y="9415"/>
                  </a:lnTo>
                  <a:close/>
                </a:path>
              </a:pathLst>
            </a:custGeom>
            <a:solidFill>
              <a:srgbClr val="000000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</p:grpSp>
      <p:sp>
        <p:nvSpPr>
          <p:cNvPr id="418" name="Plassholder for tekst 6">
            <a:extLst>
              <a:ext uri="{FF2B5EF4-FFF2-40B4-BE49-F238E27FC236}">
                <a16:creationId xmlns:a16="http://schemas.microsoft.com/office/drawing/2014/main" id="{475FAF98-BA91-4F90-90F9-424E8ECD59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818689" y="144014"/>
            <a:ext cx="1179545" cy="469900"/>
          </a:xfrm>
          <a:prstGeom prst="rect">
            <a:avLst/>
          </a:prstGeom>
          <a:blipFill dpi="0" rotWithShape="1"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rgbClr val="000000"/>
                </a:solidFill>
                <a:latin typeface="+mn-lt"/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/>
              <a:t> </a:t>
            </a:r>
          </a:p>
        </p:txBody>
      </p:sp>
      <p:sp>
        <p:nvSpPr>
          <p:cNvPr id="419" name="Title 1">
            <a:extLst>
              <a:ext uri="{FF2B5EF4-FFF2-40B4-BE49-F238E27FC236}">
                <a16:creationId xmlns:a16="http://schemas.microsoft.com/office/drawing/2014/main" id="{4E57A8CC-5E87-49C2-973D-A9167317BA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9482" y="1990165"/>
            <a:ext cx="8533262" cy="1519798"/>
          </a:xfrm>
          <a:solidFill>
            <a:srgbClr val="010000">
              <a:alpha val="0"/>
            </a:srgbClr>
          </a:solidFill>
        </p:spPr>
        <p:txBody>
          <a:bodyPr anchor="b">
            <a:normAutofit/>
          </a:bodyPr>
          <a:lstStyle>
            <a:lvl1pPr algn="r">
              <a:defRPr sz="4400">
                <a:solidFill>
                  <a:schemeClr val="bg1"/>
                </a:solidFill>
                <a:latin typeface="Drammen" pitchFamily="2" charset="77"/>
                <a:ea typeface="Drammen" pitchFamily="2" charset="77"/>
              </a:defRPr>
            </a:lvl1pPr>
          </a:lstStyle>
          <a:p>
            <a:r>
              <a:rPr lang="en-US"/>
              <a:t>Click to edit Master title style</a:t>
            </a:r>
            <a:endParaRPr lang="nb-NO" dirty="0"/>
          </a:p>
        </p:txBody>
      </p:sp>
      <p:sp>
        <p:nvSpPr>
          <p:cNvPr id="420" name="Subtitle 2">
            <a:extLst>
              <a:ext uri="{FF2B5EF4-FFF2-40B4-BE49-F238E27FC236}">
                <a16:creationId xmlns:a16="http://schemas.microsoft.com/office/drawing/2014/main" id="{3BD8737B-0F07-43C6-92AB-BDD7F7EBFA0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9482" y="3602039"/>
            <a:ext cx="8533263" cy="553583"/>
          </a:xfrm>
          <a:solidFill>
            <a:srgbClr val="020000">
              <a:alpha val="0"/>
            </a:srgbClr>
          </a:solidFill>
        </p:spPr>
        <p:txBody>
          <a:bodyPr anchor="b"/>
          <a:lstStyle>
            <a:lvl1pPr marL="0" indent="0" algn="r">
              <a:buNone/>
              <a:defRPr sz="2000">
                <a:solidFill>
                  <a:schemeClr val="bg1"/>
                </a:solidFill>
                <a:latin typeface="Drammen Medium" pitchFamily="2" charset="0"/>
                <a:ea typeface="Drammen" pitchFamily="50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9091189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ksjonside ute bilde (Fjord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8632EAF8-EFEB-4C1A-8A60-2BF8F71CDCC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0" y="2059389"/>
            <a:ext cx="4683318" cy="1274667"/>
          </a:xfrm>
          <a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200">
                <a:latin typeface="+mn-lt"/>
              </a:defRPr>
            </a:lvl1pPr>
          </a:lstStyle>
          <a:p>
            <a:pPr lvl="0"/>
            <a:r>
              <a:rPr lang="en-US" dirty="0"/>
              <a:t>    </a:t>
            </a:r>
            <a:endParaRPr lang="nb-NO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E0E56BB-C46C-4A3E-B600-EE40DC7124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54881" y="2071254"/>
            <a:ext cx="7100913" cy="1258365"/>
          </a:xfrm>
        </p:spPr>
        <p:txBody>
          <a:bodyPr anchor="b">
            <a:normAutofit/>
          </a:bodyPr>
          <a:lstStyle>
            <a:lvl1pPr algn="l">
              <a:defRPr sz="3600">
                <a:solidFill>
                  <a:schemeClr val="accent6"/>
                </a:solidFill>
                <a:latin typeface="Drammen" pitchFamily="2" charset="77"/>
                <a:ea typeface="Drammen" pitchFamily="2" charset="77"/>
              </a:defRPr>
            </a:lvl1pPr>
          </a:lstStyle>
          <a:p>
            <a:r>
              <a:rPr lang="en-US"/>
              <a:t>Click to edit Master title style</a:t>
            </a:r>
            <a:endParaRPr lang="nb-NO" dirty="0"/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A62A5584-C7B4-4259-B9B6-A849322659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92118" y="1329"/>
            <a:ext cx="1561628" cy="696569"/>
          </a:xfrm>
          <a:blipFill dpi="0" rotWithShape="1"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latin typeface="+mn-lt"/>
              </a:defRPr>
            </a:lvl1pPr>
          </a:lstStyle>
          <a:p>
            <a:pPr lvl="0"/>
            <a:r>
              <a:rPr lang="en-US" dirty="0"/>
              <a:t>    </a:t>
            </a:r>
            <a:endParaRPr lang="nb-NO" dirty="0"/>
          </a:p>
        </p:txBody>
      </p:sp>
      <p:sp>
        <p:nvSpPr>
          <p:cNvPr id="10" name="Plassholder for tekst 2">
            <a:extLst>
              <a:ext uri="{FF2B5EF4-FFF2-40B4-BE49-F238E27FC236}">
                <a16:creationId xmlns:a16="http://schemas.microsoft.com/office/drawing/2014/main" id="{C1662860-7665-49AB-AB8C-04134E7B8DB8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4754880" y="3536334"/>
            <a:ext cx="7100913" cy="1500187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accent6"/>
                </a:solidFill>
                <a:latin typeface="Drammen Medium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6" name="Grafikk 5">
            <a:extLst>
              <a:ext uri="{FF2B5EF4-FFF2-40B4-BE49-F238E27FC236}">
                <a16:creationId xmlns:a16="http://schemas.microsoft.com/office/drawing/2014/main" id="{DC7556EA-7BC1-BF41-BDDD-B7AF86126FB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78665" y="90672"/>
            <a:ext cx="1265930" cy="555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71495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ksjonside ute bilde (Granitt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8632EAF8-EFEB-4C1A-8A60-2BF8F71CDCC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0" y="2059389"/>
            <a:ext cx="4683318" cy="1274667"/>
          </a:xfrm>
          <a:blipFill dpi="0" rotWithShape="1"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200">
                <a:latin typeface="+mn-lt"/>
              </a:defRPr>
            </a:lvl1pPr>
          </a:lstStyle>
          <a:p>
            <a:pPr lvl="0"/>
            <a:r>
              <a:rPr lang="en-US" dirty="0"/>
              <a:t>    </a:t>
            </a:r>
            <a:endParaRPr lang="nb-NO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E0E56BB-C46C-4A3E-B600-EE40DC7124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54881" y="2071254"/>
            <a:ext cx="7100913" cy="1258365"/>
          </a:xfrm>
        </p:spPr>
        <p:txBody>
          <a:bodyPr anchor="b">
            <a:normAutofit/>
          </a:bodyPr>
          <a:lstStyle>
            <a:lvl1pPr algn="l">
              <a:defRPr sz="3600">
                <a:solidFill>
                  <a:schemeClr val="accent6"/>
                </a:solidFill>
                <a:latin typeface="Drammen" pitchFamily="2" charset="77"/>
                <a:ea typeface="Drammen" pitchFamily="2" charset="77"/>
              </a:defRPr>
            </a:lvl1pPr>
          </a:lstStyle>
          <a:p>
            <a:r>
              <a:rPr lang="en-US"/>
              <a:t>Click to edit Master title style</a:t>
            </a:r>
            <a:endParaRPr lang="nb-NO" dirty="0"/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A62A5584-C7B4-4259-B9B6-A849322659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92118" y="1329"/>
            <a:ext cx="1561628" cy="696569"/>
          </a:xfrm>
          <a:blipFill dpi="0" rotWithShape="1"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latin typeface="+mn-lt"/>
              </a:defRPr>
            </a:lvl1pPr>
          </a:lstStyle>
          <a:p>
            <a:pPr lvl="0"/>
            <a:r>
              <a:rPr lang="en-US" dirty="0"/>
              <a:t>    </a:t>
            </a:r>
            <a:endParaRPr lang="nb-NO" dirty="0"/>
          </a:p>
        </p:txBody>
      </p:sp>
      <p:sp>
        <p:nvSpPr>
          <p:cNvPr id="10" name="Plassholder for tekst 2">
            <a:extLst>
              <a:ext uri="{FF2B5EF4-FFF2-40B4-BE49-F238E27FC236}">
                <a16:creationId xmlns:a16="http://schemas.microsoft.com/office/drawing/2014/main" id="{C1662860-7665-49AB-AB8C-04134E7B8DB8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4754880" y="3536334"/>
            <a:ext cx="7100913" cy="1500187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accent6"/>
                </a:solidFill>
                <a:latin typeface="Drammen Medium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6" name="Grafikk 5">
            <a:extLst>
              <a:ext uri="{FF2B5EF4-FFF2-40B4-BE49-F238E27FC236}">
                <a16:creationId xmlns:a16="http://schemas.microsoft.com/office/drawing/2014/main" id="{52326D5E-E072-724B-826A-54482740D4B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78665" y="90672"/>
            <a:ext cx="1265930" cy="555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03792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ksjonside ute bilde (Morgendis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8632EAF8-EFEB-4C1A-8A60-2BF8F71CDCC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0" y="2059389"/>
            <a:ext cx="4683318" cy="1274667"/>
          </a:xfrm>
          <a:blipFill dpi="0" rotWithShape="1"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200">
                <a:latin typeface="+mn-lt"/>
              </a:defRPr>
            </a:lvl1pPr>
          </a:lstStyle>
          <a:p>
            <a:pPr lvl="0"/>
            <a:r>
              <a:rPr lang="en-US" dirty="0"/>
              <a:t>    </a:t>
            </a:r>
            <a:endParaRPr lang="nb-NO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E0E56BB-C46C-4A3E-B600-EE40DC7124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54881" y="2071254"/>
            <a:ext cx="7100913" cy="1258365"/>
          </a:xfrm>
        </p:spPr>
        <p:txBody>
          <a:bodyPr anchor="b">
            <a:normAutofit/>
          </a:bodyPr>
          <a:lstStyle>
            <a:lvl1pPr algn="l">
              <a:defRPr sz="3600">
                <a:solidFill>
                  <a:schemeClr val="accent6"/>
                </a:solidFill>
                <a:latin typeface="Drammen" pitchFamily="2" charset="77"/>
                <a:ea typeface="Drammen" pitchFamily="2" charset="77"/>
              </a:defRPr>
            </a:lvl1pPr>
          </a:lstStyle>
          <a:p>
            <a:r>
              <a:rPr lang="en-US"/>
              <a:t>Click to edit Master title style</a:t>
            </a:r>
            <a:endParaRPr lang="nb-NO" dirty="0"/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A62A5584-C7B4-4259-B9B6-A849322659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92118" y="1329"/>
            <a:ext cx="1561628" cy="696569"/>
          </a:xfrm>
          <a:blipFill dpi="0" rotWithShape="1"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latin typeface="+mn-lt"/>
              </a:defRPr>
            </a:lvl1pPr>
          </a:lstStyle>
          <a:p>
            <a:pPr lvl="0"/>
            <a:r>
              <a:rPr lang="en-US" dirty="0"/>
              <a:t>    </a:t>
            </a:r>
            <a:endParaRPr lang="nb-NO" dirty="0"/>
          </a:p>
        </p:txBody>
      </p:sp>
      <p:sp>
        <p:nvSpPr>
          <p:cNvPr id="10" name="Plassholder for tekst 2">
            <a:extLst>
              <a:ext uri="{FF2B5EF4-FFF2-40B4-BE49-F238E27FC236}">
                <a16:creationId xmlns:a16="http://schemas.microsoft.com/office/drawing/2014/main" id="{C1662860-7665-49AB-AB8C-04134E7B8DB8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4754880" y="3536334"/>
            <a:ext cx="7100913" cy="1500187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accent6"/>
                </a:solidFill>
                <a:latin typeface="Drammen Medium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6" name="Grafikk 5">
            <a:extLst>
              <a:ext uri="{FF2B5EF4-FFF2-40B4-BE49-F238E27FC236}">
                <a16:creationId xmlns:a16="http://schemas.microsoft.com/office/drawing/2014/main" id="{A57125B4-FE6C-9840-AFA2-56FF893C421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78665" y="90672"/>
            <a:ext cx="1265930" cy="555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8911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ksjonside ute bilde (Tømmer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8632EAF8-EFEB-4C1A-8A60-2BF8F71CDCC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0" y="2059389"/>
            <a:ext cx="4683318" cy="1274667"/>
          </a:xfrm>
          <a:blipFill dpi="0" rotWithShape="1"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200">
                <a:latin typeface="+mn-lt"/>
              </a:defRPr>
            </a:lvl1pPr>
          </a:lstStyle>
          <a:p>
            <a:pPr lvl="0"/>
            <a:r>
              <a:rPr lang="en-US" dirty="0"/>
              <a:t>    </a:t>
            </a:r>
            <a:endParaRPr lang="nb-NO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E0E56BB-C46C-4A3E-B600-EE40DC7124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54881" y="2071254"/>
            <a:ext cx="7100913" cy="1258365"/>
          </a:xfrm>
        </p:spPr>
        <p:txBody>
          <a:bodyPr anchor="b">
            <a:normAutofit/>
          </a:bodyPr>
          <a:lstStyle>
            <a:lvl1pPr algn="l">
              <a:defRPr sz="3600" b="1" i="0">
                <a:solidFill>
                  <a:schemeClr val="accent6"/>
                </a:solidFill>
                <a:latin typeface="Drammen" pitchFamily="2" charset="77"/>
                <a:ea typeface="Drammen" pitchFamily="2" charset="77"/>
              </a:defRPr>
            </a:lvl1pPr>
          </a:lstStyle>
          <a:p>
            <a:r>
              <a:rPr lang="en-US"/>
              <a:t>Click to edit Master title style</a:t>
            </a:r>
            <a:endParaRPr lang="nb-NO" dirty="0"/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A62A5584-C7B4-4259-B9B6-A849322659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92118" y="1329"/>
            <a:ext cx="1561628" cy="696569"/>
          </a:xfrm>
          <a:blipFill dpi="0" rotWithShape="1"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latin typeface="+mn-lt"/>
              </a:defRPr>
            </a:lvl1pPr>
          </a:lstStyle>
          <a:p>
            <a:pPr lvl="0"/>
            <a:r>
              <a:rPr lang="en-US" dirty="0"/>
              <a:t>    </a:t>
            </a:r>
            <a:endParaRPr lang="nb-NO" dirty="0"/>
          </a:p>
        </p:txBody>
      </p:sp>
      <p:sp>
        <p:nvSpPr>
          <p:cNvPr id="10" name="Plassholder for tekst 2">
            <a:extLst>
              <a:ext uri="{FF2B5EF4-FFF2-40B4-BE49-F238E27FC236}">
                <a16:creationId xmlns:a16="http://schemas.microsoft.com/office/drawing/2014/main" id="{C1662860-7665-49AB-AB8C-04134E7B8DB8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4754880" y="3536334"/>
            <a:ext cx="7100913" cy="1500187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accent6"/>
                </a:solidFill>
                <a:latin typeface="Drammen Medium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6" name="Grafikk 5">
            <a:extLst>
              <a:ext uri="{FF2B5EF4-FFF2-40B4-BE49-F238E27FC236}">
                <a16:creationId xmlns:a16="http://schemas.microsoft.com/office/drawing/2014/main" id="{7C53910D-500D-E74B-9AAD-004948047AE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78665" y="90672"/>
            <a:ext cx="1265930" cy="555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53614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ksjonside med bilde (Fjord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8">
            <a:extLst>
              <a:ext uri="{FF2B5EF4-FFF2-40B4-BE49-F238E27FC236}">
                <a16:creationId xmlns:a16="http://schemas.microsoft.com/office/drawing/2014/main" id="{1ADE82D7-99C0-4C17-9332-80814333FAB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12192000" cy="6858000"/>
          </a:xfrm>
          <a:solidFill>
            <a:srgbClr val="203864">
              <a:alpha val="60000"/>
            </a:srgbClr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nb-NO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8632EAF8-EFEB-4C1A-8A60-2BF8F71CDCC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0" y="2059389"/>
            <a:ext cx="4683318" cy="1274667"/>
          </a:xfrm>
          <a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200">
                <a:latin typeface="+mn-lt"/>
              </a:defRPr>
            </a:lvl1pPr>
          </a:lstStyle>
          <a:p>
            <a:pPr lvl="0"/>
            <a:r>
              <a:rPr lang="en-US" dirty="0"/>
              <a:t>    </a:t>
            </a:r>
            <a:endParaRPr lang="nb-NO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E0E56BB-C46C-4A3E-B600-EE40DC7124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54881" y="2071254"/>
            <a:ext cx="7100913" cy="1258365"/>
          </a:xfrm>
        </p:spPr>
        <p:txBody>
          <a:bodyPr anchor="b">
            <a:normAutofit/>
          </a:bodyPr>
          <a:lstStyle>
            <a:lvl1pPr algn="l">
              <a:defRPr sz="3600">
                <a:solidFill>
                  <a:schemeClr val="bg1"/>
                </a:solidFill>
                <a:latin typeface="Drammen" pitchFamily="2" charset="77"/>
                <a:ea typeface="Drammen" pitchFamily="2" charset="77"/>
              </a:defRPr>
            </a:lvl1pPr>
          </a:lstStyle>
          <a:p>
            <a:r>
              <a:rPr lang="en-US"/>
              <a:t>Click to edit Master title style</a:t>
            </a:r>
            <a:endParaRPr lang="nb-NO" dirty="0"/>
          </a:p>
        </p:txBody>
      </p:sp>
      <p:sp>
        <p:nvSpPr>
          <p:cNvPr id="10" name="Plassholder for tekst 2">
            <a:extLst>
              <a:ext uri="{FF2B5EF4-FFF2-40B4-BE49-F238E27FC236}">
                <a16:creationId xmlns:a16="http://schemas.microsoft.com/office/drawing/2014/main" id="{C1662860-7665-49AB-AB8C-04134E7B8DB8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4754880" y="3536334"/>
            <a:ext cx="7100913" cy="1500187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  <a:latin typeface="Drammen Medium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9" name="Text Placeholder 12">
            <a:extLst>
              <a:ext uri="{FF2B5EF4-FFF2-40B4-BE49-F238E27FC236}">
                <a16:creationId xmlns:a16="http://schemas.microsoft.com/office/drawing/2014/main" id="{377E5260-E6A1-42D7-B954-064D109C40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92118" y="1329"/>
            <a:ext cx="1561628" cy="696569"/>
          </a:xfrm>
          <a:blipFill dpi="0" rotWithShape="1"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latin typeface="+mn-lt"/>
              </a:defRPr>
            </a:lvl1pPr>
          </a:lstStyle>
          <a:p>
            <a:pPr lvl="0"/>
            <a:r>
              <a:rPr lang="en-US" dirty="0"/>
              <a:t>    </a:t>
            </a:r>
            <a:endParaRPr lang="nb-NO" dirty="0"/>
          </a:p>
        </p:txBody>
      </p:sp>
      <p:grpSp>
        <p:nvGrpSpPr>
          <p:cNvPr id="160" name="dasdasda">
            <a:extLst>
              <a:ext uri="{FF2B5EF4-FFF2-40B4-BE49-F238E27FC236}">
                <a16:creationId xmlns:a16="http://schemas.microsoft.com/office/drawing/2014/main" id="{BF0615C2-CABE-4AA4-A18D-F2F051FB328C}"/>
              </a:ext>
            </a:extLst>
          </p:cNvPr>
          <p:cNvGrpSpPr/>
          <p:nvPr userDrawn="1"/>
        </p:nvGrpSpPr>
        <p:grpSpPr>
          <a:xfrm>
            <a:off x="10819799" y="142943"/>
            <a:ext cx="1179545" cy="469900"/>
            <a:chOff x="10053875" y="625546"/>
            <a:chExt cx="1163332" cy="470539"/>
          </a:xfrm>
        </p:grpSpPr>
        <p:grpSp>
          <p:nvGrpSpPr>
            <p:cNvPr id="161" name="dasdasda">
              <a:extLst>
                <a:ext uri="{FF2B5EF4-FFF2-40B4-BE49-F238E27FC236}">
                  <a16:creationId xmlns:a16="http://schemas.microsoft.com/office/drawing/2014/main" id="{B1CDCC03-C95F-4798-82BF-27BE19657738}"/>
                </a:ext>
              </a:extLst>
            </p:cNvPr>
            <p:cNvGrpSpPr/>
            <p:nvPr/>
          </p:nvGrpSpPr>
          <p:grpSpPr>
            <a:xfrm>
              <a:off x="10421710" y="740423"/>
              <a:ext cx="601392" cy="108410"/>
              <a:chOff x="10421710" y="740423"/>
              <a:chExt cx="601392" cy="108410"/>
            </a:xfrm>
            <a:solidFill>
              <a:srgbClr val="12110C"/>
            </a:solidFill>
          </p:grpSpPr>
          <p:sp>
            <p:nvSpPr>
              <p:cNvPr id="285" name="Frihåndsform: figur 284">
                <a:extLst>
                  <a:ext uri="{FF2B5EF4-FFF2-40B4-BE49-F238E27FC236}">
                    <a16:creationId xmlns:a16="http://schemas.microsoft.com/office/drawing/2014/main" id="{4A2953EE-BE70-4CCA-9374-D5CC34A72D51}"/>
                  </a:ext>
                </a:extLst>
              </p:cNvPr>
              <p:cNvSpPr/>
              <p:nvPr/>
            </p:nvSpPr>
            <p:spPr>
              <a:xfrm>
                <a:off x="10421710" y="740423"/>
                <a:ext cx="97189" cy="108315"/>
              </a:xfrm>
              <a:custGeom>
                <a:avLst/>
                <a:gdLst>
                  <a:gd name="connsiteX0" fmla="*/ 40416 w 97189"/>
                  <a:gd name="connsiteY0" fmla="*/ 88060 h 108315"/>
                  <a:gd name="connsiteX1" fmla="*/ 57439 w 97189"/>
                  <a:gd name="connsiteY1" fmla="*/ 83780 h 108315"/>
                  <a:gd name="connsiteX2" fmla="*/ 69326 w 97189"/>
                  <a:gd name="connsiteY2" fmla="*/ 71798 h 108315"/>
                  <a:gd name="connsiteX3" fmla="*/ 73700 w 97189"/>
                  <a:gd name="connsiteY3" fmla="*/ 54586 h 108315"/>
                  <a:gd name="connsiteX4" fmla="*/ 69421 w 97189"/>
                  <a:gd name="connsiteY4" fmla="*/ 36612 h 108315"/>
                  <a:gd name="connsiteX5" fmla="*/ 57629 w 97189"/>
                  <a:gd name="connsiteY5" fmla="*/ 24630 h 108315"/>
                  <a:gd name="connsiteX6" fmla="*/ 40321 w 97189"/>
                  <a:gd name="connsiteY6" fmla="*/ 20351 h 108315"/>
                  <a:gd name="connsiteX7" fmla="*/ 23109 w 97189"/>
                  <a:gd name="connsiteY7" fmla="*/ 20351 h 108315"/>
                  <a:gd name="connsiteX8" fmla="*/ 23109 w 97189"/>
                  <a:gd name="connsiteY8" fmla="*/ 88155 h 108315"/>
                  <a:gd name="connsiteX9" fmla="*/ 40416 w 97189"/>
                  <a:gd name="connsiteY9" fmla="*/ 88155 h 108315"/>
                  <a:gd name="connsiteX10" fmla="*/ 0 w 97189"/>
                  <a:gd name="connsiteY10" fmla="*/ 0 h 108315"/>
                  <a:gd name="connsiteX11" fmla="*/ 39275 w 97189"/>
                  <a:gd name="connsiteY11" fmla="*/ 0 h 108315"/>
                  <a:gd name="connsiteX12" fmla="*/ 81783 w 97189"/>
                  <a:gd name="connsiteY12" fmla="*/ 13979 h 108315"/>
                  <a:gd name="connsiteX13" fmla="*/ 97189 w 97189"/>
                  <a:gd name="connsiteY13" fmla="*/ 54205 h 108315"/>
                  <a:gd name="connsiteX14" fmla="*/ 89676 w 97189"/>
                  <a:gd name="connsiteY14" fmla="*/ 82734 h 108315"/>
                  <a:gd name="connsiteX15" fmla="*/ 68945 w 97189"/>
                  <a:gd name="connsiteY15" fmla="*/ 101659 h 108315"/>
                  <a:gd name="connsiteX16" fmla="*/ 39275 w 97189"/>
                  <a:gd name="connsiteY16" fmla="*/ 108315 h 108315"/>
                  <a:gd name="connsiteX17" fmla="*/ 0 w 97189"/>
                  <a:gd name="connsiteY17" fmla="*/ 108315 h 108315"/>
                  <a:gd name="connsiteX18" fmla="*/ 0 w 97189"/>
                  <a:gd name="connsiteY18" fmla="*/ 0 h 1083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97189" h="108315">
                    <a:moveTo>
                      <a:pt x="40416" y="88060"/>
                    </a:moveTo>
                    <a:cubicBezTo>
                      <a:pt x="46693" y="88060"/>
                      <a:pt x="52398" y="86633"/>
                      <a:pt x="57439" y="83780"/>
                    </a:cubicBezTo>
                    <a:cubicBezTo>
                      <a:pt x="62479" y="80927"/>
                      <a:pt x="66473" y="76838"/>
                      <a:pt x="69326" y="71798"/>
                    </a:cubicBezTo>
                    <a:cubicBezTo>
                      <a:pt x="72179" y="66663"/>
                      <a:pt x="73700" y="60957"/>
                      <a:pt x="73700" y="54586"/>
                    </a:cubicBezTo>
                    <a:cubicBezTo>
                      <a:pt x="73700" y="47739"/>
                      <a:pt x="72274" y="41843"/>
                      <a:pt x="69421" y="36612"/>
                    </a:cubicBezTo>
                    <a:cubicBezTo>
                      <a:pt x="66568" y="31477"/>
                      <a:pt x="62669" y="27483"/>
                      <a:pt x="57629" y="24630"/>
                    </a:cubicBezTo>
                    <a:cubicBezTo>
                      <a:pt x="52589" y="21777"/>
                      <a:pt x="46883" y="20351"/>
                      <a:pt x="40321" y="20351"/>
                    </a:cubicBezTo>
                    <a:lnTo>
                      <a:pt x="23109" y="20351"/>
                    </a:lnTo>
                    <a:lnTo>
                      <a:pt x="23109" y="88155"/>
                    </a:lnTo>
                    <a:lnTo>
                      <a:pt x="40416" y="88155"/>
                    </a:lnTo>
                    <a:close/>
                    <a:moveTo>
                      <a:pt x="0" y="0"/>
                    </a:moveTo>
                    <a:lnTo>
                      <a:pt x="39275" y="0"/>
                    </a:lnTo>
                    <a:cubicBezTo>
                      <a:pt x="57343" y="0"/>
                      <a:pt x="71513" y="4660"/>
                      <a:pt x="81783" y="13979"/>
                    </a:cubicBezTo>
                    <a:cubicBezTo>
                      <a:pt x="92054" y="23299"/>
                      <a:pt x="97189" y="36707"/>
                      <a:pt x="97189" y="54205"/>
                    </a:cubicBezTo>
                    <a:cubicBezTo>
                      <a:pt x="97189" y="65046"/>
                      <a:pt x="94716" y="74556"/>
                      <a:pt x="89676" y="82734"/>
                    </a:cubicBezTo>
                    <a:cubicBezTo>
                      <a:pt x="84636" y="90913"/>
                      <a:pt x="77789" y="97284"/>
                      <a:pt x="68945" y="101659"/>
                    </a:cubicBezTo>
                    <a:cubicBezTo>
                      <a:pt x="60101" y="106128"/>
                      <a:pt x="50211" y="108315"/>
                      <a:pt x="39275" y="108315"/>
                    </a:cubicBezTo>
                    <a:lnTo>
                      <a:pt x="0" y="10831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2110C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86" name="Frihåndsform: figur 285">
                <a:extLst>
                  <a:ext uri="{FF2B5EF4-FFF2-40B4-BE49-F238E27FC236}">
                    <a16:creationId xmlns:a16="http://schemas.microsoft.com/office/drawing/2014/main" id="{87DF5445-543C-4087-9550-734795EAD6EB}"/>
                  </a:ext>
                </a:extLst>
              </p:cNvPr>
              <p:cNvSpPr/>
              <p:nvPr/>
            </p:nvSpPr>
            <p:spPr>
              <a:xfrm>
                <a:off x="10530976" y="740423"/>
                <a:ext cx="86538" cy="108410"/>
              </a:xfrm>
              <a:custGeom>
                <a:avLst/>
                <a:gdLst>
                  <a:gd name="connsiteX0" fmla="*/ 44030 w 86538"/>
                  <a:gd name="connsiteY0" fmla="*/ 45647 h 108410"/>
                  <a:gd name="connsiteX1" fmla="*/ 54966 w 86538"/>
                  <a:gd name="connsiteY1" fmla="*/ 42033 h 108410"/>
                  <a:gd name="connsiteX2" fmla="*/ 59245 w 86538"/>
                  <a:gd name="connsiteY2" fmla="*/ 32523 h 108410"/>
                  <a:gd name="connsiteX3" fmla="*/ 55346 w 86538"/>
                  <a:gd name="connsiteY3" fmla="*/ 23489 h 108410"/>
                  <a:gd name="connsiteX4" fmla="*/ 44030 w 86538"/>
                  <a:gd name="connsiteY4" fmla="*/ 20351 h 108410"/>
                  <a:gd name="connsiteX5" fmla="*/ 23299 w 86538"/>
                  <a:gd name="connsiteY5" fmla="*/ 20351 h 108410"/>
                  <a:gd name="connsiteX6" fmla="*/ 23299 w 86538"/>
                  <a:gd name="connsiteY6" fmla="*/ 45742 h 108410"/>
                  <a:gd name="connsiteX7" fmla="*/ 44030 w 86538"/>
                  <a:gd name="connsiteY7" fmla="*/ 45742 h 108410"/>
                  <a:gd name="connsiteX8" fmla="*/ 0 w 86538"/>
                  <a:gd name="connsiteY8" fmla="*/ 0 h 108410"/>
                  <a:gd name="connsiteX9" fmla="*/ 42698 w 86538"/>
                  <a:gd name="connsiteY9" fmla="*/ 0 h 108410"/>
                  <a:gd name="connsiteX10" fmla="*/ 72844 w 86538"/>
                  <a:gd name="connsiteY10" fmla="*/ 8178 h 108410"/>
                  <a:gd name="connsiteX11" fmla="*/ 83020 w 86538"/>
                  <a:gd name="connsiteY11" fmla="*/ 32523 h 108410"/>
                  <a:gd name="connsiteX12" fmla="*/ 76458 w 86538"/>
                  <a:gd name="connsiteY12" fmla="*/ 51828 h 108410"/>
                  <a:gd name="connsiteX13" fmla="*/ 59055 w 86538"/>
                  <a:gd name="connsiteY13" fmla="*/ 62574 h 108410"/>
                  <a:gd name="connsiteX14" fmla="*/ 74271 w 86538"/>
                  <a:gd name="connsiteY14" fmla="*/ 85112 h 108410"/>
                  <a:gd name="connsiteX15" fmla="*/ 86538 w 86538"/>
                  <a:gd name="connsiteY15" fmla="*/ 108410 h 108410"/>
                  <a:gd name="connsiteX16" fmla="*/ 58675 w 86538"/>
                  <a:gd name="connsiteY16" fmla="*/ 108410 h 108410"/>
                  <a:gd name="connsiteX17" fmla="*/ 47073 w 86538"/>
                  <a:gd name="connsiteY17" fmla="*/ 84826 h 108410"/>
                  <a:gd name="connsiteX18" fmla="*/ 35186 w 86538"/>
                  <a:gd name="connsiteY18" fmla="*/ 66092 h 108410"/>
                  <a:gd name="connsiteX19" fmla="*/ 23299 w 86538"/>
                  <a:gd name="connsiteY19" fmla="*/ 66092 h 108410"/>
                  <a:gd name="connsiteX20" fmla="*/ 23299 w 86538"/>
                  <a:gd name="connsiteY20" fmla="*/ 108315 h 108410"/>
                  <a:gd name="connsiteX21" fmla="*/ 95 w 86538"/>
                  <a:gd name="connsiteY21" fmla="*/ 108315 h 108410"/>
                  <a:gd name="connsiteX22" fmla="*/ 95 w 86538"/>
                  <a:gd name="connsiteY22" fmla="*/ 0 h 1084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86538" h="108410">
                    <a:moveTo>
                      <a:pt x="44030" y="45647"/>
                    </a:moveTo>
                    <a:cubicBezTo>
                      <a:pt x="48499" y="45647"/>
                      <a:pt x="52113" y="44410"/>
                      <a:pt x="54966" y="42033"/>
                    </a:cubicBezTo>
                    <a:cubicBezTo>
                      <a:pt x="57819" y="39655"/>
                      <a:pt x="59245" y="36422"/>
                      <a:pt x="59245" y="32523"/>
                    </a:cubicBezTo>
                    <a:cubicBezTo>
                      <a:pt x="59245" y="28624"/>
                      <a:pt x="57914" y="25581"/>
                      <a:pt x="55346" y="23489"/>
                    </a:cubicBezTo>
                    <a:cubicBezTo>
                      <a:pt x="52779" y="21397"/>
                      <a:pt x="48975" y="20351"/>
                      <a:pt x="44030" y="20351"/>
                    </a:cubicBezTo>
                    <a:lnTo>
                      <a:pt x="23299" y="20351"/>
                    </a:lnTo>
                    <a:lnTo>
                      <a:pt x="23299" y="45742"/>
                    </a:lnTo>
                    <a:lnTo>
                      <a:pt x="44030" y="45742"/>
                    </a:lnTo>
                    <a:close/>
                    <a:moveTo>
                      <a:pt x="0" y="0"/>
                    </a:moveTo>
                    <a:lnTo>
                      <a:pt x="42698" y="0"/>
                    </a:lnTo>
                    <a:cubicBezTo>
                      <a:pt x="56012" y="0"/>
                      <a:pt x="66092" y="2758"/>
                      <a:pt x="72844" y="8178"/>
                    </a:cubicBezTo>
                    <a:cubicBezTo>
                      <a:pt x="79596" y="13599"/>
                      <a:pt x="83020" y="21777"/>
                      <a:pt x="83020" y="32523"/>
                    </a:cubicBezTo>
                    <a:cubicBezTo>
                      <a:pt x="83020" y="39941"/>
                      <a:pt x="80832" y="46407"/>
                      <a:pt x="76458" y="51828"/>
                    </a:cubicBezTo>
                    <a:cubicBezTo>
                      <a:pt x="72083" y="57248"/>
                      <a:pt x="66282" y="60862"/>
                      <a:pt x="59055" y="62574"/>
                    </a:cubicBezTo>
                    <a:cubicBezTo>
                      <a:pt x="63810" y="68660"/>
                      <a:pt x="68850" y="76173"/>
                      <a:pt x="74271" y="85112"/>
                    </a:cubicBezTo>
                    <a:cubicBezTo>
                      <a:pt x="79596" y="94051"/>
                      <a:pt x="83685" y="101849"/>
                      <a:pt x="86538" y="108410"/>
                    </a:cubicBezTo>
                    <a:lnTo>
                      <a:pt x="58675" y="108410"/>
                    </a:lnTo>
                    <a:cubicBezTo>
                      <a:pt x="54681" y="99471"/>
                      <a:pt x="50782" y="91578"/>
                      <a:pt x="47073" y="84826"/>
                    </a:cubicBezTo>
                    <a:cubicBezTo>
                      <a:pt x="43364" y="78170"/>
                      <a:pt x="39370" y="71893"/>
                      <a:pt x="35186" y="66092"/>
                    </a:cubicBezTo>
                    <a:lnTo>
                      <a:pt x="23299" y="66092"/>
                    </a:lnTo>
                    <a:lnTo>
                      <a:pt x="23299" y="108315"/>
                    </a:lnTo>
                    <a:lnTo>
                      <a:pt x="95" y="108315"/>
                    </a:lnTo>
                    <a:lnTo>
                      <a:pt x="95" y="0"/>
                    </a:lnTo>
                    <a:close/>
                  </a:path>
                </a:pathLst>
              </a:custGeom>
              <a:solidFill>
                <a:srgbClr val="12110C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87" name="Frihåndsform: figur 286">
                <a:extLst>
                  <a:ext uri="{FF2B5EF4-FFF2-40B4-BE49-F238E27FC236}">
                    <a16:creationId xmlns:a16="http://schemas.microsoft.com/office/drawing/2014/main" id="{15F36E45-54A6-4D86-A16E-85C59DB889CF}"/>
                  </a:ext>
                </a:extLst>
              </p:cNvPr>
              <p:cNvSpPr/>
              <p:nvPr/>
            </p:nvSpPr>
            <p:spPr>
              <a:xfrm>
                <a:off x="10626548" y="740423"/>
                <a:ext cx="101848" cy="108410"/>
              </a:xfrm>
              <a:custGeom>
                <a:avLst/>
                <a:gdLst>
                  <a:gd name="connsiteX0" fmla="*/ 63430 w 101848"/>
                  <a:gd name="connsiteY0" fmla="*/ 62384 h 108410"/>
                  <a:gd name="connsiteX1" fmla="*/ 49926 w 101848"/>
                  <a:gd name="connsiteY1" fmla="*/ 19685 h 108410"/>
                  <a:gd name="connsiteX2" fmla="*/ 35661 w 101848"/>
                  <a:gd name="connsiteY2" fmla="*/ 62384 h 108410"/>
                  <a:gd name="connsiteX3" fmla="*/ 63430 w 101848"/>
                  <a:gd name="connsiteY3" fmla="*/ 62384 h 108410"/>
                  <a:gd name="connsiteX4" fmla="*/ 0 w 101848"/>
                  <a:gd name="connsiteY4" fmla="*/ 108410 h 108410"/>
                  <a:gd name="connsiteX5" fmla="*/ 14360 w 101848"/>
                  <a:gd name="connsiteY5" fmla="*/ 56392 h 108410"/>
                  <a:gd name="connsiteX6" fmla="*/ 36232 w 101848"/>
                  <a:gd name="connsiteY6" fmla="*/ 0 h 108410"/>
                  <a:gd name="connsiteX7" fmla="*/ 64666 w 101848"/>
                  <a:gd name="connsiteY7" fmla="*/ 0 h 108410"/>
                  <a:gd name="connsiteX8" fmla="*/ 85587 w 101848"/>
                  <a:gd name="connsiteY8" fmla="*/ 54300 h 108410"/>
                  <a:gd name="connsiteX9" fmla="*/ 101849 w 101848"/>
                  <a:gd name="connsiteY9" fmla="*/ 108315 h 108410"/>
                  <a:gd name="connsiteX10" fmla="*/ 76268 w 101848"/>
                  <a:gd name="connsiteY10" fmla="*/ 108315 h 108410"/>
                  <a:gd name="connsiteX11" fmla="*/ 69326 w 101848"/>
                  <a:gd name="connsiteY11" fmla="*/ 82734 h 108410"/>
                  <a:gd name="connsiteX12" fmla="*/ 30146 w 101848"/>
                  <a:gd name="connsiteY12" fmla="*/ 82734 h 108410"/>
                  <a:gd name="connsiteX13" fmla="*/ 24535 w 101848"/>
                  <a:gd name="connsiteY13" fmla="*/ 108315 h 108410"/>
                  <a:gd name="connsiteX14" fmla="*/ 0 w 101848"/>
                  <a:gd name="connsiteY14" fmla="*/ 108315 h 1084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01848" h="108410">
                    <a:moveTo>
                      <a:pt x="63430" y="62384"/>
                    </a:moveTo>
                    <a:cubicBezTo>
                      <a:pt x="58199" y="44220"/>
                      <a:pt x="53635" y="29956"/>
                      <a:pt x="49926" y="19685"/>
                    </a:cubicBezTo>
                    <a:cubicBezTo>
                      <a:pt x="44981" y="33379"/>
                      <a:pt x="40226" y="47644"/>
                      <a:pt x="35661" y="62384"/>
                    </a:cubicBezTo>
                    <a:lnTo>
                      <a:pt x="63430" y="62384"/>
                    </a:lnTo>
                    <a:close/>
                    <a:moveTo>
                      <a:pt x="0" y="108410"/>
                    </a:moveTo>
                    <a:cubicBezTo>
                      <a:pt x="2568" y="94526"/>
                      <a:pt x="7322" y="77124"/>
                      <a:pt x="14360" y="56392"/>
                    </a:cubicBezTo>
                    <a:cubicBezTo>
                      <a:pt x="21302" y="35661"/>
                      <a:pt x="28624" y="16832"/>
                      <a:pt x="36232" y="0"/>
                    </a:cubicBezTo>
                    <a:lnTo>
                      <a:pt x="64666" y="0"/>
                    </a:lnTo>
                    <a:cubicBezTo>
                      <a:pt x="71798" y="16357"/>
                      <a:pt x="78740" y="34425"/>
                      <a:pt x="85587" y="54300"/>
                    </a:cubicBezTo>
                    <a:cubicBezTo>
                      <a:pt x="92434" y="74271"/>
                      <a:pt x="97855" y="92244"/>
                      <a:pt x="101849" y="108315"/>
                    </a:cubicBezTo>
                    <a:lnTo>
                      <a:pt x="76268" y="108315"/>
                    </a:lnTo>
                    <a:cubicBezTo>
                      <a:pt x="73985" y="99471"/>
                      <a:pt x="71703" y="90913"/>
                      <a:pt x="69326" y="82734"/>
                    </a:cubicBezTo>
                    <a:lnTo>
                      <a:pt x="30146" y="82734"/>
                    </a:lnTo>
                    <a:cubicBezTo>
                      <a:pt x="27388" y="93575"/>
                      <a:pt x="25486" y="102039"/>
                      <a:pt x="24535" y="108315"/>
                    </a:cubicBezTo>
                    <a:lnTo>
                      <a:pt x="0" y="108315"/>
                    </a:lnTo>
                    <a:close/>
                  </a:path>
                </a:pathLst>
              </a:custGeom>
              <a:solidFill>
                <a:srgbClr val="12110C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88" name="Frihåndsform: figur 287">
                <a:extLst>
                  <a:ext uri="{FF2B5EF4-FFF2-40B4-BE49-F238E27FC236}">
                    <a16:creationId xmlns:a16="http://schemas.microsoft.com/office/drawing/2014/main" id="{9F9950FC-C33B-4F8F-BA24-6954D3597EEC}"/>
                  </a:ext>
                </a:extLst>
              </p:cNvPr>
              <p:cNvSpPr/>
              <p:nvPr/>
            </p:nvSpPr>
            <p:spPr>
              <a:xfrm>
                <a:off x="10740094" y="740423"/>
                <a:ext cx="134466" cy="108315"/>
              </a:xfrm>
              <a:custGeom>
                <a:avLst/>
                <a:gdLst>
                  <a:gd name="connsiteX0" fmla="*/ 32048 w 134466"/>
                  <a:gd name="connsiteY0" fmla="*/ 24155 h 108315"/>
                  <a:gd name="connsiteX1" fmla="*/ 25676 w 134466"/>
                  <a:gd name="connsiteY1" fmla="*/ 108315 h 108315"/>
                  <a:gd name="connsiteX2" fmla="*/ 0 w 134466"/>
                  <a:gd name="connsiteY2" fmla="*/ 108315 h 108315"/>
                  <a:gd name="connsiteX3" fmla="*/ 5706 w 134466"/>
                  <a:gd name="connsiteY3" fmla="*/ 49070 h 108315"/>
                  <a:gd name="connsiteX4" fmla="*/ 12933 w 134466"/>
                  <a:gd name="connsiteY4" fmla="*/ 0 h 108315"/>
                  <a:gd name="connsiteX5" fmla="*/ 46883 w 134466"/>
                  <a:gd name="connsiteY5" fmla="*/ 0 h 108315"/>
                  <a:gd name="connsiteX6" fmla="*/ 67329 w 134466"/>
                  <a:gd name="connsiteY6" fmla="*/ 73415 h 108315"/>
                  <a:gd name="connsiteX7" fmla="*/ 87109 w 134466"/>
                  <a:gd name="connsiteY7" fmla="*/ 0 h 108315"/>
                  <a:gd name="connsiteX8" fmla="*/ 120963 w 134466"/>
                  <a:gd name="connsiteY8" fmla="*/ 0 h 108315"/>
                  <a:gd name="connsiteX9" fmla="*/ 128191 w 134466"/>
                  <a:gd name="connsiteY9" fmla="*/ 49926 h 108315"/>
                  <a:gd name="connsiteX10" fmla="*/ 134467 w 134466"/>
                  <a:gd name="connsiteY10" fmla="*/ 108315 h 108315"/>
                  <a:gd name="connsiteX11" fmla="*/ 108410 w 134466"/>
                  <a:gd name="connsiteY11" fmla="*/ 108315 h 108315"/>
                  <a:gd name="connsiteX12" fmla="*/ 104987 w 134466"/>
                  <a:gd name="connsiteY12" fmla="*/ 64095 h 108315"/>
                  <a:gd name="connsiteX13" fmla="*/ 100517 w 134466"/>
                  <a:gd name="connsiteY13" fmla="*/ 24440 h 108315"/>
                  <a:gd name="connsiteX14" fmla="*/ 79881 w 134466"/>
                  <a:gd name="connsiteY14" fmla="*/ 98425 h 108315"/>
                  <a:gd name="connsiteX15" fmla="*/ 53920 w 134466"/>
                  <a:gd name="connsiteY15" fmla="*/ 98425 h 108315"/>
                  <a:gd name="connsiteX16" fmla="*/ 32048 w 134466"/>
                  <a:gd name="connsiteY16" fmla="*/ 24155 h 1083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34466" h="108315">
                    <a:moveTo>
                      <a:pt x="32048" y="24155"/>
                    </a:moveTo>
                    <a:cubicBezTo>
                      <a:pt x="28719" y="55346"/>
                      <a:pt x="26627" y="83400"/>
                      <a:pt x="25676" y="108315"/>
                    </a:cubicBezTo>
                    <a:lnTo>
                      <a:pt x="0" y="108315"/>
                    </a:lnTo>
                    <a:cubicBezTo>
                      <a:pt x="1141" y="90437"/>
                      <a:pt x="3043" y="70752"/>
                      <a:pt x="5706" y="49070"/>
                    </a:cubicBezTo>
                    <a:cubicBezTo>
                      <a:pt x="8368" y="27388"/>
                      <a:pt x="10746" y="11031"/>
                      <a:pt x="12933" y="0"/>
                    </a:cubicBezTo>
                    <a:lnTo>
                      <a:pt x="46883" y="0"/>
                    </a:lnTo>
                    <a:lnTo>
                      <a:pt x="67329" y="73415"/>
                    </a:lnTo>
                    <a:lnTo>
                      <a:pt x="87109" y="0"/>
                    </a:lnTo>
                    <a:lnTo>
                      <a:pt x="120963" y="0"/>
                    </a:lnTo>
                    <a:cubicBezTo>
                      <a:pt x="123246" y="12648"/>
                      <a:pt x="125623" y="29290"/>
                      <a:pt x="128191" y="49926"/>
                    </a:cubicBezTo>
                    <a:cubicBezTo>
                      <a:pt x="130663" y="70467"/>
                      <a:pt x="132850" y="89962"/>
                      <a:pt x="134467" y="108315"/>
                    </a:cubicBezTo>
                    <a:lnTo>
                      <a:pt x="108410" y="108315"/>
                    </a:lnTo>
                    <a:cubicBezTo>
                      <a:pt x="107269" y="91673"/>
                      <a:pt x="106128" y="76933"/>
                      <a:pt x="104987" y="64095"/>
                    </a:cubicBezTo>
                    <a:cubicBezTo>
                      <a:pt x="103846" y="51257"/>
                      <a:pt x="102324" y="38039"/>
                      <a:pt x="100517" y="24440"/>
                    </a:cubicBezTo>
                    <a:lnTo>
                      <a:pt x="79881" y="98425"/>
                    </a:lnTo>
                    <a:lnTo>
                      <a:pt x="53920" y="98425"/>
                    </a:lnTo>
                    <a:lnTo>
                      <a:pt x="32048" y="24155"/>
                    </a:lnTo>
                    <a:close/>
                  </a:path>
                </a:pathLst>
              </a:custGeom>
              <a:solidFill>
                <a:srgbClr val="12110C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89" name="Frihåndsform: figur 288">
                <a:extLst>
                  <a:ext uri="{FF2B5EF4-FFF2-40B4-BE49-F238E27FC236}">
                    <a16:creationId xmlns:a16="http://schemas.microsoft.com/office/drawing/2014/main" id="{29410E3A-9781-45D7-BB6A-BD161513660F}"/>
                  </a:ext>
                </a:extLst>
              </p:cNvPr>
              <p:cNvSpPr/>
              <p:nvPr/>
            </p:nvSpPr>
            <p:spPr>
              <a:xfrm>
                <a:off x="10888731" y="740423"/>
                <a:ext cx="134371" cy="108315"/>
              </a:xfrm>
              <a:custGeom>
                <a:avLst/>
                <a:gdLst>
                  <a:gd name="connsiteX0" fmla="*/ 32048 w 134371"/>
                  <a:gd name="connsiteY0" fmla="*/ 24155 h 108315"/>
                  <a:gd name="connsiteX1" fmla="*/ 25676 w 134371"/>
                  <a:gd name="connsiteY1" fmla="*/ 108315 h 108315"/>
                  <a:gd name="connsiteX2" fmla="*/ 0 w 134371"/>
                  <a:gd name="connsiteY2" fmla="*/ 108315 h 108315"/>
                  <a:gd name="connsiteX3" fmla="*/ 5706 w 134371"/>
                  <a:gd name="connsiteY3" fmla="*/ 49070 h 108315"/>
                  <a:gd name="connsiteX4" fmla="*/ 12933 w 134371"/>
                  <a:gd name="connsiteY4" fmla="*/ 0 h 108315"/>
                  <a:gd name="connsiteX5" fmla="*/ 46788 w 134371"/>
                  <a:gd name="connsiteY5" fmla="*/ 0 h 108315"/>
                  <a:gd name="connsiteX6" fmla="*/ 67233 w 134371"/>
                  <a:gd name="connsiteY6" fmla="*/ 73415 h 108315"/>
                  <a:gd name="connsiteX7" fmla="*/ 87014 w 134371"/>
                  <a:gd name="connsiteY7" fmla="*/ 0 h 108315"/>
                  <a:gd name="connsiteX8" fmla="*/ 120868 w 134371"/>
                  <a:gd name="connsiteY8" fmla="*/ 0 h 108315"/>
                  <a:gd name="connsiteX9" fmla="*/ 128095 w 134371"/>
                  <a:gd name="connsiteY9" fmla="*/ 49926 h 108315"/>
                  <a:gd name="connsiteX10" fmla="*/ 134372 w 134371"/>
                  <a:gd name="connsiteY10" fmla="*/ 108315 h 108315"/>
                  <a:gd name="connsiteX11" fmla="*/ 108315 w 134371"/>
                  <a:gd name="connsiteY11" fmla="*/ 108315 h 108315"/>
                  <a:gd name="connsiteX12" fmla="*/ 104892 w 134371"/>
                  <a:gd name="connsiteY12" fmla="*/ 64095 h 108315"/>
                  <a:gd name="connsiteX13" fmla="*/ 100422 w 134371"/>
                  <a:gd name="connsiteY13" fmla="*/ 24440 h 108315"/>
                  <a:gd name="connsiteX14" fmla="*/ 79786 w 134371"/>
                  <a:gd name="connsiteY14" fmla="*/ 98425 h 108315"/>
                  <a:gd name="connsiteX15" fmla="*/ 53730 w 134371"/>
                  <a:gd name="connsiteY15" fmla="*/ 98425 h 108315"/>
                  <a:gd name="connsiteX16" fmla="*/ 32048 w 134371"/>
                  <a:gd name="connsiteY16" fmla="*/ 24155 h 1083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34371" h="108315">
                    <a:moveTo>
                      <a:pt x="32048" y="24155"/>
                    </a:moveTo>
                    <a:cubicBezTo>
                      <a:pt x="28719" y="55346"/>
                      <a:pt x="26627" y="83400"/>
                      <a:pt x="25676" y="108315"/>
                    </a:cubicBezTo>
                    <a:lnTo>
                      <a:pt x="0" y="108315"/>
                    </a:lnTo>
                    <a:cubicBezTo>
                      <a:pt x="1141" y="90437"/>
                      <a:pt x="3043" y="70752"/>
                      <a:pt x="5706" y="49070"/>
                    </a:cubicBezTo>
                    <a:cubicBezTo>
                      <a:pt x="8368" y="27388"/>
                      <a:pt x="10746" y="11031"/>
                      <a:pt x="12933" y="0"/>
                    </a:cubicBezTo>
                    <a:lnTo>
                      <a:pt x="46788" y="0"/>
                    </a:lnTo>
                    <a:lnTo>
                      <a:pt x="67233" y="73415"/>
                    </a:lnTo>
                    <a:lnTo>
                      <a:pt x="87014" y="0"/>
                    </a:lnTo>
                    <a:lnTo>
                      <a:pt x="120868" y="0"/>
                    </a:lnTo>
                    <a:cubicBezTo>
                      <a:pt x="123150" y="12648"/>
                      <a:pt x="125528" y="29290"/>
                      <a:pt x="128095" y="49926"/>
                    </a:cubicBezTo>
                    <a:cubicBezTo>
                      <a:pt x="130568" y="70467"/>
                      <a:pt x="132755" y="89962"/>
                      <a:pt x="134372" y="108315"/>
                    </a:cubicBezTo>
                    <a:lnTo>
                      <a:pt x="108315" y="108315"/>
                    </a:lnTo>
                    <a:cubicBezTo>
                      <a:pt x="107174" y="91673"/>
                      <a:pt x="106033" y="76933"/>
                      <a:pt x="104892" y="64095"/>
                    </a:cubicBezTo>
                    <a:cubicBezTo>
                      <a:pt x="103751" y="51257"/>
                      <a:pt x="102229" y="38039"/>
                      <a:pt x="100422" y="24440"/>
                    </a:cubicBezTo>
                    <a:lnTo>
                      <a:pt x="79786" y="98425"/>
                    </a:lnTo>
                    <a:lnTo>
                      <a:pt x="53730" y="98425"/>
                    </a:lnTo>
                    <a:lnTo>
                      <a:pt x="32048" y="24155"/>
                    </a:lnTo>
                    <a:close/>
                  </a:path>
                </a:pathLst>
              </a:custGeom>
              <a:solidFill>
                <a:srgbClr val="12110C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</p:grpSp>
        <p:sp>
          <p:nvSpPr>
            <p:cNvPr id="162" name="Frihåndsform: figur 161">
              <a:extLst>
                <a:ext uri="{FF2B5EF4-FFF2-40B4-BE49-F238E27FC236}">
                  <a16:creationId xmlns:a16="http://schemas.microsoft.com/office/drawing/2014/main" id="{55220A71-974A-448B-BE44-C25F28752551}"/>
                </a:ext>
              </a:extLst>
            </p:cNvPr>
            <p:cNvSpPr/>
            <p:nvPr/>
          </p:nvSpPr>
          <p:spPr>
            <a:xfrm>
              <a:off x="11038698" y="740423"/>
              <a:ext cx="70942" cy="108410"/>
            </a:xfrm>
            <a:custGeom>
              <a:avLst/>
              <a:gdLst>
                <a:gd name="connsiteX0" fmla="*/ 0 w 70942"/>
                <a:gd name="connsiteY0" fmla="*/ 0 h 108410"/>
                <a:gd name="connsiteX1" fmla="*/ 70942 w 70942"/>
                <a:gd name="connsiteY1" fmla="*/ 0 h 108410"/>
                <a:gd name="connsiteX2" fmla="*/ 70942 w 70942"/>
                <a:gd name="connsiteY2" fmla="*/ 20256 h 108410"/>
                <a:gd name="connsiteX3" fmla="*/ 23299 w 70942"/>
                <a:gd name="connsiteY3" fmla="*/ 20256 h 108410"/>
                <a:gd name="connsiteX4" fmla="*/ 23299 w 70942"/>
                <a:gd name="connsiteY4" fmla="*/ 43174 h 108410"/>
                <a:gd name="connsiteX5" fmla="*/ 65046 w 70942"/>
                <a:gd name="connsiteY5" fmla="*/ 43174 h 108410"/>
                <a:gd name="connsiteX6" fmla="*/ 65046 w 70942"/>
                <a:gd name="connsiteY6" fmla="*/ 63620 h 108410"/>
                <a:gd name="connsiteX7" fmla="*/ 23299 w 70942"/>
                <a:gd name="connsiteY7" fmla="*/ 63620 h 108410"/>
                <a:gd name="connsiteX8" fmla="*/ 23299 w 70942"/>
                <a:gd name="connsiteY8" fmla="*/ 88060 h 108410"/>
                <a:gd name="connsiteX9" fmla="*/ 70942 w 70942"/>
                <a:gd name="connsiteY9" fmla="*/ 88060 h 108410"/>
                <a:gd name="connsiteX10" fmla="*/ 70942 w 70942"/>
                <a:gd name="connsiteY10" fmla="*/ 108410 h 108410"/>
                <a:gd name="connsiteX11" fmla="*/ 0 w 70942"/>
                <a:gd name="connsiteY11" fmla="*/ 108410 h 108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0942" h="108410">
                  <a:moveTo>
                    <a:pt x="0" y="0"/>
                  </a:moveTo>
                  <a:lnTo>
                    <a:pt x="70942" y="0"/>
                  </a:lnTo>
                  <a:lnTo>
                    <a:pt x="70942" y="20256"/>
                  </a:lnTo>
                  <a:lnTo>
                    <a:pt x="23299" y="20256"/>
                  </a:lnTo>
                  <a:lnTo>
                    <a:pt x="23299" y="43174"/>
                  </a:lnTo>
                  <a:lnTo>
                    <a:pt x="65046" y="43174"/>
                  </a:lnTo>
                  <a:lnTo>
                    <a:pt x="65046" y="63620"/>
                  </a:lnTo>
                  <a:lnTo>
                    <a:pt x="23299" y="63620"/>
                  </a:lnTo>
                  <a:lnTo>
                    <a:pt x="23299" y="88060"/>
                  </a:lnTo>
                  <a:lnTo>
                    <a:pt x="70942" y="88060"/>
                  </a:lnTo>
                  <a:lnTo>
                    <a:pt x="70942" y="108410"/>
                  </a:lnTo>
                  <a:lnTo>
                    <a:pt x="0" y="108410"/>
                  </a:lnTo>
                  <a:close/>
                </a:path>
              </a:pathLst>
            </a:custGeom>
            <a:solidFill>
              <a:srgbClr val="12110C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grpSp>
          <p:nvGrpSpPr>
            <p:cNvPr id="163" name="dasdasda">
              <a:extLst>
                <a:ext uri="{FF2B5EF4-FFF2-40B4-BE49-F238E27FC236}">
                  <a16:creationId xmlns:a16="http://schemas.microsoft.com/office/drawing/2014/main" id="{60479C79-58E3-4532-860A-41F69EB7210A}"/>
                </a:ext>
              </a:extLst>
            </p:cNvPr>
            <p:cNvGrpSpPr/>
            <p:nvPr/>
          </p:nvGrpSpPr>
          <p:grpSpPr>
            <a:xfrm>
              <a:off x="10421710" y="740423"/>
              <a:ext cx="794629" cy="252577"/>
              <a:chOff x="10421710" y="740423"/>
              <a:chExt cx="794629" cy="252577"/>
            </a:xfrm>
            <a:solidFill>
              <a:srgbClr val="12110C"/>
            </a:solidFill>
          </p:grpSpPr>
          <p:sp>
            <p:nvSpPr>
              <p:cNvPr id="278" name="Frihåndsform: figur 277">
                <a:extLst>
                  <a:ext uri="{FF2B5EF4-FFF2-40B4-BE49-F238E27FC236}">
                    <a16:creationId xmlns:a16="http://schemas.microsoft.com/office/drawing/2014/main" id="{294CAB2D-AE77-4F98-B09C-9147D86269C2}"/>
                  </a:ext>
                </a:extLst>
              </p:cNvPr>
              <p:cNvSpPr/>
              <p:nvPr/>
            </p:nvSpPr>
            <p:spPr>
              <a:xfrm>
                <a:off x="11123430" y="740423"/>
                <a:ext cx="92909" cy="108410"/>
              </a:xfrm>
              <a:custGeom>
                <a:avLst/>
                <a:gdLst>
                  <a:gd name="connsiteX0" fmla="*/ 69801 w 92909"/>
                  <a:gd name="connsiteY0" fmla="*/ 108410 h 108410"/>
                  <a:gd name="connsiteX1" fmla="*/ 21016 w 92909"/>
                  <a:gd name="connsiteY1" fmla="*/ 34901 h 108410"/>
                  <a:gd name="connsiteX2" fmla="*/ 21016 w 92909"/>
                  <a:gd name="connsiteY2" fmla="*/ 108410 h 108410"/>
                  <a:gd name="connsiteX3" fmla="*/ 0 w 92909"/>
                  <a:gd name="connsiteY3" fmla="*/ 108410 h 108410"/>
                  <a:gd name="connsiteX4" fmla="*/ 0 w 92909"/>
                  <a:gd name="connsiteY4" fmla="*/ 0 h 108410"/>
                  <a:gd name="connsiteX5" fmla="*/ 23869 w 92909"/>
                  <a:gd name="connsiteY5" fmla="*/ 0 h 108410"/>
                  <a:gd name="connsiteX6" fmla="*/ 52208 w 92909"/>
                  <a:gd name="connsiteY6" fmla="*/ 37088 h 108410"/>
                  <a:gd name="connsiteX7" fmla="*/ 71893 w 92909"/>
                  <a:gd name="connsiteY7" fmla="*/ 67994 h 108410"/>
                  <a:gd name="connsiteX8" fmla="*/ 71893 w 92909"/>
                  <a:gd name="connsiteY8" fmla="*/ 0 h 108410"/>
                  <a:gd name="connsiteX9" fmla="*/ 92910 w 92909"/>
                  <a:gd name="connsiteY9" fmla="*/ 0 h 108410"/>
                  <a:gd name="connsiteX10" fmla="*/ 92910 w 92909"/>
                  <a:gd name="connsiteY10" fmla="*/ 108410 h 108410"/>
                  <a:gd name="connsiteX11" fmla="*/ 69801 w 92909"/>
                  <a:gd name="connsiteY11" fmla="*/ 108410 h 1084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92909" h="108410">
                    <a:moveTo>
                      <a:pt x="69801" y="108410"/>
                    </a:moveTo>
                    <a:cubicBezTo>
                      <a:pt x="55251" y="82069"/>
                      <a:pt x="38990" y="57629"/>
                      <a:pt x="21016" y="34901"/>
                    </a:cubicBezTo>
                    <a:lnTo>
                      <a:pt x="21016" y="108410"/>
                    </a:lnTo>
                    <a:lnTo>
                      <a:pt x="0" y="108410"/>
                    </a:lnTo>
                    <a:lnTo>
                      <a:pt x="0" y="0"/>
                    </a:lnTo>
                    <a:lnTo>
                      <a:pt x="23869" y="0"/>
                    </a:lnTo>
                    <a:cubicBezTo>
                      <a:pt x="35091" y="13884"/>
                      <a:pt x="44600" y="26152"/>
                      <a:pt x="52208" y="37088"/>
                    </a:cubicBezTo>
                    <a:cubicBezTo>
                      <a:pt x="59816" y="48024"/>
                      <a:pt x="66378" y="58294"/>
                      <a:pt x="71893" y="67994"/>
                    </a:cubicBezTo>
                    <a:lnTo>
                      <a:pt x="71893" y="0"/>
                    </a:lnTo>
                    <a:lnTo>
                      <a:pt x="92910" y="0"/>
                    </a:lnTo>
                    <a:lnTo>
                      <a:pt x="92910" y="108410"/>
                    </a:lnTo>
                    <a:lnTo>
                      <a:pt x="69801" y="108410"/>
                    </a:lnTo>
                    <a:close/>
                  </a:path>
                </a:pathLst>
              </a:custGeom>
              <a:solidFill>
                <a:srgbClr val="12110C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79" name="Frihåndsform: figur 278">
                <a:extLst>
                  <a:ext uri="{FF2B5EF4-FFF2-40B4-BE49-F238E27FC236}">
                    <a16:creationId xmlns:a16="http://schemas.microsoft.com/office/drawing/2014/main" id="{4178FE50-0A11-4FEC-ACD0-5E0D7FEEAA28}"/>
                  </a:ext>
                </a:extLst>
              </p:cNvPr>
              <p:cNvSpPr/>
              <p:nvPr/>
            </p:nvSpPr>
            <p:spPr>
              <a:xfrm>
                <a:off x="10421710" y="882974"/>
                <a:ext cx="91673" cy="108410"/>
              </a:xfrm>
              <a:custGeom>
                <a:avLst/>
                <a:gdLst>
                  <a:gd name="connsiteX0" fmla="*/ 61908 w 91673"/>
                  <a:gd name="connsiteY0" fmla="*/ 108410 h 108410"/>
                  <a:gd name="connsiteX1" fmla="*/ 44600 w 91673"/>
                  <a:gd name="connsiteY1" fmla="*/ 81974 h 108410"/>
                  <a:gd name="connsiteX2" fmla="*/ 23204 w 91673"/>
                  <a:gd name="connsiteY2" fmla="*/ 59626 h 108410"/>
                  <a:gd name="connsiteX3" fmla="*/ 23204 w 91673"/>
                  <a:gd name="connsiteY3" fmla="*/ 108410 h 108410"/>
                  <a:gd name="connsiteX4" fmla="*/ 0 w 91673"/>
                  <a:gd name="connsiteY4" fmla="*/ 108410 h 108410"/>
                  <a:gd name="connsiteX5" fmla="*/ 0 w 91673"/>
                  <a:gd name="connsiteY5" fmla="*/ 0 h 108410"/>
                  <a:gd name="connsiteX6" fmla="*/ 23204 w 91673"/>
                  <a:gd name="connsiteY6" fmla="*/ 0 h 108410"/>
                  <a:gd name="connsiteX7" fmla="*/ 23204 w 91673"/>
                  <a:gd name="connsiteY7" fmla="*/ 45076 h 108410"/>
                  <a:gd name="connsiteX8" fmla="*/ 43935 w 91673"/>
                  <a:gd name="connsiteY8" fmla="*/ 24630 h 108410"/>
                  <a:gd name="connsiteX9" fmla="*/ 61147 w 91673"/>
                  <a:gd name="connsiteY9" fmla="*/ 0 h 108410"/>
                  <a:gd name="connsiteX10" fmla="*/ 88725 w 91673"/>
                  <a:gd name="connsiteY10" fmla="*/ 0 h 108410"/>
                  <a:gd name="connsiteX11" fmla="*/ 45551 w 91673"/>
                  <a:gd name="connsiteY11" fmla="*/ 51543 h 108410"/>
                  <a:gd name="connsiteX12" fmla="*/ 71893 w 91673"/>
                  <a:gd name="connsiteY12" fmla="*/ 78170 h 108410"/>
                  <a:gd name="connsiteX13" fmla="*/ 91673 w 91673"/>
                  <a:gd name="connsiteY13" fmla="*/ 108315 h 108410"/>
                  <a:gd name="connsiteX14" fmla="*/ 61908 w 91673"/>
                  <a:gd name="connsiteY14" fmla="*/ 108315 h 1084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91673" h="108410">
                    <a:moveTo>
                      <a:pt x="61908" y="108410"/>
                    </a:moveTo>
                    <a:cubicBezTo>
                      <a:pt x="57439" y="99757"/>
                      <a:pt x="51733" y="90913"/>
                      <a:pt x="44600" y="81974"/>
                    </a:cubicBezTo>
                    <a:cubicBezTo>
                      <a:pt x="37468" y="73034"/>
                      <a:pt x="30336" y="65617"/>
                      <a:pt x="23204" y="59626"/>
                    </a:cubicBezTo>
                    <a:lnTo>
                      <a:pt x="23204" y="108410"/>
                    </a:lnTo>
                    <a:lnTo>
                      <a:pt x="0" y="108410"/>
                    </a:lnTo>
                    <a:lnTo>
                      <a:pt x="0" y="0"/>
                    </a:lnTo>
                    <a:lnTo>
                      <a:pt x="23204" y="0"/>
                    </a:lnTo>
                    <a:lnTo>
                      <a:pt x="23204" y="45076"/>
                    </a:lnTo>
                    <a:cubicBezTo>
                      <a:pt x="30241" y="39465"/>
                      <a:pt x="37183" y="32713"/>
                      <a:pt x="43935" y="24630"/>
                    </a:cubicBezTo>
                    <a:cubicBezTo>
                      <a:pt x="50782" y="16547"/>
                      <a:pt x="56488" y="8369"/>
                      <a:pt x="61147" y="0"/>
                    </a:cubicBezTo>
                    <a:lnTo>
                      <a:pt x="88725" y="0"/>
                    </a:lnTo>
                    <a:cubicBezTo>
                      <a:pt x="76173" y="20161"/>
                      <a:pt x="61718" y="37278"/>
                      <a:pt x="45551" y="51543"/>
                    </a:cubicBezTo>
                    <a:cubicBezTo>
                      <a:pt x="54300" y="58485"/>
                      <a:pt x="63049" y="67329"/>
                      <a:pt x="71893" y="78170"/>
                    </a:cubicBezTo>
                    <a:cubicBezTo>
                      <a:pt x="80642" y="89011"/>
                      <a:pt x="87299" y="99091"/>
                      <a:pt x="91673" y="108315"/>
                    </a:cubicBezTo>
                    <a:lnTo>
                      <a:pt x="61908" y="108315"/>
                    </a:lnTo>
                    <a:close/>
                  </a:path>
                </a:pathLst>
              </a:custGeom>
              <a:solidFill>
                <a:srgbClr val="12110C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80" name="Frihåndsform: figur 279">
                <a:extLst>
                  <a:ext uri="{FF2B5EF4-FFF2-40B4-BE49-F238E27FC236}">
                    <a16:creationId xmlns:a16="http://schemas.microsoft.com/office/drawing/2014/main" id="{CAA5BB51-13F7-4C25-B06F-698DAC4ACB44}"/>
                  </a:ext>
                </a:extLst>
              </p:cNvPr>
              <p:cNvSpPr/>
              <p:nvPr/>
            </p:nvSpPr>
            <p:spPr>
              <a:xfrm>
                <a:off x="10511291" y="881547"/>
                <a:ext cx="109456" cy="111453"/>
              </a:xfrm>
              <a:custGeom>
                <a:avLst/>
                <a:gdLst>
                  <a:gd name="connsiteX0" fmla="*/ 32143 w 109456"/>
                  <a:gd name="connsiteY0" fmla="*/ 81213 h 111453"/>
                  <a:gd name="connsiteX1" fmla="*/ 54776 w 109456"/>
                  <a:gd name="connsiteY1" fmla="*/ 90532 h 111453"/>
                  <a:gd name="connsiteX2" fmla="*/ 77409 w 109456"/>
                  <a:gd name="connsiteY2" fmla="*/ 81213 h 111453"/>
                  <a:gd name="connsiteX3" fmla="*/ 85587 w 109456"/>
                  <a:gd name="connsiteY3" fmla="*/ 55727 h 111453"/>
                  <a:gd name="connsiteX4" fmla="*/ 77409 w 109456"/>
                  <a:gd name="connsiteY4" fmla="*/ 30241 h 111453"/>
                  <a:gd name="connsiteX5" fmla="*/ 54776 w 109456"/>
                  <a:gd name="connsiteY5" fmla="*/ 20921 h 111453"/>
                  <a:gd name="connsiteX6" fmla="*/ 32143 w 109456"/>
                  <a:gd name="connsiteY6" fmla="*/ 30241 h 111453"/>
                  <a:gd name="connsiteX7" fmla="*/ 23869 w 109456"/>
                  <a:gd name="connsiteY7" fmla="*/ 55822 h 111453"/>
                  <a:gd name="connsiteX8" fmla="*/ 32143 w 109456"/>
                  <a:gd name="connsiteY8" fmla="*/ 81213 h 111453"/>
                  <a:gd name="connsiteX9" fmla="*/ 6942 w 109456"/>
                  <a:gd name="connsiteY9" fmla="*/ 26912 h 111453"/>
                  <a:gd name="connsiteX10" fmla="*/ 26247 w 109456"/>
                  <a:gd name="connsiteY10" fmla="*/ 7132 h 111453"/>
                  <a:gd name="connsiteX11" fmla="*/ 54776 w 109456"/>
                  <a:gd name="connsiteY11" fmla="*/ 0 h 111453"/>
                  <a:gd name="connsiteX12" fmla="*/ 83305 w 109456"/>
                  <a:gd name="connsiteY12" fmla="*/ 7132 h 111453"/>
                  <a:gd name="connsiteX13" fmla="*/ 102610 w 109456"/>
                  <a:gd name="connsiteY13" fmla="*/ 26912 h 111453"/>
                  <a:gd name="connsiteX14" fmla="*/ 109457 w 109456"/>
                  <a:gd name="connsiteY14" fmla="*/ 55727 h 111453"/>
                  <a:gd name="connsiteX15" fmla="*/ 102610 w 109456"/>
                  <a:gd name="connsiteY15" fmla="*/ 84541 h 111453"/>
                  <a:gd name="connsiteX16" fmla="*/ 83305 w 109456"/>
                  <a:gd name="connsiteY16" fmla="*/ 104321 h 111453"/>
                  <a:gd name="connsiteX17" fmla="*/ 54776 w 109456"/>
                  <a:gd name="connsiteY17" fmla="*/ 111454 h 111453"/>
                  <a:gd name="connsiteX18" fmla="*/ 26247 w 109456"/>
                  <a:gd name="connsiteY18" fmla="*/ 104321 h 111453"/>
                  <a:gd name="connsiteX19" fmla="*/ 6942 w 109456"/>
                  <a:gd name="connsiteY19" fmla="*/ 84541 h 111453"/>
                  <a:gd name="connsiteX20" fmla="*/ 0 w 109456"/>
                  <a:gd name="connsiteY20" fmla="*/ 55727 h 111453"/>
                  <a:gd name="connsiteX21" fmla="*/ 6942 w 109456"/>
                  <a:gd name="connsiteY21" fmla="*/ 26912 h 1114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09456" h="111453">
                    <a:moveTo>
                      <a:pt x="32143" y="81213"/>
                    </a:moveTo>
                    <a:cubicBezTo>
                      <a:pt x="37658" y="87394"/>
                      <a:pt x="45266" y="90532"/>
                      <a:pt x="54776" y="90532"/>
                    </a:cubicBezTo>
                    <a:cubicBezTo>
                      <a:pt x="64286" y="90532"/>
                      <a:pt x="71893" y="87394"/>
                      <a:pt x="77409" y="81213"/>
                    </a:cubicBezTo>
                    <a:cubicBezTo>
                      <a:pt x="82924" y="74936"/>
                      <a:pt x="85587" y="66473"/>
                      <a:pt x="85587" y="55727"/>
                    </a:cubicBezTo>
                    <a:cubicBezTo>
                      <a:pt x="85587" y="44981"/>
                      <a:pt x="82829" y="36517"/>
                      <a:pt x="77409" y="30241"/>
                    </a:cubicBezTo>
                    <a:cubicBezTo>
                      <a:pt x="71893" y="23964"/>
                      <a:pt x="64381" y="20921"/>
                      <a:pt x="54776" y="20921"/>
                    </a:cubicBezTo>
                    <a:cubicBezTo>
                      <a:pt x="45171" y="20921"/>
                      <a:pt x="37658" y="24060"/>
                      <a:pt x="32143" y="30241"/>
                    </a:cubicBezTo>
                    <a:cubicBezTo>
                      <a:pt x="26627" y="36422"/>
                      <a:pt x="23869" y="44981"/>
                      <a:pt x="23869" y="55822"/>
                    </a:cubicBezTo>
                    <a:cubicBezTo>
                      <a:pt x="23869" y="66568"/>
                      <a:pt x="26627" y="75031"/>
                      <a:pt x="32143" y="81213"/>
                    </a:cubicBezTo>
                    <a:moveTo>
                      <a:pt x="6942" y="26912"/>
                    </a:moveTo>
                    <a:cubicBezTo>
                      <a:pt x="11507" y="18449"/>
                      <a:pt x="17973" y="11887"/>
                      <a:pt x="26247" y="7132"/>
                    </a:cubicBezTo>
                    <a:cubicBezTo>
                      <a:pt x="34520" y="2377"/>
                      <a:pt x="44030" y="0"/>
                      <a:pt x="54776" y="0"/>
                    </a:cubicBezTo>
                    <a:cubicBezTo>
                      <a:pt x="65522" y="0"/>
                      <a:pt x="75031" y="2377"/>
                      <a:pt x="83305" y="7132"/>
                    </a:cubicBezTo>
                    <a:cubicBezTo>
                      <a:pt x="91578" y="11887"/>
                      <a:pt x="98045" y="18449"/>
                      <a:pt x="102610" y="26912"/>
                    </a:cubicBezTo>
                    <a:cubicBezTo>
                      <a:pt x="107174" y="35376"/>
                      <a:pt x="109457" y="44981"/>
                      <a:pt x="109457" y="55727"/>
                    </a:cubicBezTo>
                    <a:cubicBezTo>
                      <a:pt x="109457" y="66473"/>
                      <a:pt x="107174" y="76078"/>
                      <a:pt x="102610" y="84541"/>
                    </a:cubicBezTo>
                    <a:cubicBezTo>
                      <a:pt x="98045" y="93005"/>
                      <a:pt x="91578" y="99566"/>
                      <a:pt x="83305" y="104321"/>
                    </a:cubicBezTo>
                    <a:cubicBezTo>
                      <a:pt x="75031" y="109076"/>
                      <a:pt x="65522" y="111454"/>
                      <a:pt x="54776" y="111454"/>
                    </a:cubicBezTo>
                    <a:cubicBezTo>
                      <a:pt x="44030" y="111454"/>
                      <a:pt x="34520" y="109076"/>
                      <a:pt x="26247" y="104321"/>
                    </a:cubicBezTo>
                    <a:cubicBezTo>
                      <a:pt x="17973" y="99566"/>
                      <a:pt x="11507" y="93005"/>
                      <a:pt x="6942" y="84541"/>
                    </a:cubicBezTo>
                    <a:cubicBezTo>
                      <a:pt x="2377" y="76078"/>
                      <a:pt x="0" y="66473"/>
                      <a:pt x="0" y="55727"/>
                    </a:cubicBezTo>
                    <a:cubicBezTo>
                      <a:pt x="0" y="44981"/>
                      <a:pt x="2377" y="35376"/>
                      <a:pt x="6942" y="26912"/>
                    </a:cubicBezTo>
                  </a:path>
                </a:pathLst>
              </a:custGeom>
              <a:solidFill>
                <a:srgbClr val="12110C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81" name="Frihåndsform: figur 280">
                <a:extLst>
                  <a:ext uri="{FF2B5EF4-FFF2-40B4-BE49-F238E27FC236}">
                    <a16:creationId xmlns:a16="http://schemas.microsoft.com/office/drawing/2014/main" id="{18278069-A3FE-4FE0-8969-4B91ADBCB333}"/>
                  </a:ext>
                </a:extLst>
              </p:cNvPr>
              <p:cNvSpPr/>
              <p:nvPr/>
            </p:nvSpPr>
            <p:spPr>
              <a:xfrm>
                <a:off x="10632540" y="883069"/>
                <a:ext cx="134276" cy="108410"/>
              </a:xfrm>
              <a:custGeom>
                <a:avLst/>
                <a:gdLst>
                  <a:gd name="connsiteX0" fmla="*/ 32048 w 134276"/>
                  <a:gd name="connsiteY0" fmla="*/ 24155 h 108410"/>
                  <a:gd name="connsiteX1" fmla="*/ 25676 w 134276"/>
                  <a:gd name="connsiteY1" fmla="*/ 108315 h 108410"/>
                  <a:gd name="connsiteX2" fmla="*/ 0 w 134276"/>
                  <a:gd name="connsiteY2" fmla="*/ 108315 h 108410"/>
                  <a:gd name="connsiteX3" fmla="*/ 5611 w 134276"/>
                  <a:gd name="connsiteY3" fmla="*/ 49070 h 108410"/>
                  <a:gd name="connsiteX4" fmla="*/ 12838 w 134276"/>
                  <a:gd name="connsiteY4" fmla="*/ 0 h 108410"/>
                  <a:gd name="connsiteX5" fmla="*/ 46693 w 134276"/>
                  <a:gd name="connsiteY5" fmla="*/ 0 h 108410"/>
                  <a:gd name="connsiteX6" fmla="*/ 67138 w 134276"/>
                  <a:gd name="connsiteY6" fmla="*/ 73415 h 108410"/>
                  <a:gd name="connsiteX7" fmla="*/ 86919 w 134276"/>
                  <a:gd name="connsiteY7" fmla="*/ 0 h 108410"/>
                  <a:gd name="connsiteX8" fmla="*/ 120773 w 134276"/>
                  <a:gd name="connsiteY8" fmla="*/ 0 h 108410"/>
                  <a:gd name="connsiteX9" fmla="*/ 128000 w 134276"/>
                  <a:gd name="connsiteY9" fmla="*/ 49926 h 108410"/>
                  <a:gd name="connsiteX10" fmla="*/ 134277 w 134276"/>
                  <a:gd name="connsiteY10" fmla="*/ 108410 h 108410"/>
                  <a:gd name="connsiteX11" fmla="*/ 108220 w 134276"/>
                  <a:gd name="connsiteY11" fmla="*/ 108410 h 108410"/>
                  <a:gd name="connsiteX12" fmla="*/ 104797 w 134276"/>
                  <a:gd name="connsiteY12" fmla="*/ 64190 h 108410"/>
                  <a:gd name="connsiteX13" fmla="*/ 100327 w 134276"/>
                  <a:gd name="connsiteY13" fmla="*/ 24535 h 108410"/>
                  <a:gd name="connsiteX14" fmla="*/ 79691 w 134276"/>
                  <a:gd name="connsiteY14" fmla="*/ 98520 h 108410"/>
                  <a:gd name="connsiteX15" fmla="*/ 53635 w 134276"/>
                  <a:gd name="connsiteY15" fmla="*/ 98520 h 108410"/>
                  <a:gd name="connsiteX16" fmla="*/ 32048 w 134276"/>
                  <a:gd name="connsiteY16" fmla="*/ 24155 h 1084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34276" h="108410">
                    <a:moveTo>
                      <a:pt x="32048" y="24155"/>
                    </a:moveTo>
                    <a:cubicBezTo>
                      <a:pt x="28719" y="55346"/>
                      <a:pt x="26627" y="83400"/>
                      <a:pt x="25676" y="108315"/>
                    </a:cubicBezTo>
                    <a:lnTo>
                      <a:pt x="0" y="108315"/>
                    </a:lnTo>
                    <a:cubicBezTo>
                      <a:pt x="1141" y="90437"/>
                      <a:pt x="3043" y="70752"/>
                      <a:pt x="5611" y="49070"/>
                    </a:cubicBezTo>
                    <a:cubicBezTo>
                      <a:pt x="8273" y="27388"/>
                      <a:pt x="10651" y="11031"/>
                      <a:pt x="12838" y="0"/>
                    </a:cubicBezTo>
                    <a:lnTo>
                      <a:pt x="46693" y="0"/>
                    </a:lnTo>
                    <a:lnTo>
                      <a:pt x="67138" y="73415"/>
                    </a:lnTo>
                    <a:lnTo>
                      <a:pt x="86919" y="0"/>
                    </a:lnTo>
                    <a:lnTo>
                      <a:pt x="120773" y="0"/>
                    </a:lnTo>
                    <a:cubicBezTo>
                      <a:pt x="123055" y="12743"/>
                      <a:pt x="125433" y="29385"/>
                      <a:pt x="128000" y="49926"/>
                    </a:cubicBezTo>
                    <a:cubicBezTo>
                      <a:pt x="130568" y="70562"/>
                      <a:pt x="132660" y="89962"/>
                      <a:pt x="134277" y="108410"/>
                    </a:cubicBezTo>
                    <a:lnTo>
                      <a:pt x="108220" y="108410"/>
                    </a:lnTo>
                    <a:cubicBezTo>
                      <a:pt x="107079" y="91769"/>
                      <a:pt x="105938" y="77028"/>
                      <a:pt x="104797" y="64190"/>
                    </a:cubicBezTo>
                    <a:cubicBezTo>
                      <a:pt x="103656" y="51352"/>
                      <a:pt x="102134" y="38134"/>
                      <a:pt x="100327" y="24535"/>
                    </a:cubicBezTo>
                    <a:lnTo>
                      <a:pt x="79691" y="98520"/>
                    </a:lnTo>
                    <a:lnTo>
                      <a:pt x="53635" y="98520"/>
                    </a:lnTo>
                    <a:lnTo>
                      <a:pt x="32048" y="24155"/>
                    </a:lnTo>
                    <a:close/>
                  </a:path>
                </a:pathLst>
              </a:custGeom>
              <a:solidFill>
                <a:srgbClr val="12110C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82" name="Frihåndsform: figur 281">
                <a:extLst>
                  <a:ext uri="{FF2B5EF4-FFF2-40B4-BE49-F238E27FC236}">
                    <a16:creationId xmlns:a16="http://schemas.microsoft.com/office/drawing/2014/main" id="{E7E254BA-F1B9-439E-B66F-A686E5764C19}"/>
                  </a:ext>
                </a:extLst>
              </p:cNvPr>
              <p:cNvSpPr/>
              <p:nvPr/>
            </p:nvSpPr>
            <p:spPr>
              <a:xfrm>
                <a:off x="10781176" y="883069"/>
                <a:ext cx="134371" cy="108410"/>
              </a:xfrm>
              <a:custGeom>
                <a:avLst/>
                <a:gdLst>
                  <a:gd name="connsiteX0" fmla="*/ 32048 w 134371"/>
                  <a:gd name="connsiteY0" fmla="*/ 24155 h 108410"/>
                  <a:gd name="connsiteX1" fmla="*/ 25676 w 134371"/>
                  <a:gd name="connsiteY1" fmla="*/ 108315 h 108410"/>
                  <a:gd name="connsiteX2" fmla="*/ 0 w 134371"/>
                  <a:gd name="connsiteY2" fmla="*/ 108315 h 108410"/>
                  <a:gd name="connsiteX3" fmla="*/ 5611 w 134371"/>
                  <a:gd name="connsiteY3" fmla="*/ 49070 h 108410"/>
                  <a:gd name="connsiteX4" fmla="*/ 12838 w 134371"/>
                  <a:gd name="connsiteY4" fmla="*/ 0 h 108410"/>
                  <a:gd name="connsiteX5" fmla="*/ 46788 w 134371"/>
                  <a:gd name="connsiteY5" fmla="*/ 0 h 108410"/>
                  <a:gd name="connsiteX6" fmla="*/ 67233 w 134371"/>
                  <a:gd name="connsiteY6" fmla="*/ 73415 h 108410"/>
                  <a:gd name="connsiteX7" fmla="*/ 87014 w 134371"/>
                  <a:gd name="connsiteY7" fmla="*/ 0 h 108410"/>
                  <a:gd name="connsiteX8" fmla="*/ 120868 w 134371"/>
                  <a:gd name="connsiteY8" fmla="*/ 0 h 108410"/>
                  <a:gd name="connsiteX9" fmla="*/ 128095 w 134371"/>
                  <a:gd name="connsiteY9" fmla="*/ 49926 h 108410"/>
                  <a:gd name="connsiteX10" fmla="*/ 134372 w 134371"/>
                  <a:gd name="connsiteY10" fmla="*/ 108410 h 108410"/>
                  <a:gd name="connsiteX11" fmla="*/ 108315 w 134371"/>
                  <a:gd name="connsiteY11" fmla="*/ 108410 h 108410"/>
                  <a:gd name="connsiteX12" fmla="*/ 104892 w 134371"/>
                  <a:gd name="connsiteY12" fmla="*/ 64190 h 108410"/>
                  <a:gd name="connsiteX13" fmla="*/ 100422 w 134371"/>
                  <a:gd name="connsiteY13" fmla="*/ 24535 h 108410"/>
                  <a:gd name="connsiteX14" fmla="*/ 79786 w 134371"/>
                  <a:gd name="connsiteY14" fmla="*/ 98520 h 108410"/>
                  <a:gd name="connsiteX15" fmla="*/ 53730 w 134371"/>
                  <a:gd name="connsiteY15" fmla="*/ 98520 h 108410"/>
                  <a:gd name="connsiteX16" fmla="*/ 32048 w 134371"/>
                  <a:gd name="connsiteY16" fmla="*/ 24155 h 1084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34371" h="108410">
                    <a:moveTo>
                      <a:pt x="32048" y="24155"/>
                    </a:moveTo>
                    <a:cubicBezTo>
                      <a:pt x="28719" y="55346"/>
                      <a:pt x="26627" y="83400"/>
                      <a:pt x="25676" y="108315"/>
                    </a:cubicBezTo>
                    <a:lnTo>
                      <a:pt x="0" y="108315"/>
                    </a:lnTo>
                    <a:cubicBezTo>
                      <a:pt x="1141" y="90437"/>
                      <a:pt x="3043" y="70752"/>
                      <a:pt x="5611" y="49070"/>
                    </a:cubicBezTo>
                    <a:cubicBezTo>
                      <a:pt x="8273" y="27388"/>
                      <a:pt x="10651" y="11031"/>
                      <a:pt x="12838" y="0"/>
                    </a:cubicBezTo>
                    <a:lnTo>
                      <a:pt x="46788" y="0"/>
                    </a:lnTo>
                    <a:lnTo>
                      <a:pt x="67233" y="73415"/>
                    </a:lnTo>
                    <a:lnTo>
                      <a:pt x="87014" y="0"/>
                    </a:lnTo>
                    <a:lnTo>
                      <a:pt x="120868" y="0"/>
                    </a:lnTo>
                    <a:cubicBezTo>
                      <a:pt x="123150" y="12743"/>
                      <a:pt x="125528" y="29385"/>
                      <a:pt x="128095" y="49926"/>
                    </a:cubicBezTo>
                    <a:cubicBezTo>
                      <a:pt x="130663" y="70562"/>
                      <a:pt x="132755" y="89962"/>
                      <a:pt x="134372" y="108410"/>
                    </a:cubicBezTo>
                    <a:lnTo>
                      <a:pt x="108315" y="108410"/>
                    </a:lnTo>
                    <a:cubicBezTo>
                      <a:pt x="107174" y="91769"/>
                      <a:pt x="106033" y="77028"/>
                      <a:pt x="104892" y="64190"/>
                    </a:cubicBezTo>
                    <a:cubicBezTo>
                      <a:pt x="103751" y="51352"/>
                      <a:pt x="102229" y="38134"/>
                      <a:pt x="100422" y="24535"/>
                    </a:cubicBezTo>
                    <a:lnTo>
                      <a:pt x="79786" y="98520"/>
                    </a:lnTo>
                    <a:lnTo>
                      <a:pt x="53730" y="98520"/>
                    </a:lnTo>
                    <a:lnTo>
                      <a:pt x="32048" y="24155"/>
                    </a:lnTo>
                    <a:close/>
                  </a:path>
                </a:pathLst>
              </a:custGeom>
              <a:solidFill>
                <a:srgbClr val="12110C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83" name="Frihåndsform: figur 282">
                <a:extLst>
                  <a:ext uri="{FF2B5EF4-FFF2-40B4-BE49-F238E27FC236}">
                    <a16:creationId xmlns:a16="http://schemas.microsoft.com/office/drawing/2014/main" id="{A5682CDA-6DD0-4E79-9130-E28D379D2EC7}"/>
                  </a:ext>
                </a:extLst>
              </p:cNvPr>
              <p:cNvSpPr/>
              <p:nvPr/>
            </p:nvSpPr>
            <p:spPr>
              <a:xfrm>
                <a:off x="10931144" y="883069"/>
                <a:ext cx="89200" cy="109932"/>
              </a:xfrm>
              <a:custGeom>
                <a:avLst/>
                <a:gdLst>
                  <a:gd name="connsiteX0" fmla="*/ 89201 w 89200"/>
                  <a:gd name="connsiteY0" fmla="*/ 0 h 109932"/>
                  <a:gd name="connsiteX1" fmla="*/ 89201 w 89200"/>
                  <a:gd name="connsiteY1" fmla="*/ 65997 h 109932"/>
                  <a:gd name="connsiteX2" fmla="*/ 83875 w 89200"/>
                  <a:gd name="connsiteY2" fmla="*/ 89201 h 109932"/>
                  <a:gd name="connsiteX3" fmla="*/ 68470 w 89200"/>
                  <a:gd name="connsiteY3" fmla="*/ 104511 h 109932"/>
                  <a:gd name="connsiteX4" fmla="*/ 44600 w 89200"/>
                  <a:gd name="connsiteY4" fmla="*/ 109932 h 109932"/>
                  <a:gd name="connsiteX5" fmla="*/ 20731 w 89200"/>
                  <a:gd name="connsiteY5" fmla="*/ 104511 h 109932"/>
                  <a:gd name="connsiteX6" fmla="*/ 5325 w 89200"/>
                  <a:gd name="connsiteY6" fmla="*/ 89201 h 109932"/>
                  <a:gd name="connsiteX7" fmla="*/ 0 w 89200"/>
                  <a:gd name="connsiteY7" fmla="*/ 65997 h 109932"/>
                  <a:gd name="connsiteX8" fmla="*/ 0 w 89200"/>
                  <a:gd name="connsiteY8" fmla="*/ 0 h 109932"/>
                  <a:gd name="connsiteX9" fmla="*/ 23204 w 89200"/>
                  <a:gd name="connsiteY9" fmla="*/ 0 h 109932"/>
                  <a:gd name="connsiteX10" fmla="*/ 23204 w 89200"/>
                  <a:gd name="connsiteY10" fmla="*/ 62954 h 109932"/>
                  <a:gd name="connsiteX11" fmla="*/ 28814 w 89200"/>
                  <a:gd name="connsiteY11" fmla="*/ 82259 h 109932"/>
                  <a:gd name="connsiteX12" fmla="*/ 45076 w 89200"/>
                  <a:gd name="connsiteY12" fmla="*/ 89011 h 109932"/>
                  <a:gd name="connsiteX13" fmla="*/ 61337 w 89200"/>
                  <a:gd name="connsiteY13" fmla="*/ 82259 h 109932"/>
                  <a:gd name="connsiteX14" fmla="*/ 66948 w 89200"/>
                  <a:gd name="connsiteY14" fmla="*/ 62954 h 109932"/>
                  <a:gd name="connsiteX15" fmla="*/ 66948 w 89200"/>
                  <a:gd name="connsiteY15" fmla="*/ 0 h 109932"/>
                  <a:gd name="connsiteX16" fmla="*/ 89201 w 89200"/>
                  <a:gd name="connsiteY16" fmla="*/ 0 h 1099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89200" h="109932">
                    <a:moveTo>
                      <a:pt x="89201" y="0"/>
                    </a:moveTo>
                    <a:lnTo>
                      <a:pt x="89201" y="65997"/>
                    </a:lnTo>
                    <a:cubicBezTo>
                      <a:pt x="89201" y="74841"/>
                      <a:pt x="87394" y="82639"/>
                      <a:pt x="83875" y="89201"/>
                    </a:cubicBezTo>
                    <a:cubicBezTo>
                      <a:pt x="80262" y="95763"/>
                      <a:pt x="75127" y="100898"/>
                      <a:pt x="68470" y="104511"/>
                    </a:cubicBezTo>
                    <a:cubicBezTo>
                      <a:pt x="61718" y="108125"/>
                      <a:pt x="53825" y="109932"/>
                      <a:pt x="44600" y="109932"/>
                    </a:cubicBezTo>
                    <a:cubicBezTo>
                      <a:pt x="35376" y="109932"/>
                      <a:pt x="27483" y="108125"/>
                      <a:pt x="20731" y="104511"/>
                    </a:cubicBezTo>
                    <a:cubicBezTo>
                      <a:pt x="14074" y="100898"/>
                      <a:pt x="8939" y="95763"/>
                      <a:pt x="5325" y="89201"/>
                    </a:cubicBezTo>
                    <a:cubicBezTo>
                      <a:pt x="1807" y="82639"/>
                      <a:pt x="0" y="74841"/>
                      <a:pt x="0" y="65997"/>
                    </a:cubicBezTo>
                    <a:lnTo>
                      <a:pt x="0" y="0"/>
                    </a:lnTo>
                    <a:lnTo>
                      <a:pt x="23204" y="0"/>
                    </a:lnTo>
                    <a:lnTo>
                      <a:pt x="23204" y="62954"/>
                    </a:lnTo>
                    <a:cubicBezTo>
                      <a:pt x="23204" y="71323"/>
                      <a:pt x="25010" y="77789"/>
                      <a:pt x="28814" y="82259"/>
                    </a:cubicBezTo>
                    <a:cubicBezTo>
                      <a:pt x="32523" y="86728"/>
                      <a:pt x="37944" y="89011"/>
                      <a:pt x="45076" y="89011"/>
                    </a:cubicBezTo>
                    <a:cubicBezTo>
                      <a:pt x="52208" y="89011"/>
                      <a:pt x="57629" y="86728"/>
                      <a:pt x="61337" y="82259"/>
                    </a:cubicBezTo>
                    <a:cubicBezTo>
                      <a:pt x="65046" y="77789"/>
                      <a:pt x="66948" y="71323"/>
                      <a:pt x="66948" y="62954"/>
                    </a:cubicBezTo>
                    <a:lnTo>
                      <a:pt x="66948" y="0"/>
                    </a:lnTo>
                    <a:lnTo>
                      <a:pt x="89201" y="0"/>
                    </a:lnTo>
                    <a:close/>
                  </a:path>
                </a:pathLst>
              </a:custGeom>
              <a:solidFill>
                <a:srgbClr val="12110C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84" name="Frihåndsform: figur 283">
                <a:extLst>
                  <a:ext uri="{FF2B5EF4-FFF2-40B4-BE49-F238E27FC236}">
                    <a16:creationId xmlns:a16="http://schemas.microsoft.com/office/drawing/2014/main" id="{8D43F5B5-7C45-425A-89B2-667F9ADA900F}"/>
                  </a:ext>
                </a:extLst>
              </p:cNvPr>
              <p:cNvSpPr/>
              <p:nvPr/>
            </p:nvSpPr>
            <p:spPr>
              <a:xfrm>
                <a:off x="11037082" y="882974"/>
                <a:ext cx="92909" cy="108410"/>
              </a:xfrm>
              <a:custGeom>
                <a:avLst/>
                <a:gdLst>
                  <a:gd name="connsiteX0" fmla="*/ 69801 w 92909"/>
                  <a:gd name="connsiteY0" fmla="*/ 108410 h 108410"/>
                  <a:gd name="connsiteX1" fmla="*/ 21016 w 92909"/>
                  <a:gd name="connsiteY1" fmla="*/ 34901 h 108410"/>
                  <a:gd name="connsiteX2" fmla="*/ 21016 w 92909"/>
                  <a:gd name="connsiteY2" fmla="*/ 108410 h 108410"/>
                  <a:gd name="connsiteX3" fmla="*/ 0 w 92909"/>
                  <a:gd name="connsiteY3" fmla="*/ 108410 h 108410"/>
                  <a:gd name="connsiteX4" fmla="*/ 0 w 92909"/>
                  <a:gd name="connsiteY4" fmla="*/ 0 h 108410"/>
                  <a:gd name="connsiteX5" fmla="*/ 23869 w 92909"/>
                  <a:gd name="connsiteY5" fmla="*/ 0 h 108410"/>
                  <a:gd name="connsiteX6" fmla="*/ 52208 w 92909"/>
                  <a:gd name="connsiteY6" fmla="*/ 37088 h 108410"/>
                  <a:gd name="connsiteX7" fmla="*/ 71893 w 92909"/>
                  <a:gd name="connsiteY7" fmla="*/ 67994 h 108410"/>
                  <a:gd name="connsiteX8" fmla="*/ 71893 w 92909"/>
                  <a:gd name="connsiteY8" fmla="*/ 0 h 108410"/>
                  <a:gd name="connsiteX9" fmla="*/ 92910 w 92909"/>
                  <a:gd name="connsiteY9" fmla="*/ 0 h 108410"/>
                  <a:gd name="connsiteX10" fmla="*/ 92910 w 92909"/>
                  <a:gd name="connsiteY10" fmla="*/ 108410 h 108410"/>
                  <a:gd name="connsiteX11" fmla="*/ 69801 w 92909"/>
                  <a:gd name="connsiteY11" fmla="*/ 108410 h 1084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92909" h="108410">
                    <a:moveTo>
                      <a:pt x="69801" y="108410"/>
                    </a:moveTo>
                    <a:cubicBezTo>
                      <a:pt x="55251" y="82069"/>
                      <a:pt x="38990" y="57534"/>
                      <a:pt x="21016" y="34901"/>
                    </a:cubicBezTo>
                    <a:lnTo>
                      <a:pt x="21016" y="108410"/>
                    </a:lnTo>
                    <a:lnTo>
                      <a:pt x="0" y="108410"/>
                    </a:lnTo>
                    <a:lnTo>
                      <a:pt x="0" y="0"/>
                    </a:lnTo>
                    <a:lnTo>
                      <a:pt x="23869" y="0"/>
                    </a:lnTo>
                    <a:cubicBezTo>
                      <a:pt x="35091" y="13884"/>
                      <a:pt x="44600" y="26152"/>
                      <a:pt x="52208" y="37088"/>
                    </a:cubicBezTo>
                    <a:cubicBezTo>
                      <a:pt x="59816" y="47929"/>
                      <a:pt x="66378" y="58294"/>
                      <a:pt x="71893" y="67994"/>
                    </a:cubicBezTo>
                    <a:lnTo>
                      <a:pt x="71893" y="0"/>
                    </a:lnTo>
                    <a:lnTo>
                      <a:pt x="92910" y="0"/>
                    </a:lnTo>
                    <a:lnTo>
                      <a:pt x="92910" y="108410"/>
                    </a:lnTo>
                    <a:lnTo>
                      <a:pt x="69801" y="108410"/>
                    </a:lnTo>
                    <a:close/>
                  </a:path>
                </a:pathLst>
              </a:custGeom>
              <a:solidFill>
                <a:srgbClr val="12110C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</p:grpSp>
        <p:sp>
          <p:nvSpPr>
            <p:cNvPr id="164" name="Frihåndsform: figur 163">
              <a:extLst>
                <a:ext uri="{FF2B5EF4-FFF2-40B4-BE49-F238E27FC236}">
                  <a16:creationId xmlns:a16="http://schemas.microsoft.com/office/drawing/2014/main" id="{C33DDC99-784E-4549-8EE0-DAAF3EC94FC8}"/>
                </a:ext>
              </a:extLst>
            </p:cNvPr>
            <p:cNvSpPr/>
            <p:nvPr/>
          </p:nvSpPr>
          <p:spPr>
            <a:xfrm>
              <a:off x="11146348" y="883069"/>
              <a:ext cx="70847" cy="108315"/>
            </a:xfrm>
            <a:custGeom>
              <a:avLst/>
              <a:gdLst>
                <a:gd name="connsiteX0" fmla="*/ 0 w 70847"/>
                <a:gd name="connsiteY0" fmla="*/ 0 h 108315"/>
                <a:gd name="connsiteX1" fmla="*/ 0 w 70847"/>
                <a:gd name="connsiteY1" fmla="*/ 108315 h 108315"/>
                <a:gd name="connsiteX2" fmla="*/ 70847 w 70847"/>
                <a:gd name="connsiteY2" fmla="*/ 108315 h 108315"/>
                <a:gd name="connsiteX3" fmla="*/ 70847 w 70847"/>
                <a:gd name="connsiteY3" fmla="*/ 88060 h 108315"/>
                <a:gd name="connsiteX4" fmla="*/ 23204 w 70847"/>
                <a:gd name="connsiteY4" fmla="*/ 88060 h 108315"/>
                <a:gd name="connsiteX5" fmla="*/ 23204 w 70847"/>
                <a:gd name="connsiteY5" fmla="*/ 63620 h 108315"/>
                <a:gd name="connsiteX6" fmla="*/ 64951 w 70847"/>
                <a:gd name="connsiteY6" fmla="*/ 63620 h 108315"/>
                <a:gd name="connsiteX7" fmla="*/ 64951 w 70847"/>
                <a:gd name="connsiteY7" fmla="*/ 43174 h 108315"/>
                <a:gd name="connsiteX8" fmla="*/ 23204 w 70847"/>
                <a:gd name="connsiteY8" fmla="*/ 43174 h 108315"/>
                <a:gd name="connsiteX9" fmla="*/ 23204 w 70847"/>
                <a:gd name="connsiteY9" fmla="*/ 20256 h 108315"/>
                <a:gd name="connsiteX10" fmla="*/ 70847 w 70847"/>
                <a:gd name="connsiteY10" fmla="*/ 20256 h 108315"/>
                <a:gd name="connsiteX11" fmla="*/ 70847 w 70847"/>
                <a:gd name="connsiteY11" fmla="*/ 0 h 108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0847" h="108315">
                  <a:moveTo>
                    <a:pt x="0" y="0"/>
                  </a:moveTo>
                  <a:lnTo>
                    <a:pt x="0" y="108315"/>
                  </a:lnTo>
                  <a:lnTo>
                    <a:pt x="70847" y="108315"/>
                  </a:lnTo>
                  <a:lnTo>
                    <a:pt x="70847" y="88060"/>
                  </a:lnTo>
                  <a:lnTo>
                    <a:pt x="23204" y="88060"/>
                  </a:lnTo>
                  <a:lnTo>
                    <a:pt x="23204" y="63620"/>
                  </a:lnTo>
                  <a:lnTo>
                    <a:pt x="64951" y="63620"/>
                  </a:lnTo>
                  <a:lnTo>
                    <a:pt x="64951" y="43174"/>
                  </a:lnTo>
                  <a:lnTo>
                    <a:pt x="23204" y="43174"/>
                  </a:lnTo>
                  <a:lnTo>
                    <a:pt x="23204" y="20256"/>
                  </a:lnTo>
                  <a:lnTo>
                    <a:pt x="70847" y="20256"/>
                  </a:lnTo>
                  <a:lnTo>
                    <a:pt x="70847" y="0"/>
                  </a:lnTo>
                  <a:close/>
                </a:path>
              </a:pathLst>
            </a:custGeom>
            <a:solidFill>
              <a:srgbClr val="12110C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grpSp>
          <p:nvGrpSpPr>
            <p:cNvPr id="165" name="dasdasda">
              <a:extLst>
                <a:ext uri="{FF2B5EF4-FFF2-40B4-BE49-F238E27FC236}">
                  <a16:creationId xmlns:a16="http://schemas.microsoft.com/office/drawing/2014/main" id="{C558FF33-9605-449D-9E71-6AEE5E191AFC}"/>
                </a:ext>
              </a:extLst>
            </p:cNvPr>
            <p:cNvGrpSpPr/>
            <p:nvPr/>
          </p:nvGrpSpPr>
          <p:grpSpPr>
            <a:xfrm>
              <a:off x="10053875" y="625546"/>
              <a:ext cx="302883" cy="440298"/>
              <a:chOff x="10053875" y="625546"/>
              <a:chExt cx="302883" cy="440298"/>
            </a:xfrm>
          </p:grpSpPr>
          <p:sp>
            <p:nvSpPr>
              <p:cNvPr id="272" name="Frihåndsform: figur 271">
                <a:extLst>
                  <a:ext uri="{FF2B5EF4-FFF2-40B4-BE49-F238E27FC236}">
                    <a16:creationId xmlns:a16="http://schemas.microsoft.com/office/drawing/2014/main" id="{B3E859C9-CE4F-4768-A119-78772DBE5578}"/>
                  </a:ext>
                </a:extLst>
              </p:cNvPr>
              <p:cNvSpPr/>
              <p:nvPr/>
            </p:nvSpPr>
            <p:spPr>
              <a:xfrm>
                <a:off x="10053875" y="915687"/>
                <a:ext cx="302883" cy="150158"/>
              </a:xfrm>
              <a:custGeom>
                <a:avLst/>
                <a:gdLst>
                  <a:gd name="connsiteX0" fmla="*/ 151489 w 302883"/>
                  <a:gd name="connsiteY0" fmla="*/ 150158 h 150158"/>
                  <a:gd name="connsiteX1" fmla="*/ 224904 w 302883"/>
                  <a:gd name="connsiteY1" fmla="*/ 132375 h 150158"/>
                  <a:gd name="connsiteX2" fmla="*/ 268268 w 302883"/>
                  <a:gd name="connsiteY2" fmla="*/ 95858 h 150158"/>
                  <a:gd name="connsiteX3" fmla="*/ 302884 w 302883"/>
                  <a:gd name="connsiteY3" fmla="*/ 0 h 150158"/>
                  <a:gd name="connsiteX4" fmla="*/ 293944 w 302883"/>
                  <a:gd name="connsiteY4" fmla="*/ 0 h 150158"/>
                  <a:gd name="connsiteX5" fmla="*/ 293659 w 302883"/>
                  <a:gd name="connsiteY5" fmla="*/ 8844 h 150158"/>
                  <a:gd name="connsiteX6" fmla="*/ 287763 w 302883"/>
                  <a:gd name="connsiteY6" fmla="*/ 8939 h 150158"/>
                  <a:gd name="connsiteX7" fmla="*/ 288144 w 302883"/>
                  <a:gd name="connsiteY7" fmla="*/ 0 h 150158"/>
                  <a:gd name="connsiteX8" fmla="*/ 281011 w 302883"/>
                  <a:gd name="connsiteY8" fmla="*/ 0 h 150158"/>
                  <a:gd name="connsiteX9" fmla="*/ 251246 w 302883"/>
                  <a:gd name="connsiteY9" fmla="*/ 82164 h 150158"/>
                  <a:gd name="connsiteX10" fmla="*/ 151489 w 302883"/>
                  <a:gd name="connsiteY10" fmla="*/ 128286 h 150158"/>
                  <a:gd name="connsiteX11" fmla="*/ 51733 w 302883"/>
                  <a:gd name="connsiteY11" fmla="*/ 82164 h 150158"/>
                  <a:gd name="connsiteX12" fmla="*/ 21872 w 302883"/>
                  <a:gd name="connsiteY12" fmla="*/ 0 h 150158"/>
                  <a:gd name="connsiteX13" fmla="*/ 14835 w 302883"/>
                  <a:gd name="connsiteY13" fmla="*/ 0 h 150158"/>
                  <a:gd name="connsiteX14" fmla="*/ 15120 w 302883"/>
                  <a:gd name="connsiteY14" fmla="*/ 8939 h 150158"/>
                  <a:gd name="connsiteX15" fmla="*/ 9224 w 302883"/>
                  <a:gd name="connsiteY15" fmla="*/ 8844 h 150158"/>
                  <a:gd name="connsiteX16" fmla="*/ 8939 w 302883"/>
                  <a:gd name="connsiteY16" fmla="*/ 0 h 150158"/>
                  <a:gd name="connsiteX17" fmla="*/ 0 w 302883"/>
                  <a:gd name="connsiteY17" fmla="*/ 0 h 150158"/>
                  <a:gd name="connsiteX18" fmla="*/ 34615 w 302883"/>
                  <a:gd name="connsiteY18" fmla="*/ 95858 h 150158"/>
                  <a:gd name="connsiteX19" fmla="*/ 77884 w 302883"/>
                  <a:gd name="connsiteY19" fmla="*/ 132375 h 150158"/>
                  <a:gd name="connsiteX20" fmla="*/ 151489 w 302883"/>
                  <a:gd name="connsiteY20" fmla="*/ 150158 h 1501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302883" h="150158">
                    <a:moveTo>
                      <a:pt x="151489" y="150158"/>
                    </a:moveTo>
                    <a:cubicBezTo>
                      <a:pt x="178497" y="150158"/>
                      <a:pt x="203222" y="144167"/>
                      <a:pt x="224904" y="132375"/>
                    </a:cubicBezTo>
                    <a:cubicBezTo>
                      <a:pt x="241546" y="123246"/>
                      <a:pt x="256096" y="111073"/>
                      <a:pt x="268268" y="95858"/>
                    </a:cubicBezTo>
                    <a:cubicBezTo>
                      <a:pt x="289950" y="68755"/>
                      <a:pt x="302884" y="32904"/>
                      <a:pt x="302884" y="0"/>
                    </a:cubicBezTo>
                    <a:lnTo>
                      <a:pt x="293944" y="0"/>
                    </a:lnTo>
                    <a:cubicBezTo>
                      <a:pt x="293944" y="2948"/>
                      <a:pt x="293849" y="5896"/>
                      <a:pt x="293659" y="8844"/>
                    </a:cubicBezTo>
                    <a:lnTo>
                      <a:pt x="287763" y="8939"/>
                    </a:lnTo>
                    <a:cubicBezTo>
                      <a:pt x="287953" y="5991"/>
                      <a:pt x="288144" y="2948"/>
                      <a:pt x="288144" y="0"/>
                    </a:cubicBezTo>
                    <a:lnTo>
                      <a:pt x="281011" y="0"/>
                    </a:lnTo>
                    <a:cubicBezTo>
                      <a:pt x="281011" y="28054"/>
                      <a:pt x="269885" y="58770"/>
                      <a:pt x="251246" y="82164"/>
                    </a:cubicBezTo>
                    <a:cubicBezTo>
                      <a:pt x="234414" y="103180"/>
                      <a:pt x="203412" y="128286"/>
                      <a:pt x="151489" y="128286"/>
                    </a:cubicBezTo>
                    <a:cubicBezTo>
                      <a:pt x="99566" y="128286"/>
                      <a:pt x="68565" y="103180"/>
                      <a:pt x="51733" y="82164"/>
                    </a:cubicBezTo>
                    <a:cubicBezTo>
                      <a:pt x="33094" y="58865"/>
                      <a:pt x="21872" y="28149"/>
                      <a:pt x="21872" y="0"/>
                    </a:cubicBezTo>
                    <a:lnTo>
                      <a:pt x="14835" y="0"/>
                    </a:lnTo>
                    <a:cubicBezTo>
                      <a:pt x="14835" y="2948"/>
                      <a:pt x="14930" y="5896"/>
                      <a:pt x="15120" y="8939"/>
                    </a:cubicBezTo>
                    <a:lnTo>
                      <a:pt x="9224" y="8844"/>
                    </a:lnTo>
                    <a:cubicBezTo>
                      <a:pt x="9034" y="5896"/>
                      <a:pt x="8939" y="2948"/>
                      <a:pt x="8939" y="0"/>
                    </a:cubicBezTo>
                    <a:lnTo>
                      <a:pt x="0" y="0"/>
                    </a:lnTo>
                    <a:cubicBezTo>
                      <a:pt x="0" y="32904"/>
                      <a:pt x="12933" y="68755"/>
                      <a:pt x="34615" y="95858"/>
                    </a:cubicBezTo>
                    <a:cubicBezTo>
                      <a:pt x="46693" y="110978"/>
                      <a:pt x="61337" y="123246"/>
                      <a:pt x="77884" y="132375"/>
                    </a:cubicBezTo>
                    <a:cubicBezTo>
                      <a:pt x="99662" y="144072"/>
                      <a:pt x="124482" y="150158"/>
                      <a:pt x="151489" y="150158"/>
                    </a:cubicBezTo>
                  </a:path>
                </a:pathLst>
              </a:custGeom>
              <a:solidFill>
                <a:srgbClr val="0062AE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73" name="Frihåndsform: figur 272">
                <a:extLst>
                  <a:ext uri="{FF2B5EF4-FFF2-40B4-BE49-F238E27FC236}">
                    <a16:creationId xmlns:a16="http://schemas.microsoft.com/office/drawing/2014/main" id="{B458D0EB-7FD7-4B3A-80CD-E2BA343C4E51}"/>
                  </a:ext>
                </a:extLst>
              </p:cNvPr>
              <p:cNvSpPr/>
              <p:nvPr/>
            </p:nvSpPr>
            <p:spPr>
              <a:xfrm>
                <a:off x="10086113" y="625546"/>
                <a:ext cx="237932" cy="408436"/>
              </a:xfrm>
              <a:custGeom>
                <a:avLst/>
                <a:gdLst>
                  <a:gd name="connsiteX0" fmla="*/ 209784 w 237932"/>
                  <a:gd name="connsiteY0" fmla="*/ 117350 h 408436"/>
                  <a:gd name="connsiteX1" fmla="*/ 237932 w 237932"/>
                  <a:gd name="connsiteY1" fmla="*/ 117350 h 408436"/>
                  <a:gd name="connsiteX2" fmla="*/ 237932 w 237932"/>
                  <a:gd name="connsiteY2" fmla="*/ 290426 h 408436"/>
                  <a:gd name="connsiteX3" fmla="*/ 190574 w 237932"/>
                  <a:gd name="connsiteY3" fmla="*/ 385428 h 408436"/>
                  <a:gd name="connsiteX4" fmla="*/ 46122 w 237932"/>
                  <a:gd name="connsiteY4" fmla="*/ 384477 h 408436"/>
                  <a:gd name="connsiteX5" fmla="*/ 0 w 237932"/>
                  <a:gd name="connsiteY5" fmla="*/ 290521 h 408436"/>
                  <a:gd name="connsiteX6" fmla="*/ 0 w 237932"/>
                  <a:gd name="connsiteY6" fmla="*/ 117445 h 408436"/>
                  <a:gd name="connsiteX7" fmla="*/ 27198 w 237932"/>
                  <a:gd name="connsiteY7" fmla="*/ 117445 h 408436"/>
                  <a:gd name="connsiteX8" fmla="*/ 24725 w 237932"/>
                  <a:gd name="connsiteY8" fmla="*/ 108696 h 408436"/>
                  <a:gd name="connsiteX9" fmla="*/ 24535 w 237932"/>
                  <a:gd name="connsiteY9" fmla="*/ 107840 h 408436"/>
                  <a:gd name="connsiteX10" fmla="*/ 24440 w 237932"/>
                  <a:gd name="connsiteY10" fmla="*/ 107650 h 408436"/>
                  <a:gd name="connsiteX11" fmla="*/ 25486 w 237932"/>
                  <a:gd name="connsiteY11" fmla="*/ 107079 h 408436"/>
                  <a:gd name="connsiteX12" fmla="*/ 25866 w 237932"/>
                  <a:gd name="connsiteY12" fmla="*/ 106889 h 408436"/>
                  <a:gd name="connsiteX13" fmla="*/ 28339 w 237932"/>
                  <a:gd name="connsiteY13" fmla="*/ 105653 h 408436"/>
                  <a:gd name="connsiteX14" fmla="*/ 26342 w 237932"/>
                  <a:gd name="connsiteY14" fmla="*/ 97569 h 408436"/>
                  <a:gd name="connsiteX15" fmla="*/ 26057 w 237932"/>
                  <a:gd name="connsiteY15" fmla="*/ 97760 h 408436"/>
                  <a:gd name="connsiteX16" fmla="*/ 23679 w 237932"/>
                  <a:gd name="connsiteY16" fmla="*/ 98901 h 408436"/>
                  <a:gd name="connsiteX17" fmla="*/ 22823 w 237932"/>
                  <a:gd name="connsiteY17" fmla="*/ 99281 h 408436"/>
                  <a:gd name="connsiteX18" fmla="*/ 22538 w 237932"/>
                  <a:gd name="connsiteY18" fmla="*/ 98425 h 408436"/>
                  <a:gd name="connsiteX19" fmla="*/ 19875 w 237932"/>
                  <a:gd name="connsiteY19" fmla="*/ 88630 h 408436"/>
                  <a:gd name="connsiteX20" fmla="*/ 19685 w 237932"/>
                  <a:gd name="connsiteY20" fmla="*/ 88060 h 408436"/>
                  <a:gd name="connsiteX21" fmla="*/ 20256 w 237932"/>
                  <a:gd name="connsiteY21" fmla="*/ 87774 h 408436"/>
                  <a:gd name="connsiteX22" fmla="*/ 23299 w 237932"/>
                  <a:gd name="connsiteY22" fmla="*/ 86253 h 408436"/>
                  <a:gd name="connsiteX23" fmla="*/ 6467 w 237932"/>
                  <a:gd name="connsiteY23" fmla="*/ 23394 h 408436"/>
                  <a:gd name="connsiteX24" fmla="*/ 6276 w 237932"/>
                  <a:gd name="connsiteY24" fmla="*/ 22728 h 408436"/>
                  <a:gd name="connsiteX25" fmla="*/ 6942 w 237932"/>
                  <a:gd name="connsiteY25" fmla="*/ 22443 h 408436"/>
                  <a:gd name="connsiteX26" fmla="*/ 11507 w 237932"/>
                  <a:gd name="connsiteY26" fmla="*/ 20541 h 408436"/>
                  <a:gd name="connsiteX27" fmla="*/ 15501 w 237932"/>
                  <a:gd name="connsiteY27" fmla="*/ 18924 h 408436"/>
                  <a:gd name="connsiteX28" fmla="*/ 16071 w 237932"/>
                  <a:gd name="connsiteY28" fmla="*/ 18639 h 408436"/>
                  <a:gd name="connsiteX29" fmla="*/ 16927 w 237932"/>
                  <a:gd name="connsiteY29" fmla="*/ 18354 h 408436"/>
                  <a:gd name="connsiteX30" fmla="*/ 17117 w 237932"/>
                  <a:gd name="connsiteY30" fmla="*/ 19210 h 408436"/>
                  <a:gd name="connsiteX31" fmla="*/ 19210 w 237932"/>
                  <a:gd name="connsiteY31" fmla="*/ 27768 h 408436"/>
                  <a:gd name="connsiteX32" fmla="*/ 22918 w 237932"/>
                  <a:gd name="connsiteY32" fmla="*/ 26342 h 408436"/>
                  <a:gd name="connsiteX33" fmla="*/ 25581 w 237932"/>
                  <a:gd name="connsiteY33" fmla="*/ 25391 h 408436"/>
                  <a:gd name="connsiteX34" fmla="*/ 26912 w 237932"/>
                  <a:gd name="connsiteY34" fmla="*/ 25010 h 408436"/>
                  <a:gd name="connsiteX35" fmla="*/ 25010 w 237932"/>
                  <a:gd name="connsiteY35" fmla="*/ 16262 h 408436"/>
                  <a:gd name="connsiteX36" fmla="*/ 24820 w 237932"/>
                  <a:gd name="connsiteY36" fmla="*/ 15596 h 408436"/>
                  <a:gd name="connsiteX37" fmla="*/ 25486 w 237932"/>
                  <a:gd name="connsiteY37" fmla="*/ 15406 h 408436"/>
                  <a:gd name="connsiteX38" fmla="*/ 30241 w 237932"/>
                  <a:gd name="connsiteY38" fmla="*/ 13789 h 408436"/>
                  <a:gd name="connsiteX39" fmla="*/ 35091 w 237932"/>
                  <a:gd name="connsiteY39" fmla="*/ 12267 h 408436"/>
                  <a:gd name="connsiteX40" fmla="*/ 35852 w 237932"/>
                  <a:gd name="connsiteY40" fmla="*/ 12077 h 408436"/>
                  <a:gd name="connsiteX41" fmla="*/ 35947 w 237932"/>
                  <a:gd name="connsiteY41" fmla="*/ 12838 h 408436"/>
                  <a:gd name="connsiteX42" fmla="*/ 37658 w 237932"/>
                  <a:gd name="connsiteY42" fmla="*/ 21397 h 408436"/>
                  <a:gd name="connsiteX43" fmla="*/ 38990 w 237932"/>
                  <a:gd name="connsiteY43" fmla="*/ 21016 h 408436"/>
                  <a:gd name="connsiteX44" fmla="*/ 41557 w 237932"/>
                  <a:gd name="connsiteY44" fmla="*/ 20256 h 408436"/>
                  <a:gd name="connsiteX45" fmla="*/ 43745 w 237932"/>
                  <a:gd name="connsiteY45" fmla="*/ 19590 h 408436"/>
                  <a:gd name="connsiteX46" fmla="*/ 45551 w 237932"/>
                  <a:gd name="connsiteY46" fmla="*/ 19114 h 408436"/>
                  <a:gd name="connsiteX47" fmla="*/ 44030 w 237932"/>
                  <a:gd name="connsiteY47" fmla="*/ 10366 h 408436"/>
                  <a:gd name="connsiteX48" fmla="*/ 43840 w 237932"/>
                  <a:gd name="connsiteY48" fmla="*/ 9700 h 408436"/>
                  <a:gd name="connsiteX49" fmla="*/ 44505 w 237932"/>
                  <a:gd name="connsiteY49" fmla="*/ 9510 h 408436"/>
                  <a:gd name="connsiteX50" fmla="*/ 49355 w 237932"/>
                  <a:gd name="connsiteY50" fmla="*/ 8178 h 408436"/>
                  <a:gd name="connsiteX51" fmla="*/ 51733 w 237932"/>
                  <a:gd name="connsiteY51" fmla="*/ 7608 h 408436"/>
                  <a:gd name="connsiteX52" fmla="*/ 54205 w 237932"/>
                  <a:gd name="connsiteY52" fmla="*/ 7037 h 408436"/>
                  <a:gd name="connsiteX53" fmla="*/ 54966 w 237932"/>
                  <a:gd name="connsiteY53" fmla="*/ 6847 h 408436"/>
                  <a:gd name="connsiteX54" fmla="*/ 55156 w 237932"/>
                  <a:gd name="connsiteY54" fmla="*/ 7703 h 408436"/>
                  <a:gd name="connsiteX55" fmla="*/ 59245 w 237932"/>
                  <a:gd name="connsiteY55" fmla="*/ 35471 h 408436"/>
                  <a:gd name="connsiteX56" fmla="*/ 94716 w 237932"/>
                  <a:gd name="connsiteY56" fmla="*/ 29385 h 408436"/>
                  <a:gd name="connsiteX57" fmla="*/ 93195 w 237932"/>
                  <a:gd name="connsiteY57" fmla="*/ 1997 h 408436"/>
                  <a:gd name="connsiteX58" fmla="*/ 93100 w 237932"/>
                  <a:gd name="connsiteY58" fmla="*/ 1236 h 408436"/>
                  <a:gd name="connsiteX59" fmla="*/ 93861 w 237932"/>
                  <a:gd name="connsiteY59" fmla="*/ 1141 h 408436"/>
                  <a:gd name="connsiteX60" fmla="*/ 103846 w 237932"/>
                  <a:gd name="connsiteY60" fmla="*/ 475 h 408436"/>
                  <a:gd name="connsiteX61" fmla="*/ 104607 w 237932"/>
                  <a:gd name="connsiteY61" fmla="*/ 380 h 408436"/>
                  <a:gd name="connsiteX62" fmla="*/ 104702 w 237932"/>
                  <a:gd name="connsiteY62" fmla="*/ 1141 h 408436"/>
                  <a:gd name="connsiteX63" fmla="*/ 105082 w 237932"/>
                  <a:gd name="connsiteY63" fmla="*/ 9890 h 408436"/>
                  <a:gd name="connsiteX64" fmla="*/ 106984 w 237932"/>
                  <a:gd name="connsiteY64" fmla="*/ 9795 h 408436"/>
                  <a:gd name="connsiteX65" fmla="*/ 113260 w 237932"/>
                  <a:gd name="connsiteY65" fmla="*/ 9605 h 408436"/>
                  <a:gd name="connsiteX66" fmla="*/ 113165 w 237932"/>
                  <a:gd name="connsiteY66" fmla="*/ 761 h 408436"/>
                  <a:gd name="connsiteX67" fmla="*/ 113165 w 237932"/>
                  <a:gd name="connsiteY67" fmla="*/ 95 h 408436"/>
                  <a:gd name="connsiteX68" fmla="*/ 116399 w 237932"/>
                  <a:gd name="connsiteY68" fmla="*/ 95 h 408436"/>
                  <a:gd name="connsiteX69" fmla="*/ 118871 w 237932"/>
                  <a:gd name="connsiteY69" fmla="*/ 0 h 408436"/>
                  <a:gd name="connsiteX70" fmla="*/ 121344 w 237932"/>
                  <a:gd name="connsiteY70" fmla="*/ 95 h 408436"/>
                  <a:gd name="connsiteX71" fmla="*/ 124577 w 237932"/>
                  <a:gd name="connsiteY71" fmla="*/ 95 h 408436"/>
                  <a:gd name="connsiteX72" fmla="*/ 124577 w 237932"/>
                  <a:gd name="connsiteY72" fmla="*/ 856 h 408436"/>
                  <a:gd name="connsiteX73" fmla="*/ 124482 w 237932"/>
                  <a:gd name="connsiteY73" fmla="*/ 9700 h 408436"/>
                  <a:gd name="connsiteX74" fmla="*/ 130663 w 237932"/>
                  <a:gd name="connsiteY74" fmla="*/ 9890 h 408436"/>
                  <a:gd name="connsiteX75" fmla="*/ 132755 w 237932"/>
                  <a:gd name="connsiteY75" fmla="*/ 9985 h 408436"/>
                  <a:gd name="connsiteX76" fmla="*/ 133041 w 237932"/>
                  <a:gd name="connsiteY76" fmla="*/ 1236 h 408436"/>
                  <a:gd name="connsiteX77" fmla="*/ 133136 w 237932"/>
                  <a:gd name="connsiteY77" fmla="*/ 475 h 408436"/>
                  <a:gd name="connsiteX78" fmla="*/ 133896 w 237932"/>
                  <a:gd name="connsiteY78" fmla="*/ 571 h 408436"/>
                  <a:gd name="connsiteX79" fmla="*/ 143882 w 237932"/>
                  <a:gd name="connsiteY79" fmla="*/ 1236 h 408436"/>
                  <a:gd name="connsiteX80" fmla="*/ 144642 w 237932"/>
                  <a:gd name="connsiteY80" fmla="*/ 1331 h 408436"/>
                  <a:gd name="connsiteX81" fmla="*/ 144547 w 237932"/>
                  <a:gd name="connsiteY81" fmla="*/ 2092 h 408436"/>
                  <a:gd name="connsiteX82" fmla="*/ 143026 w 237932"/>
                  <a:gd name="connsiteY82" fmla="*/ 29385 h 408436"/>
                  <a:gd name="connsiteX83" fmla="*/ 178021 w 237932"/>
                  <a:gd name="connsiteY83" fmla="*/ 35281 h 408436"/>
                  <a:gd name="connsiteX84" fmla="*/ 182111 w 237932"/>
                  <a:gd name="connsiteY84" fmla="*/ 7418 h 408436"/>
                  <a:gd name="connsiteX85" fmla="*/ 182301 w 237932"/>
                  <a:gd name="connsiteY85" fmla="*/ 6562 h 408436"/>
                  <a:gd name="connsiteX86" fmla="*/ 183061 w 237932"/>
                  <a:gd name="connsiteY86" fmla="*/ 6752 h 408436"/>
                  <a:gd name="connsiteX87" fmla="*/ 185534 w 237932"/>
                  <a:gd name="connsiteY87" fmla="*/ 7322 h 408436"/>
                  <a:gd name="connsiteX88" fmla="*/ 188007 w 237932"/>
                  <a:gd name="connsiteY88" fmla="*/ 7893 h 408436"/>
                  <a:gd name="connsiteX89" fmla="*/ 192856 w 237932"/>
                  <a:gd name="connsiteY89" fmla="*/ 9129 h 408436"/>
                  <a:gd name="connsiteX90" fmla="*/ 193522 w 237932"/>
                  <a:gd name="connsiteY90" fmla="*/ 9319 h 408436"/>
                  <a:gd name="connsiteX91" fmla="*/ 193332 w 237932"/>
                  <a:gd name="connsiteY91" fmla="*/ 9985 h 408436"/>
                  <a:gd name="connsiteX92" fmla="*/ 191810 w 237932"/>
                  <a:gd name="connsiteY92" fmla="*/ 18734 h 408436"/>
                  <a:gd name="connsiteX93" fmla="*/ 193617 w 237932"/>
                  <a:gd name="connsiteY93" fmla="*/ 19210 h 408436"/>
                  <a:gd name="connsiteX94" fmla="*/ 195804 w 237932"/>
                  <a:gd name="connsiteY94" fmla="*/ 19875 h 408436"/>
                  <a:gd name="connsiteX95" fmla="*/ 198372 w 237932"/>
                  <a:gd name="connsiteY95" fmla="*/ 20636 h 408436"/>
                  <a:gd name="connsiteX96" fmla="*/ 199608 w 237932"/>
                  <a:gd name="connsiteY96" fmla="*/ 21016 h 408436"/>
                  <a:gd name="connsiteX97" fmla="*/ 201320 w 237932"/>
                  <a:gd name="connsiteY97" fmla="*/ 12458 h 408436"/>
                  <a:gd name="connsiteX98" fmla="*/ 201510 w 237932"/>
                  <a:gd name="connsiteY98" fmla="*/ 11697 h 408436"/>
                  <a:gd name="connsiteX99" fmla="*/ 202271 w 237932"/>
                  <a:gd name="connsiteY99" fmla="*/ 11887 h 408436"/>
                  <a:gd name="connsiteX100" fmla="*/ 207121 w 237932"/>
                  <a:gd name="connsiteY100" fmla="*/ 13409 h 408436"/>
                  <a:gd name="connsiteX101" fmla="*/ 211876 w 237932"/>
                  <a:gd name="connsiteY101" fmla="*/ 15025 h 408436"/>
                  <a:gd name="connsiteX102" fmla="*/ 212542 w 237932"/>
                  <a:gd name="connsiteY102" fmla="*/ 15216 h 408436"/>
                  <a:gd name="connsiteX103" fmla="*/ 212351 w 237932"/>
                  <a:gd name="connsiteY103" fmla="*/ 15881 h 408436"/>
                  <a:gd name="connsiteX104" fmla="*/ 210449 w 237932"/>
                  <a:gd name="connsiteY104" fmla="*/ 24630 h 408436"/>
                  <a:gd name="connsiteX105" fmla="*/ 211781 w 237932"/>
                  <a:gd name="connsiteY105" fmla="*/ 25106 h 408436"/>
                  <a:gd name="connsiteX106" fmla="*/ 214443 w 237932"/>
                  <a:gd name="connsiteY106" fmla="*/ 26057 h 408436"/>
                  <a:gd name="connsiteX107" fmla="*/ 218152 w 237932"/>
                  <a:gd name="connsiteY107" fmla="*/ 27483 h 408436"/>
                  <a:gd name="connsiteX108" fmla="*/ 220244 w 237932"/>
                  <a:gd name="connsiteY108" fmla="*/ 18924 h 408436"/>
                  <a:gd name="connsiteX109" fmla="*/ 220435 w 237932"/>
                  <a:gd name="connsiteY109" fmla="*/ 18068 h 408436"/>
                  <a:gd name="connsiteX110" fmla="*/ 221290 w 237932"/>
                  <a:gd name="connsiteY110" fmla="*/ 18354 h 408436"/>
                  <a:gd name="connsiteX111" fmla="*/ 221861 w 237932"/>
                  <a:gd name="connsiteY111" fmla="*/ 18639 h 408436"/>
                  <a:gd name="connsiteX112" fmla="*/ 225855 w 237932"/>
                  <a:gd name="connsiteY112" fmla="*/ 20256 h 408436"/>
                  <a:gd name="connsiteX113" fmla="*/ 230420 w 237932"/>
                  <a:gd name="connsiteY113" fmla="*/ 22158 h 408436"/>
                  <a:gd name="connsiteX114" fmla="*/ 231085 w 237932"/>
                  <a:gd name="connsiteY114" fmla="*/ 22443 h 408436"/>
                  <a:gd name="connsiteX115" fmla="*/ 230895 w 237932"/>
                  <a:gd name="connsiteY115" fmla="*/ 23109 h 408436"/>
                  <a:gd name="connsiteX116" fmla="*/ 214158 w 237932"/>
                  <a:gd name="connsiteY116" fmla="*/ 85682 h 408436"/>
                  <a:gd name="connsiteX117" fmla="*/ 217962 w 237932"/>
                  <a:gd name="connsiteY117" fmla="*/ 87489 h 408436"/>
                  <a:gd name="connsiteX118" fmla="*/ 218533 w 237932"/>
                  <a:gd name="connsiteY118" fmla="*/ 87774 h 408436"/>
                  <a:gd name="connsiteX119" fmla="*/ 218342 w 237932"/>
                  <a:gd name="connsiteY119" fmla="*/ 88345 h 408436"/>
                  <a:gd name="connsiteX120" fmla="*/ 215394 w 237932"/>
                  <a:gd name="connsiteY120" fmla="*/ 99091 h 408436"/>
                  <a:gd name="connsiteX121" fmla="*/ 214539 w 237932"/>
                  <a:gd name="connsiteY121" fmla="*/ 98711 h 408436"/>
                  <a:gd name="connsiteX122" fmla="*/ 212161 w 237932"/>
                  <a:gd name="connsiteY122" fmla="*/ 97569 h 408436"/>
                  <a:gd name="connsiteX123" fmla="*/ 211305 w 237932"/>
                  <a:gd name="connsiteY123" fmla="*/ 97094 h 408436"/>
                  <a:gd name="connsiteX124" fmla="*/ 209118 w 237932"/>
                  <a:gd name="connsiteY124" fmla="*/ 105748 h 408436"/>
                  <a:gd name="connsiteX125" fmla="*/ 211400 w 237932"/>
                  <a:gd name="connsiteY125" fmla="*/ 106889 h 408436"/>
                  <a:gd name="connsiteX126" fmla="*/ 212446 w 237932"/>
                  <a:gd name="connsiteY126" fmla="*/ 107364 h 408436"/>
                  <a:gd name="connsiteX127" fmla="*/ 212161 w 237932"/>
                  <a:gd name="connsiteY127" fmla="*/ 108506 h 408436"/>
                  <a:gd name="connsiteX128" fmla="*/ 209784 w 237932"/>
                  <a:gd name="connsiteY128" fmla="*/ 117350 h 408436"/>
                  <a:gd name="connsiteX129" fmla="*/ 209784 w 237932"/>
                  <a:gd name="connsiteY129" fmla="*/ 117350 h 408436"/>
                  <a:gd name="connsiteX130" fmla="*/ 114877 w 237932"/>
                  <a:gd name="connsiteY130" fmla="*/ 64190 h 408436"/>
                  <a:gd name="connsiteX131" fmla="*/ 121914 w 237932"/>
                  <a:gd name="connsiteY131" fmla="*/ 64190 h 408436"/>
                  <a:gd name="connsiteX132" fmla="*/ 122199 w 237932"/>
                  <a:gd name="connsiteY132" fmla="*/ 40701 h 408436"/>
                  <a:gd name="connsiteX133" fmla="*/ 122390 w 237932"/>
                  <a:gd name="connsiteY133" fmla="*/ 28909 h 408436"/>
                  <a:gd name="connsiteX134" fmla="*/ 118491 w 237932"/>
                  <a:gd name="connsiteY134" fmla="*/ 24915 h 408436"/>
                  <a:gd name="connsiteX135" fmla="*/ 114592 w 237932"/>
                  <a:gd name="connsiteY135" fmla="*/ 28909 h 408436"/>
                  <a:gd name="connsiteX136" fmla="*/ 114687 w 237932"/>
                  <a:gd name="connsiteY136" fmla="*/ 38324 h 408436"/>
                  <a:gd name="connsiteX137" fmla="*/ 114782 w 237932"/>
                  <a:gd name="connsiteY137" fmla="*/ 44505 h 408436"/>
                  <a:gd name="connsiteX138" fmla="*/ 114877 w 237932"/>
                  <a:gd name="connsiteY138" fmla="*/ 64190 h 408436"/>
                  <a:gd name="connsiteX139" fmla="*/ 190669 w 237932"/>
                  <a:gd name="connsiteY139" fmla="*/ 75697 h 408436"/>
                  <a:gd name="connsiteX140" fmla="*/ 197231 w 237932"/>
                  <a:gd name="connsiteY140" fmla="*/ 77884 h 408436"/>
                  <a:gd name="connsiteX141" fmla="*/ 198372 w 237932"/>
                  <a:gd name="connsiteY141" fmla="*/ 72654 h 408436"/>
                  <a:gd name="connsiteX142" fmla="*/ 202842 w 237932"/>
                  <a:gd name="connsiteY142" fmla="*/ 52779 h 408436"/>
                  <a:gd name="connsiteX143" fmla="*/ 203793 w 237932"/>
                  <a:gd name="connsiteY143" fmla="*/ 48309 h 408436"/>
                  <a:gd name="connsiteX144" fmla="*/ 204744 w 237932"/>
                  <a:gd name="connsiteY144" fmla="*/ 44220 h 408436"/>
                  <a:gd name="connsiteX145" fmla="*/ 204839 w 237932"/>
                  <a:gd name="connsiteY145" fmla="*/ 43079 h 408436"/>
                  <a:gd name="connsiteX146" fmla="*/ 201796 w 237932"/>
                  <a:gd name="connsiteY146" fmla="*/ 39465 h 408436"/>
                  <a:gd name="connsiteX147" fmla="*/ 200749 w 237932"/>
                  <a:gd name="connsiteY147" fmla="*/ 39370 h 408436"/>
                  <a:gd name="connsiteX148" fmla="*/ 197136 w 237932"/>
                  <a:gd name="connsiteY148" fmla="*/ 42603 h 408436"/>
                  <a:gd name="connsiteX149" fmla="*/ 196375 w 237932"/>
                  <a:gd name="connsiteY149" fmla="*/ 46502 h 408436"/>
                  <a:gd name="connsiteX150" fmla="*/ 195900 w 237932"/>
                  <a:gd name="connsiteY150" fmla="*/ 48785 h 408436"/>
                  <a:gd name="connsiteX151" fmla="*/ 194663 w 237932"/>
                  <a:gd name="connsiteY151" fmla="*/ 55251 h 408436"/>
                  <a:gd name="connsiteX152" fmla="*/ 190669 w 237932"/>
                  <a:gd name="connsiteY152" fmla="*/ 75697 h 408436"/>
                  <a:gd name="connsiteX153" fmla="*/ 46788 w 237932"/>
                  <a:gd name="connsiteY153" fmla="*/ 76363 h 408436"/>
                  <a:gd name="connsiteX154" fmla="*/ 44125 w 237932"/>
                  <a:gd name="connsiteY154" fmla="*/ 63049 h 408436"/>
                  <a:gd name="connsiteX155" fmla="*/ 41367 w 237932"/>
                  <a:gd name="connsiteY155" fmla="*/ 49070 h 408436"/>
                  <a:gd name="connsiteX156" fmla="*/ 40892 w 237932"/>
                  <a:gd name="connsiteY156" fmla="*/ 46788 h 408436"/>
                  <a:gd name="connsiteX157" fmla="*/ 40131 w 237932"/>
                  <a:gd name="connsiteY157" fmla="*/ 42889 h 408436"/>
                  <a:gd name="connsiteX158" fmla="*/ 36517 w 237932"/>
                  <a:gd name="connsiteY158" fmla="*/ 39655 h 408436"/>
                  <a:gd name="connsiteX159" fmla="*/ 35471 w 237932"/>
                  <a:gd name="connsiteY159" fmla="*/ 39751 h 408436"/>
                  <a:gd name="connsiteX160" fmla="*/ 32428 w 237932"/>
                  <a:gd name="connsiteY160" fmla="*/ 43364 h 408436"/>
                  <a:gd name="connsiteX161" fmla="*/ 32523 w 237932"/>
                  <a:gd name="connsiteY161" fmla="*/ 44410 h 408436"/>
                  <a:gd name="connsiteX162" fmla="*/ 33664 w 237932"/>
                  <a:gd name="connsiteY162" fmla="*/ 49736 h 408436"/>
                  <a:gd name="connsiteX163" fmla="*/ 34330 w 237932"/>
                  <a:gd name="connsiteY163" fmla="*/ 52969 h 408436"/>
                  <a:gd name="connsiteX164" fmla="*/ 38134 w 237932"/>
                  <a:gd name="connsiteY164" fmla="*/ 70182 h 408436"/>
                  <a:gd name="connsiteX165" fmla="*/ 40036 w 237932"/>
                  <a:gd name="connsiteY165" fmla="*/ 78550 h 408436"/>
                  <a:gd name="connsiteX166" fmla="*/ 46788 w 237932"/>
                  <a:gd name="connsiteY166" fmla="*/ 76363 h 408436"/>
                  <a:gd name="connsiteX167" fmla="*/ 206265 w 237932"/>
                  <a:gd name="connsiteY167" fmla="*/ 117350 h 408436"/>
                  <a:gd name="connsiteX168" fmla="*/ 201415 w 237932"/>
                  <a:gd name="connsiteY168" fmla="*/ 114877 h 408436"/>
                  <a:gd name="connsiteX169" fmla="*/ 194378 w 237932"/>
                  <a:gd name="connsiteY169" fmla="*/ 111549 h 408436"/>
                  <a:gd name="connsiteX170" fmla="*/ 187151 w 237932"/>
                  <a:gd name="connsiteY170" fmla="*/ 108601 h 408436"/>
                  <a:gd name="connsiteX171" fmla="*/ 181160 w 237932"/>
                  <a:gd name="connsiteY171" fmla="*/ 106413 h 408436"/>
                  <a:gd name="connsiteX172" fmla="*/ 179828 w 237932"/>
                  <a:gd name="connsiteY172" fmla="*/ 105938 h 408436"/>
                  <a:gd name="connsiteX173" fmla="*/ 172791 w 237932"/>
                  <a:gd name="connsiteY173" fmla="*/ 103751 h 408436"/>
                  <a:gd name="connsiteX174" fmla="*/ 172601 w 237932"/>
                  <a:gd name="connsiteY174" fmla="*/ 103751 h 408436"/>
                  <a:gd name="connsiteX175" fmla="*/ 172411 w 237932"/>
                  <a:gd name="connsiteY175" fmla="*/ 103656 h 408436"/>
                  <a:gd name="connsiteX176" fmla="*/ 152440 w 237932"/>
                  <a:gd name="connsiteY176" fmla="*/ 98901 h 408436"/>
                  <a:gd name="connsiteX177" fmla="*/ 137986 w 237932"/>
                  <a:gd name="connsiteY177" fmla="*/ 96809 h 408436"/>
                  <a:gd name="connsiteX178" fmla="*/ 130188 w 237932"/>
                  <a:gd name="connsiteY178" fmla="*/ 96143 h 408436"/>
                  <a:gd name="connsiteX179" fmla="*/ 127905 w 237932"/>
                  <a:gd name="connsiteY179" fmla="*/ 96048 h 408436"/>
                  <a:gd name="connsiteX180" fmla="*/ 126764 w 237932"/>
                  <a:gd name="connsiteY180" fmla="*/ 95953 h 408436"/>
                  <a:gd name="connsiteX181" fmla="*/ 126289 w 237932"/>
                  <a:gd name="connsiteY181" fmla="*/ 95953 h 408436"/>
                  <a:gd name="connsiteX182" fmla="*/ 118396 w 237932"/>
                  <a:gd name="connsiteY182" fmla="*/ 95763 h 408436"/>
                  <a:gd name="connsiteX183" fmla="*/ 110598 w 237932"/>
                  <a:gd name="connsiteY183" fmla="*/ 95953 h 408436"/>
                  <a:gd name="connsiteX184" fmla="*/ 110027 w 237932"/>
                  <a:gd name="connsiteY184" fmla="*/ 95953 h 408436"/>
                  <a:gd name="connsiteX185" fmla="*/ 108981 w 237932"/>
                  <a:gd name="connsiteY185" fmla="*/ 96048 h 408436"/>
                  <a:gd name="connsiteX186" fmla="*/ 106699 w 237932"/>
                  <a:gd name="connsiteY186" fmla="*/ 96143 h 408436"/>
                  <a:gd name="connsiteX187" fmla="*/ 98901 w 237932"/>
                  <a:gd name="connsiteY187" fmla="*/ 96809 h 408436"/>
                  <a:gd name="connsiteX188" fmla="*/ 84351 w 237932"/>
                  <a:gd name="connsiteY188" fmla="*/ 98901 h 408436"/>
                  <a:gd name="connsiteX189" fmla="*/ 64381 w 237932"/>
                  <a:gd name="connsiteY189" fmla="*/ 103656 h 408436"/>
                  <a:gd name="connsiteX190" fmla="*/ 56963 w 237932"/>
                  <a:gd name="connsiteY190" fmla="*/ 105938 h 408436"/>
                  <a:gd name="connsiteX191" fmla="*/ 49641 w 237932"/>
                  <a:gd name="connsiteY191" fmla="*/ 108601 h 408436"/>
                  <a:gd name="connsiteX192" fmla="*/ 42413 w 237932"/>
                  <a:gd name="connsiteY192" fmla="*/ 111549 h 408436"/>
                  <a:gd name="connsiteX193" fmla="*/ 35281 w 237932"/>
                  <a:gd name="connsiteY193" fmla="*/ 114877 h 408436"/>
                  <a:gd name="connsiteX194" fmla="*/ 30431 w 237932"/>
                  <a:gd name="connsiteY194" fmla="*/ 117350 h 408436"/>
                  <a:gd name="connsiteX195" fmla="*/ 206265 w 237932"/>
                  <a:gd name="connsiteY195" fmla="*/ 117350 h 4084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</a:cxnLst>
                <a:rect l="l" t="t" r="r" b="b"/>
                <a:pathLst>
                  <a:path w="237932" h="408436">
                    <a:moveTo>
                      <a:pt x="209784" y="117350"/>
                    </a:moveTo>
                    <a:lnTo>
                      <a:pt x="237932" y="117350"/>
                    </a:lnTo>
                    <a:lnTo>
                      <a:pt x="237932" y="290426"/>
                    </a:lnTo>
                    <a:cubicBezTo>
                      <a:pt x="237932" y="319335"/>
                      <a:pt x="223763" y="360227"/>
                      <a:pt x="190574" y="385428"/>
                    </a:cubicBezTo>
                    <a:cubicBezTo>
                      <a:pt x="149112" y="417570"/>
                      <a:pt x="82354" y="414908"/>
                      <a:pt x="46122" y="384477"/>
                    </a:cubicBezTo>
                    <a:cubicBezTo>
                      <a:pt x="13789" y="359181"/>
                      <a:pt x="0" y="318955"/>
                      <a:pt x="0" y="290521"/>
                    </a:cubicBezTo>
                    <a:lnTo>
                      <a:pt x="0" y="117445"/>
                    </a:lnTo>
                    <a:lnTo>
                      <a:pt x="27198" y="117445"/>
                    </a:lnTo>
                    <a:lnTo>
                      <a:pt x="24725" y="108696"/>
                    </a:lnTo>
                    <a:lnTo>
                      <a:pt x="24535" y="107840"/>
                    </a:lnTo>
                    <a:lnTo>
                      <a:pt x="24440" y="107650"/>
                    </a:lnTo>
                    <a:lnTo>
                      <a:pt x="25486" y="107079"/>
                    </a:lnTo>
                    <a:cubicBezTo>
                      <a:pt x="25581" y="106984"/>
                      <a:pt x="25676" y="106984"/>
                      <a:pt x="25866" y="106889"/>
                    </a:cubicBezTo>
                    <a:cubicBezTo>
                      <a:pt x="26532" y="106509"/>
                      <a:pt x="27388" y="106128"/>
                      <a:pt x="28339" y="105653"/>
                    </a:cubicBezTo>
                    <a:lnTo>
                      <a:pt x="26342" y="97569"/>
                    </a:lnTo>
                    <a:lnTo>
                      <a:pt x="26057" y="97760"/>
                    </a:lnTo>
                    <a:cubicBezTo>
                      <a:pt x="25010" y="98235"/>
                      <a:pt x="24155" y="98711"/>
                      <a:pt x="23679" y="98901"/>
                    </a:cubicBezTo>
                    <a:lnTo>
                      <a:pt x="22823" y="99281"/>
                    </a:lnTo>
                    <a:lnTo>
                      <a:pt x="22538" y="98425"/>
                    </a:lnTo>
                    <a:lnTo>
                      <a:pt x="19875" y="88630"/>
                    </a:lnTo>
                    <a:lnTo>
                      <a:pt x="19685" y="88060"/>
                    </a:lnTo>
                    <a:lnTo>
                      <a:pt x="20256" y="87774"/>
                    </a:lnTo>
                    <a:cubicBezTo>
                      <a:pt x="20826" y="87489"/>
                      <a:pt x="22062" y="86823"/>
                      <a:pt x="23299" y="86253"/>
                    </a:cubicBezTo>
                    <a:lnTo>
                      <a:pt x="6467" y="23394"/>
                    </a:lnTo>
                    <a:lnTo>
                      <a:pt x="6276" y="22728"/>
                    </a:lnTo>
                    <a:lnTo>
                      <a:pt x="6942" y="22443"/>
                    </a:lnTo>
                    <a:cubicBezTo>
                      <a:pt x="8464" y="21777"/>
                      <a:pt x="9985" y="21112"/>
                      <a:pt x="11507" y="20541"/>
                    </a:cubicBezTo>
                    <a:cubicBezTo>
                      <a:pt x="12838" y="19970"/>
                      <a:pt x="14169" y="19495"/>
                      <a:pt x="15501" y="18924"/>
                    </a:cubicBezTo>
                    <a:cubicBezTo>
                      <a:pt x="15691" y="18829"/>
                      <a:pt x="15881" y="18829"/>
                      <a:pt x="16071" y="18639"/>
                    </a:cubicBezTo>
                    <a:lnTo>
                      <a:pt x="16927" y="18354"/>
                    </a:lnTo>
                    <a:lnTo>
                      <a:pt x="17117" y="19210"/>
                    </a:lnTo>
                    <a:lnTo>
                      <a:pt x="19210" y="27768"/>
                    </a:lnTo>
                    <a:cubicBezTo>
                      <a:pt x="20446" y="27293"/>
                      <a:pt x="21682" y="26817"/>
                      <a:pt x="22918" y="26342"/>
                    </a:cubicBezTo>
                    <a:cubicBezTo>
                      <a:pt x="23774" y="25961"/>
                      <a:pt x="24630" y="25676"/>
                      <a:pt x="25581" y="25391"/>
                    </a:cubicBezTo>
                    <a:cubicBezTo>
                      <a:pt x="26057" y="25296"/>
                      <a:pt x="26437" y="25201"/>
                      <a:pt x="26912" y="25010"/>
                    </a:cubicBezTo>
                    <a:lnTo>
                      <a:pt x="25010" y="16262"/>
                    </a:lnTo>
                    <a:lnTo>
                      <a:pt x="24820" y="15596"/>
                    </a:lnTo>
                    <a:lnTo>
                      <a:pt x="25486" y="15406"/>
                    </a:lnTo>
                    <a:cubicBezTo>
                      <a:pt x="27008" y="14835"/>
                      <a:pt x="28624" y="14360"/>
                      <a:pt x="30241" y="13789"/>
                    </a:cubicBezTo>
                    <a:cubicBezTo>
                      <a:pt x="31857" y="13218"/>
                      <a:pt x="33379" y="12648"/>
                      <a:pt x="35091" y="12267"/>
                    </a:cubicBezTo>
                    <a:lnTo>
                      <a:pt x="35852" y="12077"/>
                    </a:lnTo>
                    <a:lnTo>
                      <a:pt x="35947" y="12838"/>
                    </a:lnTo>
                    <a:lnTo>
                      <a:pt x="37658" y="21397"/>
                    </a:lnTo>
                    <a:cubicBezTo>
                      <a:pt x="38134" y="21302"/>
                      <a:pt x="38514" y="21207"/>
                      <a:pt x="38990" y="21016"/>
                    </a:cubicBezTo>
                    <a:cubicBezTo>
                      <a:pt x="39846" y="20731"/>
                      <a:pt x="40701" y="20541"/>
                      <a:pt x="41557" y="20256"/>
                    </a:cubicBezTo>
                    <a:cubicBezTo>
                      <a:pt x="42223" y="19970"/>
                      <a:pt x="42984" y="19780"/>
                      <a:pt x="43745" y="19590"/>
                    </a:cubicBezTo>
                    <a:cubicBezTo>
                      <a:pt x="44315" y="19400"/>
                      <a:pt x="44886" y="19210"/>
                      <a:pt x="45551" y="19114"/>
                    </a:cubicBezTo>
                    <a:lnTo>
                      <a:pt x="44030" y="10366"/>
                    </a:lnTo>
                    <a:lnTo>
                      <a:pt x="43840" y="9700"/>
                    </a:lnTo>
                    <a:lnTo>
                      <a:pt x="44505" y="9510"/>
                    </a:lnTo>
                    <a:cubicBezTo>
                      <a:pt x="46122" y="9034"/>
                      <a:pt x="47739" y="8654"/>
                      <a:pt x="49355" y="8178"/>
                    </a:cubicBezTo>
                    <a:cubicBezTo>
                      <a:pt x="50211" y="7988"/>
                      <a:pt x="50972" y="7798"/>
                      <a:pt x="51733" y="7608"/>
                    </a:cubicBezTo>
                    <a:cubicBezTo>
                      <a:pt x="52493" y="7418"/>
                      <a:pt x="53349" y="7227"/>
                      <a:pt x="54205" y="7037"/>
                    </a:cubicBezTo>
                    <a:lnTo>
                      <a:pt x="54966" y="6847"/>
                    </a:lnTo>
                    <a:lnTo>
                      <a:pt x="55156" y="7703"/>
                    </a:lnTo>
                    <a:lnTo>
                      <a:pt x="59245" y="35471"/>
                    </a:lnTo>
                    <a:cubicBezTo>
                      <a:pt x="70277" y="32904"/>
                      <a:pt x="82164" y="30716"/>
                      <a:pt x="94716" y="29385"/>
                    </a:cubicBezTo>
                    <a:lnTo>
                      <a:pt x="93195" y="1997"/>
                    </a:lnTo>
                    <a:lnTo>
                      <a:pt x="93100" y="1236"/>
                    </a:lnTo>
                    <a:lnTo>
                      <a:pt x="93861" y="1141"/>
                    </a:lnTo>
                    <a:cubicBezTo>
                      <a:pt x="95572" y="1046"/>
                      <a:pt x="102134" y="571"/>
                      <a:pt x="103846" y="475"/>
                    </a:cubicBezTo>
                    <a:lnTo>
                      <a:pt x="104607" y="380"/>
                    </a:lnTo>
                    <a:lnTo>
                      <a:pt x="104702" y="1141"/>
                    </a:lnTo>
                    <a:lnTo>
                      <a:pt x="105082" y="9890"/>
                    </a:lnTo>
                    <a:cubicBezTo>
                      <a:pt x="105558" y="9890"/>
                      <a:pt x="106223" y="9795"/>
                      <a:pt x="106984" y="9795"/>
                    </a:cubicBezTo>
                    <a:cubicBezTo>
                      <a:pt x="109076" y="9700"/>
                      <a:pt x="111739" y="9605"/>
                      <a:pt x="113260" y="9605"/>
                    </a:cubicBezTo>
                    <a:lnTo>
                      <a:pt x="113165" y="761"/>
                    </a:lnTo>
                    <a:lnTo>
                      <a:pt x="113165" y="95"/>
                    </a:lnTo>
                    <a:lnTo>
                      <a:pt x="116399" y="95"/>
                    </a:lnTo>
                    <a:cubicBezTo>
                      <a:pt x="117159" y="95"/>
                      <a:pt x="118015" y="0"/>
                      <a:pt x="118871" y="0"/>
                    </a:cubicBezTo>
                    <a:cubicBezTo>
                      <a:pt x="119632" y="0"/>
                      <a:pt x="120488" y="95"/>
                      <a:pt x="121344" y="95"/>
                    </a:cubicBezTo>
                    <a:lnTo>
                      <a:pt x="124577" y="95"/>
                    </a:lnTo>
                    <a:lnTo>
                      <a:pt x="124577" y="856"/>
                    </a:lnTo>
                    <a:lnTo>
                      <a:pt x="124482" y="9700"/>
                    </a:lnTo>
                    <a:cubicBezTo>
                      <a:pt x="126003" y="9700"/>
                      <a:pt x="128571" y="9795"/>
                      <a:pt x="130663" y="9890"/>
                    </a:cubicBezTo>
                    <a:cubicBezTo>
                      <a:pt x="131424" y="9890"/>
                      <a:pt x="132185" y="9985"/>
                      <a:pt x="132755" y="9985"/>
                    </a:cubicBezTo>
                    <a:lnTo>
                      <a:pt x="133041" y="1236"/>
                    </a:lnTo>
                    <a:lnTo>
                      <a:pt x="133136" y="475"/>
                    </a:lnTo>
                    <a:lnTo>
                      <a:pt x="133896" y="571"/>
                    </a:lnTo>
                    <a:cubicBezTo>
                      <a:pt x="135608" y="571"/>
                      <a:pt x="142170" y="1141"/>
                      <a:pt x="143882" y="1236"/>
                    </a:cubicBezTo>
                    <a:lnTo>
                      <a:pt x="144642" y="1331"/>
                    </a:lnTo>
                    <a:lnTo>
                      <a:pt x="144547" y="2092"/>
                    </a:lnTo>
                    <a:lnTo>
                      <a:pt x="143026" y="29385"/>
                    </a:lnTo>
                    <a:cubicBezTo>
                      <a:pt x="155388" y="30716"/>
                      <a:pt x="167180" y="32713"/>
                      <a:pt x="178021" y="35281"/>
                    </a:cubicBezTo>
                    <a:lnTo>
                      <a:pt x="182111" y="7418"/>
                    </a:lnTo>
                    <a:lnTo>
                      <a:pt x="182301" y="6562"/>
                    </a:lnTo>
                    <a:lnTo>
                      <a:pt x="183061" y="6752"/>
                    </a:lnTo>
                    <a:cubicBezTo>
                      <a:pt x="183917" y="6942"/>
                      <a:pt x="184678" y="7132"/>
                      <a:pt x="185534" y="7322"/>
                    </a:cubicBezTo>
                    <a:cubicBezTo>
                      <a:pt x="186390" y="7513"/>
                      <a:pt x="187151" y="7703"/>
                      <a:pt x="188007" y="7893"/>
                    </a:cubicBezTo>
                    <a:cubicBezTo>
                      <a:pt x="189623" y="8273"/>
                      <a:pt x="191240" y="8654"/>
                      <a:pt x="192856" y="9129"/>
                    </a:cubicBezTo>
                    <a:lnTo>
                      <a:pt x="193522" y="9319"/>
                    </a:lnTo>
                    <a:lnTo>
                      <a:pt x="193332" y="9985"/>
                    </a:lnTo>
                    <a:lnTo>
                      <a:pt x="191810" y="18734"/>
                    </a:lnTo>
                    <a:cubicBezTo>
                      <a:pt x="192381" y="18924"/>
                      <a:pt x="193047" y="19114"/>
                      <a:pt x="193617" y="19210"/>
                    </a:cubicBezTo>
                    <a:cubicBezTo>
                      <a:pt x="194378" y="19400"/>
                      <a:pt x="195139" y="19590"/>
                      <a:pt x="195804" y="19875"/>
                    </a:cubicBezTo>
                    <a:cubicBezTo>
                      <a:pt x="196660" y="20161"/>
                      <a:pt x="197516" y="20351"/>
                      <a:pt x="198372" y="20636"/>
                    </a:cubicBezTo>
                    <a:cubicBezTo>
                      <a:pt x="198752" y="20826"/>
                      <a:pt x="199228" y="20921"/>
                      <a:pt x="199608" y="21016"/>
                    </a:cubicBezTo>
                    <a:lnTo>
                      <a:pt x="201320" y="12458"/>
                    </a:lnTo>
                    <a:lnTo>
                      <a:pt x="201510" y="11697"/>
                    </a:lnTo>
                    <a:lnTo>
                      <a:pt x="202271" y="11887"/>
                    </a:lnTo>
                    <a:cubicBezTo>
                      <a:pt x="203888" y="12363"/>
                      <a:pt x="205504" y="12838"/>
                      <a:pt x="207121" y="13409"/>
                    </a:cubicBezTo>
                    <a:cubicBezTo>
                      <a:pt x="208643" y="13884"/>
                      <a:pt x="210259" y="14455"/>
                      <a:pt x="211876" y="15025"/>
                    </a:cubicBezTo>
                    <a:lnTo>
                      <a:pt x="212542" y="15216"/>
                    </a:lnTo>
                    <a:lnTo>
                      <a:pt x="212351" y="15881"/>
                    </a:lnTo>
                    <a:lnTo>
                      <a:pt x="210449" y="24630"/>
                    </a:lnTo>
                    <a:cubicBezTo>
                      <a:pt x="210925" y="24820"/>
                      <a:pt x="211305" y="24915"/>
                      <a:pt x="211781" y="25106"/>
                    </a:cubicBezTo>
                    <a:cubicBezTo>
                      <a:pt x="212637" y="25391"/>
                      <a:pt x="213492" y="25676"/>
                      <a:pt x="214443" y="26057"/>
                    </a:cubicBezTo>
                    <a:cubicBezTo>
                      <a:pt x="215680" y="26532"/>
                      <a:pt x="216916" y="27008"/>
                      <a:pt x="218152" y="27483"/>
                    </a:cubicBezTo>
                    <a:lnTo>
                      <a:pt x="220244" y="18924"/>
                    </a:lnTo>
                    <a:lnTo>
                      <a:pt x="220435" y="18068"/>
                    </a:lnTo>
                    <a:lnTo>
                      <a:pt x="221290" y="18354"/>
                    </a:lnTo>
                    <a:cubicBezTo>
                      <a:pt x="221481" y="18449"/>
                      <a:pt x="221671" y="18544"/>
                      <a:pt x="221861" y="18639"/>
                    </a:cubicBezTo>
                    <a:cubicBezTo>
                      <a:pt x="223192" y="19114"/>
                      <a:pt x="224524" y="19590"/>
                      <a:pt x="225855" y="20256"/>
                    </a:cubicBezTo>
                    <a:cubicBezTo>
                      <a:pt x="227377" y="20826"/>
                      <a:pt x="228803" y="21492"/>
                      <a:pt x="230420" y="22158"/>
                    </a:cubicBezTo>
                    <a:lnTo>
                      <a:pt x="231085" y="22443"/>
                    </a:lnTo>
                    <a:lnTo>
                      <a:pt x="230895" y="23109"/>
                    </a:lnTo>
                    <a:lnTo>
                      <a:pt x="214158" y="85682"/>
                    </a:lnTo>
                    <a:cubicBezTo>
                      <a:pt x="215490" y="86253"/>
                      <a:pt x="216726" y="86919"/>
                      <a:pt x="217962" y="87489"/>
                    </a:cubicBezTo>
                    <a:lnTo>
                      <a:pt x="218533" y="87774"/>
                    </a:lnTo>
                    <a:lnTo>
                      <a:pt x="218342" y="88345"/>
                    </a:lnTo>
                    <a:lnTo>
                      <a:pt x="215394" y="99091"/>
                    </a:lnTo>
                    <a:lnTo>
                      <a:pt x="214539" y="98711"/>
                    </a:lnTo>
                    <a:cubicBezTo>
                      <a:pt x="214063" y="98520"/>
                      <a:pt x="213207" y="98045"/>
                      <a:pt x="212161" y="97569"/>
                    </a:cubicBezTo>
                    <a:cubicBezTo>
                      <a:pt x="211876" y="97379"/>
                      <a:pt x="211591" y="97284"/>
                      <a:pt x="211305" y="97094"/>
                    </a:cubicBezTo>
                    <a:lnTo>
                      <a:pt x="209118" y="105748"/>
                    </a:lnTo>
                    <a:cubicBezTo>
                      <a:pt x="209974" y="106223"/>
                      <a:pt x="210830" y="106604"/>
                      <a:pt x="211400" y="106889"/>
                    </a:cubicBezTo>
                    <a:lnTo>
                      <a:pt x="212446" y="107364"/>
                    </a:lnTo>
                    <a:lnTo>
                      <a:pt x="212161" y="108506"/>
                    </a:lnTo>
                    <a:lnTo>
                      <a:pt x="209784" y="117350"/>
                    </a:lnTo>
                    <a:lnTo>
                      <a:pt x="209784" y="117350"/>
                    </a:lnTo>
                    <a:close/>
                    <a:moveTo>
                      <a:pt x="114877" y="64190"/>
                    </a:moveTo>
                    <a:cubicBezTo>
                      <a:pt x="117254" y="64095"/>
                      <a:pt x="119632" y="64095"/>
                      <a:pt x="121914" y="64190"/>
                    </a:cubicBezTo>
                    <a:cubicBezTo>
                      <a:pt x="122009" y="59150"/>
                      <a:pt x="122104" y="48690"/>
                      <a:pt x="122199" y="40701"/>
                    </a:cubicBezTo>
                    <a:cubicBezTo>
                      <a:pt x="122295" y="34615"/>
                      <a:pt x="122390" y="29765"/>
                      <a:pt x="122390" y="28909"/>
                    </a:cubicBezTo>
                    <a:cubicBezTo>
                      <a:pt x="122390" y="26532"/>
                      <a:pt x="120963" y="24915"/>
                      <a:pt x="118491" y="24915"/>
                    </a:cubicBezTo>
                    <a:cubicBezTo>
                      <a:pt x="115923" y="24915"/>
                      <a:pt x="114592" y="26627"/>
                      <a:pt x="114592" y="28909"/>
                    </a:cubicBezTo>
                    <a:cubicBezTo>
                      <a:pt x="114592" y="29670"/>
                      <a:pt x="114687" y="33474"/>
                      <a:pt x="114687" y="38324"/>
                    </a:cubicBezTo>
                    <a:cubicBezTo>
                      <a:pt x="114687" y="40226"/>
                      <a:pt x="114782" y="42318"/>
                      <a:pt x="114782" y="44505"/>
                    </a:cubicBezTo>
                    <a:cubicBezTo>
                      <a:pt x="114782" y="51067"/>
                      <a:pt x="114877" y="59911"/>
                      <a:pt x="114877" y="64190"/>
                    </a:cubicBezTo>
                    <a:moveTo>
                      <a:pt x="190669" y="75697"/>
                    </a:moveTo>
                    <a:cubicBezTo>
                      <a:pt x="192286" y="76268"/>
                      <a:pt x="195424" y="77314"/>
                      <a:pt x="197231" y="77884"/>
                    </a:cubicBezTo>
                    <a:cubicBezTo>
                      <a:pt x="197516" y="76458"/>
                      <a:pt x="197897" y="74746"/>
                      <a:pt x="198372" y="72654"/>
                    </a:cubicBezTo>
                    <a:cubicBezTo>
                      <a:pt x="199799" y="66473"/>
                      <a:pt x="201605" y="58294"/>
                      <a:pt x="202842" y="52779"/>
                    </a:cubicBezTo>
                    <a:cubicBezTo>
                      <a:pt x="203222" y="51067"/>
                      <a:pt x="203507" y="49641"/>
                      <a:pt x="203793" y="48309"/>
                    </a:cubicBezTo>
                    <a:lnTo>
                      <a:pt x="204744" y="44220"/>
                    </a:lnTo>
                    <a:cubicBezTo>
                      <a:pt x="204839" y="43840"/>
                      <a:pt x="204839" y="43459"/>
                      <a:pt x="204839" y="43079"/>
                    </a:cubicBezTo>
                    <a:cubicBezTo>
                      <a:pt x="204839" y="41367"/>
                      <a:pt x="203888" y="39846"/>
                      <a:pt x="201796" y="39465"/>
                    </a:cubicBezTo>
                    <a:cubicBezTo>
                      <a:pt x="201415" y="39370"/>
                      <a:pt x="201035" y="39370"/>
                      <a:pt x="200749" y="39370"/>
                    </a:cubicBezTo>
                    <a:cubicBezTo>
                      <a:pt x="198848" y="39370"/>
                      <a:pt x="197516" y="40606"/>
                      <a:pt x="197136" y="42603"/>
                    </a:cubicBezTo>
                    <a:cubicBezTo>
                      <a:pt x="197041" y="43079"/>
                      <a:pt x="196851" y="44505"/>
                      <a:pt x="196375" y="46502"/>
                    </a:cubicBezTo>
                    <a:cubicBezTo>
                      <a:pt x="196280" y="47168"/>
                      <a:pt x="196090" y="48024"/>
                      <a:pt x="195900" y="48785"/>
                    </a:cubicBezTo>
                    <a:cubicBezTo>
                      <a:pt x="195519" y="50592"/>
                      <a:pt x="195139" y="52779"/>
                      <a:pt x="194663" y="55251"/>
                    </a:cubicBezTo>
                    <a:cubicBezTo>
                      <a:pt x="193427" y="62288"/>
                      <a:pt x="191810" y="70942"/>
                      <a:pt x="190669" y="75697"/>
                    </a:cubicBezTo>
                    <a:moveTo>
                      <a:pt x="46788" y="76363"/>
                    </a:moveTo>
                    <a:cubicBezTo>
                      <a:pt x="46217" y="73225"/>
                      <a:pt x="45171" y="67994"/>
                      <a:pt x="44125" y="63049"/>
                    </a:cubicBezTo>
                    <a:cubicBezTo>
                      <a:pt x="43174" y="57914"/>
                      <a:pt x="42128" y="52684"/>
                      <a:pt x="41367" y="49070"/>
                    </a:cubicBezTo>
                    <a:cubicBezTo>
                      <a:pt x="41177" y="48309"/>
                      <a:pt x="41082" y="47453"/>
                      <a:pt x="40892" y="46788"/>
                    </a:cubicBezTo>
                    <a:cubicBezTo>
                      <a:pt x="40511" y="44696"/>
                      <a:pt x="40226" y="43269"/>
                      <a:pt x="40131" y="42889"/>
                    </a:cubicBezTo>
                    <a:cubicBezTo>
                      <a:pt x="39750" y="40987"/>
                      <a:pt x="38419" y="39655"/>
                      <a:pt x="36517" y="39655"/>
                    </a:cubicBezTo>
                    <a:cubicBezTo>
                      <a:pt x="36232" y="39655"/>
                      <a:pt x="35852" y="39655"/>
                      <a:pt x="35471" y="39751"/>
                    </a:cubicBezTo>
                    <a:cubicBezTo>
                      <a:pt x="33379" y="40131"/>
                      <a:pt x="32428" y="41652"/>
                      <a:pt x="32428" y="43364"/>
                    </a:cubicBezTo>
                    <a:cubicBezTo>
                      <a:pt x="32428" y="43745"/>
                      <a:pt x="32428" y="44125"/>
                      <a:pt x="32523" y="44410"/>
                    </a:cubicBezTo>
                    <a:cubicBezTo>
                      <a:pt x="32618" y="44981"/>
                      <a:pt x="33094" y="46978"/>
                      <a:pt x="33664" y="49736"/>
                    </a:cubicBezTo>
                    <a:cubicBezTo>
                      <a:pt x="33854" y="50687"/>
                      <a:pt x="34140" y="51828"/>
                      <a:pt x="34330" y="52969"/>
                    </a:cubicBezTo>
                    <a:cubicBezTo>
                      <a:pt x="35281" y="57724"/>
                      <a:pt x="36898" y="64381"/>
                      <a:pt x="38134" y="70182"/>
                    </a:cubicBezTo>
                    <a:cubicBezTo>
                      <a:pt x="38800" y="73130"/>
                      <a:pt x="39655" y="76458"/>
                      <a:pt x="40036" y="78550"/>
                    </a:cubicBezTo>
                    <a:lnTo>
                      <a:pt x="46788" y="76363"/>
                    </a:lnTo>
                    <a:close/>
                    <a:moveTo>
                      <a:pt x="206265" y="117350"/>
                    </a:moveTo>
                    <a:cubicBezTo>
                      <a:pt x="204458" y="116399"/>
                      <a:pt x="202271" y="115257"/>
                      <a:pt x="201415" y="114877"/>
                    </a:cubicBezTo>
                    <a:cubicBezTo>
                      <a:pt x="200179" y="114306"/>
                      <a:pt x="195519" y="112119"/>
                      <a:pt x="194378" y="111549"/>
                    </a:cubicBezTo>
                    <a:cubicBezTo>
                      <a:pt x="193237" y="111073"/>
                      <a:pt x="188387" y="108981"/>
                      <a:pt x="187151" y="108601"/>
                    </a:cubicBezTo>
                    <a:cubicBezTo>
                      <a:pt x="186200" y="108220"/>
                      <a:pt x="183157" y="107079"/>
                      <a:pt x="181160" y="106413"/>
                    </a:cubicBezTo>
                    <a:cubicBezTo>
                      <a:pt x="180589" y="106128"/>
                      <a:pt x="180113" y="106033"/>
                      <a:pt x="179828" y="105938"/>
                    </a:cubicBezTo>
                    <a:cubicBezTo>
                      <a:pt x="178782" y="105558"/>
                      <a:pt x="174408" y="104226"/>
                      <a:pt x="172791" y="103751"/>
                    </a:cubicBezTo>
                    <a:lnTo>
                      <a:pt x="172601" y="103751"/>
                    </a:lnTo>
                    <a:lnTo>
                      <a:pt x="172411" y="103656"/>
                    </a:lnTo>
                    <a:cubicBezTo>
                      <a:pt x="171174" y="103275"/>
                      <a:pt x="157956" y="99852"/>
                      <a:pt x="152440" y="98901"/>
                    </a:cubicBezTo>
                    <a:cubicBezTo>
                      <a:pt x="147590" y="98045"/>
                      <a:pt x="142740" y="97379"/>
                      <a:pt x="137986" y="96809"/>
                    </a:cubicBezTo>
                    <a:cubicBezTo>
                      <a:pt x="136749" y="96714"/>
                      <a:pt x="131519" y="96238"/>
                      <a:pt x="130188" y="96143"/>
                    </a:cubicBezTo>
                    <a:cubicBezTo>
                      <a:pt x="129427" y="96048"/>
                      <a:pt x="128666" y="96048"/>
                      <a:pt x="127905" y="96048"/>
                    </a:cubicBezTo>
                    <a:cubicBezTo>
                      <a:pt x="127525" y="96048"/>
                      <a:pt x="127145" y="95953"/>
                      <a:pt x="126764" y="95953"/>
                    </a:cubicBezTo>
                    <a:lnTo>
                      <a:pt x="126289" y="95953"/>
                    </a:lnTo>
                    <a:cubicBezTo>
                      <a:pt x="124957" y="95858"/>
                      <a:pt x="119822" y="95763"/>
                      <a:pt x="118396" y="95763"/>
                    </a:cubicBezTo>
                    <a:cubicBezTo>
                      <a:pt x="117064" y="95763"/>
                      <a:pt x="111929" y="95858"/>
                      <a:pt x="110598" y="95953"/>
                    </a:cubicBezTo>
                    <a:lnTo>
                      <a:pt x="110027" y="95953"/>
                    </a:lnTo>
                    <a:cubicBezTo>
                      <a:pt x="109742" y="95953"/>
                      <a:pt x="109361" y="96048"/>
                      <a:pt x="108981" y="96048"/>
                    </a:cubicBezTo>
                    <a:cubicBezTo>
                      <a:pt x="108315" y="96048"/>
                      <a:pt x="107459" y="96048"/>
                      <a:pt x="106699" y="96143"/>
                    </a:cubicBezTo>
                    <a:cubicBezTo>
                      <a:pt x="105367" y="96238"/>
                      <a:pt x="100232" y="96714"/>
                      <a:pt x="98901" y="96809"/>
                    </a:cubicBezTo>
                    <a:cubicBezTo>
                      <a:pt x="94051" y="97379"/>
                      <a:pt x="89201" y="98045"/>
                      <a:pt x="84351" y="98901"/>
                    </a:cubicBezTo>
                    <a:cubicBezTo>
                      <a:pt x="78930" y="99852"/>
                      <a:pt x="65617" y="103370"/>
                      <a:pt x="64381" y="103656"/>
                    </a:cubicBezTo>
                    <a:cubicBezTo>
                      <a:pt x="63144" y="104036"/>
                      <a:pt x="58104" y="105558"/>
                      <a:pt x="56963" y="105938"/>
                    </a:cubicBezTo>
                    <a:cubicBezTo>
                      <a:pt x="55632" y="106413"/>
                      <a:pt x="50782" y="108220"/>
                      <a:pt x="49641" y="108601"/>
                    </a:cubicBezTo>
                    <a:cubicBezTo>
                      <a:pt x="48404" y="109076"/>
                      <a:pt x="43554" y="111073"/>
                      <a:pt x="42413" y="111549"/>
                    </a:cubicBezTo>
                    <a:lnTo>
                      <a:pt x="35281" y="114877"/>
                    </a:lnTo>
                    <a:cubicBezTo>
                      <a:pt x="34520" y="115257"/>
                      <a:pt x="32238" y="116399"/>
                      <a:pt x="30431" y="117350"/>
                    </a:cubicBezTo>
                    <a:lnTo>
                      <a:pt x="206265" y="117350"/>
                    </a:lnTo>
                    <a:close/>
                  </a:path>
                </a:pathLst>
              </a:custGeom>
              <a:solidFill>
                <a:srgbClr val="0062AE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74" name="Frihåndsform: figur 273">
                <a:extLst>
                  <a:ext uri="{FF2B5EF4-FFF2-40B4-BE49-F238E27FC236}">
                    <a16:creationId xmlns:a16="http://schemas.microsoft.com/office/drawing/2014/main" id="{CFDA7A14-D8D1-4E64-8797-603E656BE319}"/>
                  </a:ext>
                </a:extLst>
              </p:cNvPr>
              <p:cNvSpPr/>
              <p:nvPr/>
            </p:nvSpPr>
            <p:spPr>
              <a:xfrm>
                <a:off x="10107224" y="691163"/>
                <a:ext cx="195424" cy="31477"/>
              </a:xfrm>
              <a:custGeom>
                <a:avLst/>
                <a:gdLst>
                  <a:gd name="connsiteX0" fmla="*/ 97950 w 195424"/>
                  <a:gd name="connsiteY0" fmla="*/ 8844 h 31477"/>
                  <a:gd name="connsiteX1" fmla="*/ 89581 w 195424"/>
                  <a:gd name="connsiteY1" fmla="*/ 9034 h 31477"/>
                  <a:gd name="connsiteX2" fmla="*/ 85682 w 195424"/>
                  <a:gd name="connsiteY2" fmla="*/ 9129 h 31477"/>
                  <a:gd name="connsiteX3" fmla="*/ 85397 w 195424"/>
                  <a:gd name="connsiteY3" fmla="*/ 9129 h 31477"/>
                  <a:gd name="connsiteX4" fmla="*/ 77124 w 195424"/>
                  <a:gd name="connsiteY4" fmla="*/ 9795 h 31477"/>
                  <a:gd name="connsiteX5" fmla="*/ 64951 w 195424"/>
                  <a:gd name="connsiteY5" fmla="*/ 11317 h 31477"/>
                  <a:gd name="connsiteX6" fmla="*/ 52398 w 195424"/>
                  <a:gd name="connsiteY6" fmla="*/ 13694 h 31477"/>
                  <a:gd name="connsiteX7" fmla="*/ 40321 w 195424"/>
                  <a:gd name="connsiteY7" fmla="*/ 16737 h 31477"/>
                  <a:gd name="connsiteX8" fmla="*/ 32333 w 195424"/>
                  <a:gd name="connsiteY8" fmla="*/ 19210 h 31477"/>
                  <a:gd name="connsiteX9" fmla="*/ 24535 w 195424"/>
                  <a:gd name="connsiteY9" fmla="*/ 21872 h 31477"/>
                  <a:gd name="connsiteX10" fmla="*/ 16832 w 195424"/>
                  <a:gd name="connsiteY10" fmla="*/ 24915 h 31477"/>
                  <a:gd name="connsiteX11" fmla="*/ 9224 w 195424"/>
                  <a:gd name="connsiteY11" fmla="*/ 28149 h 31477"/>
                  <a:gd name="connsiteX12" fmla="*/ 4089 w 195424"/>
                  <a:gd name="connsiteY12" fmla="*/ 30621 h 31477"/>
                  <a:gd name="connsiteX13" fmla="*/ 2377 w 195424"/>
                  <a:gd name="connsiteY13" fmla="*/ 31477 h 31477"/>
                  <a:gd name="connsiteX14" fmla="*/ 0 w 195424"/>
                  <a:gd name="connsiteY14" fmla="*/ 22823 h 31477"/>
                  <a:gd name="connsiteX15" fmla="*/ 2377 w 195424"/>
                  <a:gd name="connsiteY15" fmla="*/ 21682 h 31477"/>
                  <a:gd name="connsiteX16" fmla="*/ 3328 w 195424"/>
                  <a:gd name="connsiteY16" fmla="*/ 21207 h 31477"/>
                  <a:gd name="connsiteX17" fmla="*/ 11031 w 195424"/>
                  <a:gd name="connsiteY17" fmla="*/ 17783 h 31477"/>
                  <a:gd name="connsiteX18" fmla="*/ 18829 w 195424"/>
                  <a:gd name="connsiteY18" fmla="*/ 14550 h 31477"/>
                  <a:gd name="connsiteX19" fmla="*/ 26912 w 195424"/>
                  <a:gd name="connsiteY19" fmla="*/ 11697 h 31477"/>
                  <a:gd name="connsiteX20" fmla="*/ 34901 w 195424"/>
                  <a:gd name="connsiteY20" fmla="*/ 9129 h 31477"/>
                  <a:gd name="connsiteX21" fmla="*/ 43079 w 195424"/>
                  <a:gd name="connsiteY21" fmla="*/ 6847 h 31477"/>
                  <a:gd name="connsiteX22" fmla="*/ 76553 w 195424"/>
                  <a:gd name="connsiteY22" fmla="*/ 951 h 31477"/>
                  <a:gd name="connsiteX23" fmla="*/ 85017 w 195424"/>
                  <a:gd name="connsiteY23" fmla="*/ 285 h 31477"/>
                  <a:gd name="connsiteX24" fmla="*/ 89106 w 195424"/>
                  <a:gd name="connsiteY24" fmla="*/ 95 h 31477"/>
                  <a:gd name="connsiteX25" fmla="*/ 89391 w 195424"/>
                  <a:gd name="connsiteY25" fmla="*/ 95 h 31477"/>
                  <a:gd name="connsiteX26" fmla="*/ 93575 w 195424"/>
                  <a:gd name="connsiteY26" fmla="*/ 0 h 31477"/>
                  <a:gd name="connsiteX27" fmla="*/ 95667 w 195424"/>
                  <a:gd name="connsiteY27" fmla="*/ 0 h 31477"/>
                  <a:gd name="connsiteX28" fmla="*/ 97760 w 195424"/>
                  <a:gd name="connsiteY28" fmla="*/ 0 h 31477"/>
                  <a:gd name="connsiteX29" fmla="*/ 99852 w 195424"/>
                  <a:gd name="connsiteY29" fmla="*/ 0 h 31477"/>
                  <a:gd name="connsiteX30" fmla="*/ 101944 w 195424"/>
                  <a:gd name="connsiteY30" fmla="*/ 0 h 31477"/>
                  <a:gd name="connsiteX31" fmla="*/ 106223 w 195424"/>
                  <a:gd name="connsiteY31" fmla="*/ 95 h 31477"/>
                  <a:gd name="connsiteX32" fmla="*/ 110503 w 195424"/>
                  <a:gd name="connsiteY32" fmla="*/ 285 h 31477"/>
                  <a:gd name="connsiteX33" fmla="*/ 118966 w 195424"/>
                  <a:gd name="connsiteY33" fmla="*/ 951 h 31477"/>
                  <a:gd name="connsiteX34" fmla="*/ 152440 w 195424"/>
                  <a:gd name="connsiteY34" fmla="*/ 6847 h 31477"/>
                  <a:gd name="connsiteX35" fmla="*/ 160619 w 195424"/>
                  <a:gd name="connsiteY35" fmla="*/ 9129 h 31477"/>
                  <a:gd name="connsiteX36" fmla="*/ 168607 w 195424"/>
                  <a:gd name="connsiteY36" fmla="*/ 11697 h 31477"/>
                  <a:gd name="connsiteX37" fmla="*/ 176595 w 195424"/>
                  <a:gd name="connsiteY37" fmla="*/ 14550 h 31477"/>
                  <a:gd name="connsiteX38" fmla="*/ 183917 w 195424"/>
                  <a:gd name="connsiteY38" fmla="*/ 17498 h 31477"/>
                  <a:gd name="connsiteX39" fmla="*/ 184393 w 195424"/>
                  <a:gd name="connsiteY39" fmla="*/ 17688 h 31477"/>
                  <a:gd name="connsiteX40" fmla="*/ 192096 w 195424"/>
                  <a:gd name="connsiteY40" fmla="*/ 21112 h 31477"/>
                  <a:gd name="connsiteX41" fmla="*/ 195424 w 195424"/>
                  <a:gd name="connsiteY41" fmla="*/ 22728 h 31477"/>
                  <a:gd name="connsiteX42" fmla="*/ 192952 w 195424"/>
                  <a:gd name="connsiteY42" fmla="*/ 31382 h 31477"/>
                  <a:gd name="connsiteX43" fmla="*/ 191240 w 195424"/>
                  <a:gd name="connsiteY43" fmla="*/ 30621 h 31477"/>
                  <a:gd name="connsiteX44" fmla="*/ 186105 w 195424"/>
                  <a:gd name="connsiteY44" fmla="*/ 28054 h 31477"/>
                  <a:gd name="connsiteX45" fmla="*/ 178497 w 195424"/>
                  <a:gd name="connsiteY45" fmla="*/ 24820 h 31477"/>
                  <a:gd name="connsiteX46" fmla="*/ 170794 w 195424"/>
                  <a:gd name="connsiteY46" fmla="*/ 21777 h 31477"/>
                  <a:gd name="connsiteX47" fmla="*/ 162996 w 195424"/>
                  <a:gd name="connsiteY47" fmla="*/ 19114 h 31477"/>
                  <a:gd name="connsiteX48" fmla="*/ 155103 w 195424"/>
                  <a:gd name="connsiteY48" fmla="*/ 16642 h 31477"/>
                  <a:gd name="connsiteX49" fmla="*/ 143026 w 195424"/>
                  <a:gd name="connsiteY49" fmla="*/ 13599 h 31477"/>
                  <a:gd name="connsiteX50" fmla="*/ 130473 w 195424"/>
                  <a:gd name="connsiteY50" fmla="*/ 11221 h 31477"/>
                  <a:gd name="connsiteX51" fmla="*/ 118396 w 195424"/>
                  <a:gd name="connsiteY51" fmla="*/ 9700 h 31477"/>
                  <a:gd name="connsiteX52" fmla="*/ 110122 w 195424"/>
                  <a:gd name="connsiteY52" fmla="*/ 9034 h 31477"/>
                  <a:gd name="connsiteX53" fmla="*/ 105938 w 195424"/>
                  <a:gd name="connsiteY53" fmla="*/ 8939 h 31477"/>
                  <a:gd name="connsiteX54" fmla="*/ 97950 w 195424"/>
                  <a:gd name="connsiteY54" fmla="*/ 8844 h 314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</a:cxnLst>
                <a:rect l="l" t="t" r="r" b="b"/>
                <a:pathLst>
                  <a:path w="195424" h="31477">
                    <a:moveTo>
                      <a:pt x="97950" y="8844"/>
                    </a:moveTo>
                    <a:cubicBezTo>
                      <a:pt x="96523" y="8844"/>
                      <a:pt x="91008" y="9034"/>
                      <a:pt x="89581" y="9034"/>
                    </a:cubicBezTo>
                    <a:cubicBezTo>
                      <a:pt x="88250" y="9034"/>
                      <a:pt x="87014" y="9129"/>
                      <a:pt x="85682" y="9129"/>
                    </a:cubicBezTo>
                    <a:lnTo>
                      <a:pt x="85397" y="9129"/>
                    </a:lnTo>
                    <a:cubicBezTo>
                      <a:pt x="83971" y="9224"/>
                      <a:pt x="78455" y="9700"/>
                      <a:pt x="77124" y="9795"/>
                    </a:cubicBezTo>
                    <a:cubicBezTo>
                      <a:pt x="74366" y="10080"/>
                      <a:pt x="66283" y="11126"/>
                      <a:pt x="64951" y="11317"/>
                    </a:cubicBezTo>
                    <a:cubicBezTo>
                      <a:pt x="60767" y="11982"/>
                      <a:pt x="56583" y="12838"/>
                      <a:pt x="52398" y="13694"/>
                    </a:cubicBezTo>
                    <a:cubicBezTo>
                      <a:pt x="49736" y="14265"/>
                      <a:pt x="41652" y="16357"/>
                      <a:pt x="40321" y="16737"/>
                    </a:cubicBezTo>
                    <a:cubicBezTo>
                      <a:pt x="38990" y="17117"/>
                      <a:pt x="33664" y="18734"/>
                      <a:pt x="32333" y="19210"/>
                    </a:cubicBezTo>
                    <a:cubicBezTo>
                      <a:pt x="31097" y="19590"/>
                      <a:pt x="25866" y="21492"/>
                      <a:pt x="24535" y="21872"/>
                    </a:cubicBezTo>
                    <a:cubicBezTo>
                      <a:pt x="23204" y="22348"/>
                      <a:pt x="18164" y="24440"/>
                      <a:pt x="16832" y="24915"/>
                    </a:cubicBezTo>
                    <a:cubicBezTo>
                      <a:pt x="15501" y="25486"/>
                      <a:pt x="10461" y="27673"/>
                      <a:pt x="9224" y="28149"/>
                    </a:cubicBezTo>
                    <a:cubicBezTo>
                      <a:pt x="8464" y="28529"/>
                      <a:pt x="6086" y="29765"/>
                      <a:pt x="4089" y="30621"/>
                    </a:cubicBezTo>
                    <a:cubicBezTo>
                      <a:pt x="3423" y="31002"/>
                      <a:pt x="2853" y="31287"/>
                      <a:pt x="2377" y="31477"/>
                    </a:cubicBezTo>
                    <a:lnTo>
                      <a:pt x="0" y="22823"/>
                    </a:lnTo>
                    <a:cubicBezTo>
                      <a:pt x="761" y="22443"/>
                      <a:pt x="1617" y="22062"/>
                      <a:pt x="2377" y="21682"/>
                    </a:cubicBezTo>
                    <a:cubicBezTo>
                      <a:pt x="2663" y="21492"/>
                      <a:pt x="2948" y="21397"/>
                      <a:pt x="3328" y="21207"/>
                    </a:cubicBezTo>
                    <a:cubicBezTo>
                      <a:pt x="4565" y="20636"/>
                      <a:pt x="9700" y="18259"/>
                      <a:pt x="11031" y="17783"/>
                    </a:cubicBezTo>
                    <a:cubicBezTo>
                      <a:pt x="12363" y="17213"/>
                      <a:pt x="17593" y="15025"/>
                      <a:pt x="18829" y="14550"/>
                    </a:cubicBezTo>
                    <a:cubicBezTo>
                      <a:pt x="20161" y="14074"/>
                      <a:pt x="26817" y="11697"/>
                      <a:pt x="26912" y="11697"/>
                    </a:cubicBezTo>
                    <a:cubicBezTo>
                      <a:pt x="28244" y="11221"/>
                      <a:pt x="33569" y="9510"/>
                      <a:pt x="34901" y="9129"/>
                    </a:cubicBezTo>
                    <a:cubicBezTo>
                      <a:pt x="36232" y="8749"/>
                      <a:pt x="41652" y="7227"/>
                      <a:pt x="43079" y="6847"/>
                    </a:cubicBezTo>
                    <a:cubicBezTo>
                      <a:pt x="53920" y="4089"/>
                      <a:pt x="65046" y="2092"/>
                      <a:pt x="76553" y="951"/>
                    </a:cubicBezTo>
                    <a:cubicBezTo>
                      <a:pt x="77979" y="856"/>
                      <a:pt x="83685" y="380"/>
                      <a:pt x="85017" y="285"/>
                    </a:cubicBezTo>
                    <a:cubicBezTo>
                      <a:pt x="86443" y="190"/>
                      <a:pt x="87679" y="95"/>
                      <a:pt x="89106" y="95"/>
                    </a:cubicBezTo>
                    <a:lnTo>
                      <a:pt x="89391" y="95"/>
                    </a:lnTo>
                    <a:cubicBezTo>
                      <a:pt x="90818" y="0"/>
                      <a:pt x="92244" y="0"/>
                      <a:pt x="93575" y="0"/>
                    </a:cubicBezTo>
                    <a:lnTo>
                      <a:pt x="95667" y="0"/>
                    </a:lnTo>
                    <a:cubicBezTo>
                      <a:pt x="96333" y="0"/>
                      <a:pt x="97094" y="0"/>
                      <a:pt x="97760" y="0"/>
                    </a:cubicBezTo>
                    <a:cubicBezTo>
                      <a:pt x="98425" y="0"/>
                      <a:pt x="99091" y="0"/>
                      <a:pt x="99852" y="0"/>
                    </a:cubicBezTo>
                    <a:lnTo>
                      <a:pt x="101944" y="0"/>
                    </a:lnTo>
                    <a:cubicBezTo>
                      <a:pt x="103370" y="0"/>
                      <a:pt x="104797" y="95"/>
                      <a:pt x="106223" y="95"/>
                    </a:cubicBezTo>
                    <a:cubicBezTo>
                      <a:pt x="107650" y="95"/>
                      <a:pt x="109076" y="285"/>
                      <a:pt x="110503" y="285"/>
                    </a:cubicBezTo>
                    <a:cubicBezTo>
                      <a:pt x="111929" y="380"/>
                      <a:pt x="117635" y="856"/>
                      <a:pt x="118966" y="951"/>
                    </a:cubicBezTo>
                    <a:cubicBezTo>
                      <a:pt x="130473" y="1997"/>
                      <a:pt x="141599" y="3994"/>
                      <a:pt x="152440" y="6847"/>
                    </a:cubicBezTo>
                    <a:cubicBezTo>
                      <a:pt x="153772" y="7227"/>
                      <a:pt x="159287" y="8749"/>
                      <a:pt x="160619" y="9129"/>
                    </a:cubicBezTo>
                    <a:cubicBezTo>
                      <a:pt x="161950" y="9510"/>
                      <a:pt x="167275" y="11221"/>
                      <a:pt x="168607" y="11697"/>
                    </a:cubicBezTo>
                    <a:cubicBezTo>
                      <a:pt x="169368" y="11982"/>
                      <a:pt x="175264" y="14074"/>
                      <a:pt x="176595" y="14550"/>
                    </a:cubicBezTo>
                    <a:cubicBezTo>
                      <a:pt x="177736" y="15025"/>
                      <a:pt x="182111" y="16832"/>
                      <a:pt x="183917" y="17498"/>
                    </a:cubicBezTo>
                    <a:cubicBezTo>
                      <a:pt x="184108" y="17593"/>
                      <a:pt x="184298" y="17593"/>
                      <a:pt x="184393" y="17688"/>
                    </a:cubicBezTo>
                    <a:cubicBezTo>
                      <a:pt x="185724" y="18164"/>
                      <a:pt x="190859" y="20541"/>
                      <a:pt x="192096" y="21112"/>
                    </a:cubicBezTo>
                    <a:cubicBezTo>
                      <a:pt x="193237" y="21682"/>
                      <a:pt x="194378" y="22253"/>
                      <a:pt x="195424" y="22728"/>
                    </a:cubicBezTo>
                    <a:lnTo>
                      <a:pt x="192952" y="31382"/>
                    </a:lnTo>
                    <a:cubicBezTo>
                      <a:pt x="192476" y="31192"/>
                      <a:pt x="191905" y="30906"/>
                      <a:pt x="191240" y="30621"/>
                    </a:cubicBezTo>
                    <a:cubicBezTo>
                      <a:pt x="189338" y="29670"/>
                      <a:pt x="186960" y="28529"/>
                      <a:pt x="186105" y="28054"/>
                    </a:cubicBezTo>
                    <a:cubicBezTo>
                      <a:pt x="184868" y="27483"/>
                      <a:pt x="179828" y="25296"/>
                      <a:pt x="178497" y="24820"/>
                    </a:cubicBezTo>
                    <a:cubicBezTo>
                      <a:pt x="177261" y="24250"/>
                      <a:pt x="172125" y="22253"/>
                      <a:pt x="170794" y="21777"/>
                    </a:cubicBezTo>
                    <a:cubicBezTo>
                      <a:pt x="169463" y="21302"/>
                      <a:pt x="164232" y="19495"/>
                      <a:pt x="162996" y="19114"/>
                    </a:cubicBezTo>
                    <a:cubicBezTo>
                      <a:pt x="161665" y="18639"/>
                      <a:pt x="156339" y="17117"/>
                      <a:pt x="155103" y="16642"/>
                    </a:cubicBezTo>
                    <a:cubicBezTo>
                      <a:pt x="153677" y="16262"/>
                      <a:pt x="145688" y="14265"/>
                      <a:pt x="143026" y="13599"/>
                    </a:cubicBezTo>
                    <a:cubicBezTo>
                      <a:pt x="138841" y="12743"/>
                      <a:pt x="134657" y="11887"/>
                      <a:pt x="130473" y="11221"/>
                    </a:cubicBezTo>
                    <a:cubicBezTo>
                      <a:pt x="129237" y="11031"/>
                      <a:pt x="121153" y="9985"/>
                      <a:pt x="118396" y="9700"/>
                    </a:cubicBezTo>
                    <a:cubicBezTo>
                      <a:pt x="116969" y="9605"/>
                      <a:pt x="111549" y="9129"/>
                      <a:pt x="110122" y="9034"/>
                    </a:cubicBezTo>
                    <a:cubicBezTo>
                      <a:pt x="108696" y="8939"/>
                      <a:pt x="107269" y="8939"/>
                      <a:pt x="105938" y="8939"/>
                    </a:cubicBezTo>
                    <a:cubicBezTo>
                      <a:pt x="104797" y="8939"/>
                      <a:pt x="99281" y="8844"/>
                      <a:pt x="97950" y="8844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75" name="Frihåndsform: figur 274">
                <a:extLst>
                  <a:ext uri="{FF2B5EF4-FFF2-40B4-BE49-F238E27FC236}">
                    <a16:creationId xmlns:a16="http://schemas.microsoft.com/office/drawing/2014/main" id="{08E832CB-48BF-4B0C-A8C4-B7BD99C95680}"/>
                  </a:ext>
                </a:extLst>
              </p:cNvPr>
              <p:cNvSpPr/>
              <p:nvPr/>
            </p:nvSpPr>
            <p:spPr>
              <a:xfrm>
                <a:off x="10112169" y="711514"/>
                <a:ext cx="184773" cy="31191"/>
              </a:xfrm>
              <a:custGeom>
                <a:avLst/>
                <a:gdLst>
                  <a:gd name="connsiteX0" fmla="*/ 92339 w 184773"/>
                  <a:gd name="connsiteY0" fmla="*/ 8654 h 31191"/>
                  <a:gd name="connsiteX1" fmla="*/ 84541 w 184773"/>
                  <a:gd name="connsiteY1" fmla="*/ 8844 h 31191"/>
                  <a:gd name="connsiteX2" fmla="*/ 82924 w 184773"/>
                  <a:gd name="connsiteY2" fmla="*/ 8939 h 31191"/>
                  <a:gd name="connsiteX3" fmla="*/ 80547 w 184773"/>
                  <a:gd name="connsiteY3" fmla="*/ 9034 h 31191"/>
                  <a:gd name="connsiteX4" fmla="*/ 72749 w 184773"/>
                  <a:gd name="connsiteY4" fmla="*/ 9700 h 31191"/>
                  <a:gd name="connsiteX5" fmla="*/ 58199 w 184773"/>
                  <a:gd name="connsiteY5" fmla="*/ 11792 h 31191"/>
                  <a:gd name="connsiteX6" fmla="*/ 38039 w 184773"/>
                  <a:gd name="connsiteY6" fmla="*/ 16642 h 31191"/>
                  <a:gd name="connsiteX7" fmla="*/ 30526 w 184773"/>
                  <a:gd name="connsiteY7" fmla="*/ 19019 h 31191"/>
                  <a:gd name="connsiteX8" fmla="*/ 23109 w 184773"/>
                  <a:gd name="connsiteY8" fmla="*/ 21682 h 31191"/>
                  <a:gd name="connsiteX9" fmla="*/ 15786 w 184773"/>
                  <a:gd name="connsiteY9" fmla="*/ 24725 h 31191"/>
                  <a:gd name="connsiteX10" fmla="*/ 8654 w 184773"/>
                  <a:gd name="connsiteY10" fmla="*/ 27958 h 31191"/>
                  <a:gd name="connsiteX11" fmla="*/ 2282 w 184773"/>
                  <a:gd name="connsiteY11" fmla="*/ 31192 h 31191"/>
                  <a:gd name="connsiteX12" fmla="*/ 0 w 184773"/>
                  <a:gd name="connsiteY12" fmla="*/ 22348 h 31191"/>
                  <a:gd name="connsiteX13" fmla="*/ 6752 w 184773"/>
                  <a:gd name="connsiteY13" fmla="*/ 19019 h 31191"/>
                  <a:gd name="connsiteX14" fmla="*/ 14074 w 184773"/>
                  <a:gd name="connsiteY14" fmla="*/ 15786 h 31191"/>
                  <a:gd name="connsiteX15" fmla="*/ 21492 w 184773"/>
                  <a:gd name="connsiteY15" fmla="*/ 12838 h 31191"/>
                  <a:gd name="connsiteX16" fmla="*/ 29100 w 184773"/>
                  <a:gd name="connsiteY16" fmla="*/ 10080 h 31191"/>
                  <a:gd name="connsiteX17" fmla="*/ 40701 w 184773"/>
                  <a:gd name="connsiteY17" fmla="*/ 6657 h 31191"/>
                  <a:gd name="connsiteX18" fmla="*/ 48499 w 184773"/>
                  <a:gd name="connsiteY18" fmla="*/ 4755 h 31191"/>
                  <a:gd name="connsiteX19" fmla="*/ 59055 w 184773"/>
                  <a:gd name="connsiteY19" fmla="*/ 2663 h 31191"/>
                  <a:gd name="connsiteX20" fmla="*/ 62859 w 184773"/>
                  <a:gd name="connsiteY20" fmla="*/ 2092 h 31191"/>
                  <a:gd name="connsiteX21" fmla="*/ 64285 w 184773"/>
                  <a:gd name="connsiteY21" fmla="*/ 1902 h 31191"/>
                  <a:gd name="connsiteX22" fmla="*/ 72274 w 184773"/>
                  <a:gd name="connsiteY22" fmla="*/ 951 h 31191"/>
                  <a:gd name="connsiteX23" fmla="*/ 84351 w 184773"/>
                  <a:gd name="connsiteY23" fmla="*/ 95 h 31191"/>
                  <a:gd name="connsiteX24" fmla="*/ 92339 w 184773"/>
                  <a:gd name="connsiteY24" fmla="*/ 0 h 31191"/>
                  <a:gd name="connsiteX25" fmla="*/ 100327 w 184773"/>
                  <a:gd name="connsiteY25" fmla="*/ 95 h 31191"/>
                  <a:gd name="connsiteX26" fmla="*/ 112405 w 184773"/>
                  <a:gd name="connsiteY26" fmla="*/ 951 h 31191"/>
                  <a:gd name="connsiteX27" fmla="*/ 120393 w 184773"/>
                  <a:gd name="connsiteY27" fmla="*/ 1902 h 31191"/>
                  <a:gd name="connsiteX28" fmla="*/ 121819 w 184773"/>
                  <a:gd name="connsiteY28" fmla="*/ 2092 h 31191"/>
                  <a:gd name="connsiteX29" fmla="*/ 125623 w 184773"/>
                  <a:gd name="connsiteY29" fmla="*/ 2663 h 31191"/>
                  <a:gd name="connsiteX30" fmla="*/ 136274 w 184773"/>
                  <a:gd name="connsiteY30" fmla="*/ 4755 h 31191"/>
                  <a:gd name="connsiteX31" fmla="*/ 144072 w 184773"/>
                  <a:gd name="connsiteY31" fmla="*/ 6657 h 31191"/>
                  <a:gd name="connsiteX32" fmla="*/ 155674 w 184773"/>
                  <a:gd name="connsiteY32" fmla="*/ 10080 h 31191"/>
                  <a:gd name="connsiteX33" fmla="*/ 163186 w 184773"/>
                  <a:gd name="connsiteY33" fmla="*/ 12838 h 31191"/>
                  <a:gd name="connsiteX34" fmla="*/ 170604 w 184773"/>
                  <a:gd name="connsiteY34" fmla="*/ 15786 h 31191"/>
                  <a:gd name="connsiteX35" fmla="*/ 177926 w 184773"/>
                  <a:gd name="connsiteY35" fmla="*/ 19019 h 31191"/>
                  <a:gd name="connsiteX36" fmla="*/ 184773 w 184773"/>
                  <a:gd name="connsiteY36" fmla="*/ 22348 h 31191"/>
                  <a:gd name="connsiteX37" fmla="*/ 182301 w 184773"/>
                  <a:gd name="connsiteY37" fmla="*/ 31097 h 31191"/>
                  <a:gd name="connsiteX38" fmla="*/ 175929 w 184773"/>
                  <a:gd name="connsiteY38" fmla="*/ 27863 h 31191"/>
                  <a:gd name="connsiteX39" fmla="*/ 168797 w 184773"/>
                  <a:gd name="connsiteY39" fmla="*/ 24630 h 31191"/>
                  <a:gd name="connsiteX40" fmla="*/ 161570 w 184773"/>
                  <a:gd name="connsiteY40" fmla="*/ 21587 h 31191"/>
                  <a:gd name="connsiteX41" fmla="*/ 154152 w 184773"/>
                  <a:gd name="connsiteY41" fmla="*/ 18924 h 31191"/>
                  <a:gd name="connsiteX42" fmla="*/ 147115 w 184773"/>
                  <a:gd name="connsiteY42" fmla="*/ 16642 h 31191"/>
                  <a:gd name="connsiteX43" fmla="*/ 146734 w 184773"/>
                  <a:gd name="connsiteY43" fmla="*/ 16547 h 31191"/>
                  <a:gd name="connsiteX44" fmla="*/ 126574 w 184773"/>
                  <a:gd name="connsiteY44" fmla="*/ 11697 h 31191"/>
                  <a:gd name="connsiteX45" fmla="*/ 111929 w 184773"/>
                  <a:gd name="connsiteY45" fmla="*/ 9605 h 31191"/>
                  <a:gd name="connsiteX46" fmla="*/ 104131 w 184773"/>
                  <a:gd name="connsiteY46" fmla="*/ 8939 h 31191"/>
                  <a:gd name="connsiteX47" fmla="*/ 101754 w 184773"/>
                  <a:gd name="connsiteY47" fmla="*/ 8844 h 31191"/>
                  <a:gd name="connsiteX48" fmla="*/ 100232 w 184773"/>
                  <a:gd name="connsiteY48" fmla="*/ 8749 h 31191"/>
                  <a:gd name="connsiteX49" fmla="*/ 92339 w 184773"/>
                  <a:gd name="connsiteY49" fmla="*/ 8654 h 311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184773" h="31191">
                    <a:moveTo>
                      <a:pt x="92339" y="8654"/>
                    </a:moveTo>
                    <a:cubicBezTo>
                      <a:pt x="91008" y="8654"/>
                      <a:pt x="85872" y="8749"/>
                      <a:pt x="84541" y="8844"/>
                    </a:cubicBezTo>
                    <a:cubicBezTo>
                      <a:pt x="83971" y="8939"/>
                      <a:pt x="83495" y="8939"/>
                      <a:pt x="82924" y="8939"/>
                    </a:cubicBezTo>
                    <a:cubicBezTo>
                      <a:pt x="82164" y="8939"/>
                      <a:pt x="81308" y="9034"/>
                      <a:pt x="80547" y="9034"/>
                    </a:cubicBezTo>
                    <a:cubicBezTo>
                      <a:pt x="79216" y="9129"/>
                      <a:pt x="74080" y="9510"/>
                      <a:pt x="72749" y="9700"/>
                    </a:cubicBezTo>
                    <a:cubicBezTo>
                      <a:pt x="67804" y="10175"/>
                      <a:pt x="62954" y="10841"/>
                      <a:pt x="58199" y="11792"/>
                    </a:cubicBezTo>
                    <a:cubicBezTo>
                      <a:pt x="52684" y="12743"/>
                      <a:pt x="39370" y="16262"/>
                      <a:pt x="38039" y="16642"/>
                    </a:cubicBezTo>
                    <a:cubicBezTo>
                      <a:pt x="36707" y="17022"/>
                      <a:pt x="31762" y="18544"/>
                      <a:pt x="30526" y="19019"/>
                    </a:cubicBezTo>
                    <a:cubicBezTo>
                      <a:pt x="29195" y="19495"/>
                      <a:pt x="24345" y="21302"/>
                      <a:pt x="23109" y="21682"/>
                    </a:cubicBezTo>
                    <a:cubicBezTo>
                      <a:pt x="21872" y="22158"/>
                      <a:pt x="17022" y="24155"/>
                      <a:pt x="15786" y="24725"/>
                    </a:cubicBezTo>
                    <a:cubicBezTo>
                      <a:pt x="14550" y="25201"/>
                      <a:pt x="9890" y="27483"/>
                      <a:pt x="8654" y="27958"/>
                    </a:cubicBezTo>
                    <a:cubicBezTo>
                      <a:pt x="7608" y="28434"/>
                      <a:pt x="3994" y="30336"/>
                      <a:pt x="2282" y="31192"/>
                    </a:cubicBezTo>
                    <a:lnTo>
                      <a:pt x="0" y="22348"/>
                    </a:lnTo>
                    <a:cubicBezTo>
                      <a:pt x="1617" y="21587"/>
                      <a:pt x="5611" y="19590"/>
                      <a:pt x="6752" y="19019"/>
                    </a:cubicBezTo>
                    <a:cubicBezTo>
                      <a:pt x="7988" y="18449"/>
                      <a:pt x="12838" y="16262"/>
                      <a:pt x="14074" y="15786"/>
                    </a:cubicBezTo>
                    <a:cubicBezTo>
                      <a:pt x="15311" y="15215"/>
                      <a:pt x="20351" y="13218"/>
                      <a:pt x="21492" y="12838"/>
                    </a:cubicBezTo>
                    <a:cubicBezTo>
                      <a:pt x="22823" y="12363"/>
                      <a:pt x="27863" y="10461"/>
                      <a:pt x="29100" y="10080"/>
                    </a:cubicBezTo>
                    <a:cubicBezTo>
                      <a:pt x="30431" y="9605"/>
                      <a:pt x="39370" y="6942"/>
                      <a:pt x="40701" y="6657"/>
                    </a:cubicBezTo>
                    <a:cubicBezTo>
                      <a:pt x="43269" y="5991"/>
                      <a:pt x="45837" y="5325"/>
                      <a:pt x="48499" y="4755"/>
                    </a:cubicBezTo>
                    <a:cubicBezTo>
                      <a:pt x="52018" y="3994"/>
                      <a:pt x="55537" y="3233"/>
                      <a:pt x="59055" y="2663"/>
                    </a:cubicBezTo>
                    <a:cubicBezTo>
                      <a:pt x="60291" y="2473"/>
                      <a:pt x="61623" y="2282"/>
                      <a:pt x="62859" y="2092"/>
                    </a:cubicBezTo>
                    <a:cubicBezTo>
                      <a:pt x="63335" y="1997"/>
                      <a:pt x="63810" y="1902"/>
                      <a:pt x="64285" y="1902"/>
                    </a:cubicBezTo>
                    <a:cubicBezTo>
                      <a:pt x="66948" y="1522"/>
                      <a:pt x="69611" y="1141"/>
                      <a:pt x="72274" y="951"/>
                    </a:cubicBezTo>
                    <a:cubicBezTo>
                      <a:pt x="73605" y="761"/>
                      <a:pt x="83020" y="95"/>
                      <a:pt x="84351" y="95"/>
                    </a:cubicBezTo>
                    <a:cubicBezTo>
                      <a:pt x="85777" y="0"/>
                      <a:pt x="91008" y="0"/>
                      <a:pt x="92339" y="0"/>
                    </a:cubicBezTo>
                    <a:cubicBezTo>
                      <a:pt x="93575" y="0"/>
                      <a:pt x="98996" y="95"/>
                      <a:pt x="100327" y="95"/>
                    </a:cubicBezTo>
                    <a:cubicBezTo>
                      <a:pt x="101659" y="190"/>
                      <a:pt x="111073" y="856"/>
                      <a:pt x="112405" y="951"/>
                    </a:cubicBezTo>
                    <a:cubicBezTo>
                      <a:pt x="115067" y="1236"/>
                      <a:pt x="117730" y="1522"/>
                      <a:pt x="120393" y="1902"/>
                    </a:cubicBezTo>
                    <a:cubicBezTo>
                      <a:pt x="120868" y="1902"/>
                      <a:pt x="121344" y="1997"/>
                      <a:pt x="121819" y="2092"/>
                    </a:cubicBezTo>
                    <a:cubicBezTo>
                      <a:pt x="123150" y="2282"/>
                      <a:pt x="124387" y="2473"/>
                      <a:pt x="125623" y="2663"/>
                    </a:cubicBezTo>
                    <a:cubicBezTo>
                      <a:pt x="129237" y="3233"/>
                      <a:pt x="132755" y="3994"/>
                      <a:pt x="136274" y="4755"/>
                    </a:cubicBezTo>
                    <a:cubicBezTo>
                      <a:pt x="138937" y="5325"/>
                      <a:pt x="141504" y="5896"/>
                      <a:pt x="144072" y="6657"/>
                    </a:cubicBezTo>
                    <a:cubicBezTo>
                      <a:pt x="145308" y="7037"/>
                      <a:pt x="154342" y="9700"/>
                      <a:pt x="155674" y="10080"/>
                    </a:cubicBezTo>
                    <a:cubicBezTo>
                      <a:pt x="156910" y="10556"/>
                      <a:pt x="161950" y="12363"/>
                      <a:pt x="163186" y="12838"/>
                    </a:cubicBezTo>
                    <a:cubicBezTo>
                      <a:pt x="164518" y="13314"/>
                      <a:pt x="169463" y="15311"/>
                      <a:pt x="170604" y="15786"/>
                    </a:cubicBezTo>
                    <a:cubicBezTo>
                      <a:pt x="171935" y="16262"/>
                      <a:pt x="176785" y="18449"/>
                      <a:pt x="177926" y="19019"/>
                    </a:cubicBezTo>
                    <a:cubicBezTo>
                      <a:pt x="179067" y="19590"/>
                      <a:pt x="183061" y="21587"/>
                      <a:pt x="184773" y="22348"/>
                    </a:cubicBezTo>
                    <a:lnTo>
                      <a:pt x="182301" y="31097"/>
                    </a:lnTo>
                    <a:cubicBezTo>
                      <a:pt x="180589" y="30146"/>
                      <a:pt x="176975" y="28339"/>
                      <a:pt x="175929" y="27863"/>
                    </a:cubicBezTo>
                    <a:cubicBezTo>
                      <a:pt x="174693" y="27293"/>
                      <a:pt x="170033" y="25106"/>
                      <a:pt x="168797" y="24630"/>
                    </a:cubicBezTo>
                    <a:cubicBezTo>
                      <a:pt x="167656" y="24060"/>
                      <a:pt x="162806" y="22062"/>
                      <a:pt x="161570" y="21587"/>
                    </a:cubicBezTo>
                    <a:cubicBezTo>
                      <a:pt x="160333" y="21112"/>
                      <a:pt x="155388" y="19400"/>
                      <a:pt x="154152" y="18924"/>
                    </a:cubicBezTo>
                    <a:cubicBezTo>
                      <a:pt x="153011" y="18544"/>
                      <a:pt x="148732" y="17213"/>
                      <a:pt x="147115" y="16642"/>
                    </a:cubicBezTo>
                    <a:cubicBezTo>
                      <a:pt x="146925" y="16642"/>
                      <a:pt x="146830" y="16547"/>
                      <a:pt x="146734" y="16547"/>
                    </a:cubicBezTo>
                    <a:cubicBezTo>
                      <a:pt x="145403" y="16166"/>
                      <a:pt x="132090" y="12743"/>
                      <a:pt x="126574" y="11697"/>
                    </a:cubicBezTo>
                    <a:cubicBezTo>
                      <a:pt x="121724" y="10841"/>
                      <a:pt x="116874" y="10080"/>
                      <a:pt x="111929" y="9605"/>
                    </a:cubicBezTo>
                    <a:cubicBezTo>
                      <a:pt x="110693" y="9510"/>
                      <a:pt x="105462" y="9034"/>
                      <a:pt x="104131" y="8939"/>
                    </a:cubicBezTo>
                    <a:cubicBezTo>
                      <a:pt x="103370" y="8844"/>
                      <a:pt x="102514" y="8844"/>
                      <a:pt x="101754" y="8844"/>
                    </a:cubicBezTo>
                    <a:cubicBezTo>
                      <a:pt x="101278" y="8844"/>
                      <a:pt x="100708" y="8844"/>
                      <a:pt x="100232" y="8749"/>
                    </a:cubicBezTo>
                    <a:cubicBezTo>
                      <a:pt x="98901" y="8749"/>
                      <a:pt x="93670" y="8654"/>
                      <a:pt x="92339" y="8654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76" name="Frihåndsform: figur 275">
                <a:extLst>
                  <a:ext uri="{FF2B5EF4-FFF2-40B4-BE49-F238E27FC236}">
                    <a16:creationId xmlns:a16="http://schemas.microsoft.com/office/drawing/2014/main" id="{1ECABAD2-A973-4917-961B-48B262299D27}"/>
                  </a:ext>
                </a:extLst>
              </p:cNvPr>
              <p:cNvSpPr/>
              <p:nvPr/>
            </p:nvSpPr>
            <p:spPr>
              <a:xfrm>
                <a:off x="10153822" y="802331"/>
                <a:ext cx="112404" cy="116113"/>
              </a:xfrm>
              <a:custGeom>
                <a:avLst/>
                <a:gdLst>
                  <a:gd name="connsiteX0" fmla="*/ 5991 w 112404"/>
                  <a:gd name="connsiteY0" fmla="*/ 116113 h 116113"/>
                  <a:gd name="connsiteX1" fmla="*/ 0 w 112404"/>
                  <a:gd name="connsiteY1" fmla="*/ 110312 h 116113"/>
                  <a:gd name="connsiteX2" fmla="*/ 108696 w 112404"/>
                  <a:gd name="connsiteY2" fmla="*/ 1522 h 116113"/>
                  <a:gd name="connsiteX3" fmla="*/ 112405 w 112404"/>
                  <a:gd name="connsiteY3" fmla="*/ 0 h 116113"/>
                  <a:gd name="connsiteX4" fmla="*/ 112405 w 112404"/>
                  <a:gd name="connsiteY4" fmla="*/ 285 h 116113"/>
                  <a:gd name="connsiteX5" fmla="*/ 110978 w 112404"/>
                  <a:gd name="connsiteY5" fmla="*/ 3804 h 116113"/>
                  <a:gd name="connsiteX6" fmla="*/ 5991 w 112404"/>
                  <a:gd name="connsiteY6" fmla="*/ 116113 h 1161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2404" h="116113">
                    <a:moveTo>
                      <a:pt x="5991" y="116113"/>
                    </a:moveTo>
                    <a:lnTo>
                      <a:pt x="0" y="110312"/>
                    </a:lnTo>
                    <a:lnTo>
                      <a:pt x="108696" y="1522"/>
                    </a:lnTo>
                    <a:cubicBezTo>
                      <a:pt x="110027" y="190"/>
                      <a:pt x="111454" y="0"/>
                      <a:pt x="112405" y="0"/>
                    </a:cubicBezTo>
                    <a:lnTo>
                      <a:pt x="112405" y="285"/>
                    </a:lnTo>
                    <a:cubicBezTo>
                      <a:pt x="112405" y="1141"/>
                      <a:pt x="112214" y="2473"/>
                      <a:pt x="110978" y="3804"/>
                    </a:cubicBezTo>
                    <a:lnTo>
                      <a:pt x="5991" y="116113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77" name="Frihåndsform: figur 276">
                <a:extLst>
                  <a:ext uri="{FF2B5EF4-FFF2-40B4-BE49-F238E27FC236}">
                    <a16:creationId xmlns:a16="http://schemas.microsoft.com/office/drawing/2014/main" id="{0719C845-B32F-40FD-9D01-52D175F8A0F6}"/>
                  </a:ext>
                </a:extLst>
              </p:cNvPr>
              <p:cNvSpPr/>
              <p:nvPr/>
            </p:nvSpPr>
            <p:spPr>
              <a:xfrm>
                <a:off x="10173917" y="762620"/>
                <a:ext cx="62924" cy="46083"/>
              </a:xfrm>
              <a:custGeom>
                <a:avLst/>
                <a:gdLst>
                  <a:gd name="connsiteX0" fmla="*/ 35061 w 62924"/>
                  <a:gd name="connsiteY0" fmla="*/ 13940 h 46083"/>
                  <a:gd name="connsiteX1" fmla="*/ 36108 w 62924"/>
                  <a:gd name="connsiteY1" fmla="*/ 12799 h 46083"/>
                  <a:gd name="connsiteX2" fmla="*/ 35347 w 62924"/>
                  <a:gd name="connsiteY2" fmla="*/ 12229 h 46083"/>
                  <a:gd name="connsiteX3" fmla="*/ 35347 w 62924"/>
                  <a:gd name="connsiteY3" fmla="*/ 12324 h 46083"/>
                  <a:gd name="connsiteX4" fmla="*/ 31258 w 62924"/>
                  <a:gd name="connsiteY4" fmla="*/ 14511 h 46083"/>
                  <a:gd name="connsiteX5" fmla="*/ 27168 w 62924"/>
                  <a:gd name="connsiteY5" fmla="*/ 12324 h 46083"/>
                  <a:gd name="connsiteX6" fmla="*/ 27168 w 62924"/>
                  <a:gd name="connsiteY6" fmla="*/ 12229 h 46083"/>
                  <a:gd name="connsiteX7" fmla="*/ 26503 w 62924"/>
                  <a:gd name="connsiteY7" fmla="*/ 12894 h 46083"/>
                  <a:gd name="connsiteX8" fmla="*/ 26598 w 62924"/>
                  <a:gd name="connsiteY8" fmla="*/ 12989 h 46083"/>
                  <a:gd name="connsiteX9" fmla="*/ 27264 w 62924"/>
                  <a:gd name="connsiteY9" fmla="*/ 13750 h 46083"/>
                  <a:gd name="connsiteX10" fmla="*/ 23174 w 62924"/>
                  <a:gd name="connsiteY10" fmla="*/ 31153 h 46083"/>
                  <a:gd name="connsiteX11" fmla="*/ 23460 w 62924"/>
                  <a:gd name="connsiteY11" fmla="*/ 35337 h 46083"/>
                  <a:gd name="connsiteX12" fmla="*/ 25171 w 62924"/>
                  <a:gd name="connsiteY12" fmla="*/ 41804 h 46083"/>
                  <a:gd name="connsiteX13" fmla="*/ 26408 w 62924"/>
                  <a:gd name="connsiteY13" fmla="*/ 46083 h 46083"/>
                  <a:gd name="connsiteX14" fmla="*/ 23174 w 62924"/>
                  <a:gd name="connsiteY14" fmla="*/ 45988 h 46083"/>
                  <a:gd name="connsiteX15" fmla="*/ 21558 w 62924"/>
                  <a:gd name="connsiteY15" fmla="*/ 45988 h 46083"/>
                  <a:gd name="connsiteX16" fmla="*/ 21177 w 62924"/>
                  <a:gd name="connsiteY16" fmla="*/ 45988 h 46083"/>
                  <a:gd name="connsiteX17" fmla="*/ 16327 w 62924"/>
                  <a:gd name="connsiteY17" fmla="*/ 34767 h 46083"/>
                  <a:gd name="connsiteX18" fmla="*/ 14996 w 62924"/>
                  <a:gd name="connsiteY18" fmla="*/ 23070 h 46083"/>
                  <a:gd name="connsiteX19" fmla="*/ 14235 w 62924"/>
                  <a:gd name="connsiteY19" fmla="*/ 15462 h 46083"/>
                  <a:gd name="connsiteX20" fmla="*/ 10431 w 62924"/>
                  <a:gd name="connsiteY20" fmla="*/ 10612 h 46083"/>
                  <a:gd name="connsiteX21" fmla="*/ 7483 w 62924"/>
                  <a:gd name="connsiteY21" fmla="*/ 15937 h 46083"/>
                  <a:gd name="connsiteX22" fmla="*/ 4440 w 62924"/>
                  <a:gd name="connsiteY22" fmla="*/ 15462 h 46083"/>
                  <a:gd name="connsiteX23" fmla="*/ 1017 w 62924"/>
                  <a:gd name="connsiteY23" fmla="*/ 12229 h 46083"/>
                  <a:gd name="connsiteX24" fmla="*/ 1492 w 62924"/>
                  <a:gd name="connsiteY24" fmla="*/ 3670 h 46083"/>
                  <a:gd name="connsiteX25" fmla="*/ 8720 w 62924"/>
                  <a:gd name="connsiteY25" fmla="*/ 151 h 46083"/>
                  <a:gd name="connsiteX26" fmla="*/ 19656 w 62924"/>
                  <a:gd name="connsiteY26" fmla="*/ 11753 h 46083"/>
                  <a:gd name="connsiteX27" fmla="*/ 23365 w 62924"/>
                  <a:gd name="connsiteY27" fmla="*/ 3575 h 46083"/>
                  <a:gd name="connsiteX28" fmla="*/ 39911 w 62924"/>
                  <a:gd name="connsiteY28" fmla="*/ 3480 h 46083"/>
                  <a:gd name="connsiteX29" fmla="*/ 43240 w 62924"/>
                  <a:gd name="connsiteY29" fmla="*/ 11658 h 46083"/>
                  <a:gd name="connsiteX30" fmla="*/ 43145 w 62924"/>
                  <a:gd name="connsiteY30" fmla="*/ 11563 h 46083"/>
                  <a:gd name="connsiteX31" fmla="*/ 49611 w 62924"/>
                  <a:gd name="connsiteY31" fmla="*/ 1388 h 46083"/>
                  <a:gd name="connsiteX32" fmla="*/ 60738 w 62924"/>
                  <a:gd name="connsiteY32" fmla="*/ 2529 h 46083"/>
                  <a:gd name="connsiteX33" fmla="*/ 62830 w 62924"/>
                  <a:gd name="connsiteY33" fmla="*/ 7189 h 46083"/>
                  <a:gd name="connsiteX34" fmla="*/ 62925 w 62924"/>
                  <a:gd name="connsiteY34" fmla="*/ 7854 h 46083"/>
                  <a:gd name="connsiteX35" fmla="*/ 60262 w 62924"/>
                  <a:gd name="connsiteY35" fmla="*/ 14321 h 46083"/>
                  <a:gd name="connsiteX36" fmla="*/ 53415 w 62924"/>
                  <a:gd name="connsiteY36" fmla="*/ 15177 h 46083"/>
                  <a:gd name="connsiteX37" fmla="*/ 52559 w 62924"/>
                  <a:gd name="connsiteY37" fmla="*/ 10612 h 46083"/>
                  <a:gd name="connsiteX38" fmla="*/ 48755 w 62924"/>
                  <a:gd name="connsiteY38" fmla="*/ 15462 h 46083"/>
                  <a:gd name="connsiteX39" fmla="*/ 47995 w 62924"/>
                  <a:gd name="connsiteY39" fmla="*/ 23070 h 46083"/>
                  <a:gd name="connsiteX40" fmla="*/ 46568 w 62924"/>
                  <a:gd name="connsiteY40" fmla="*/ 34767 h 46083"/>
                  <a:gd name="connsiteX41" fmla="*/ 41908 w 62924"/>
                  <a:gd name="connsiteY41" fmla="*/ 45988 h 46083"/>
                  <a:gd name="connsiteX42" fmla="*/ 38485 w 62924"/>
                  <a:gd name="connsiteY42" fmla="*/ 45893 h 46083"/>
                  <a:gd name="connsiteX43" fmla="*/ 36773 w 62924"/>
                  <a:gd name="connsiteY43" fmla="*/ 45893 h 46083"/>
                  <a:gd name="connsiteX44" fmla="*/ 36203 w 62924"/>
                  <a:gd name="connsiteY44" fmla="*/ 45893 h 46083"/>
                  <a:gd name="connsiteX45" fmla="*/ 37249 w 62924"/>
                  <a:gd name="connsiteY45" fmla="*/ 41994 h 46083"/>
                  <a:gd name="connsiteX46" fmla="*/ 38865 w 62924"/>
                  <a:gd name="connsiteY46" fmla="*/ 35337 h 46083"/>
                  <a:gd name="connsiteX47" fmla="*/ 39056 w 62924"/>
                  <a:gd name="connsiteY47" fmla="*/ 31248 h 46083"/>
                  <a:gd name="connsiteX48" fmla="*/ 35061 w 62924"/>
                  <a:gd name="connsiteY48" fmla="*/ 13940 h 460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</a:cxnLst>
                <a:rect l="l" t="t" r="r" b="b"/>
                <a:pathLst>
                  <a:path w="62924" h="46083">
                    <a:moveTo>
                      <a:pt x="35061" y="13940"/>
                    </a:moveTo>
                    <a:cubicBezTo>
                      <a:pt x="35442" y="13560"/>
                      <a:pt x="35822" y="13180"/>
                      <a:pt x="36108" y="12799"/>
                    </a:cubicBezTo>
                    <a:cubicBezTo>
                      <a:pt x="36583" y="12134"/>
                      <a:pt x="35822" y="11658"/>
                      <a:pt x="35347" y="12229"/>
                    </a:cubicBezTo>
                    <a:cubicBezTo>
                      <a:pt x="35347" y="12229"/>
                      <a:pt x="35347" y="12229"/>
                      <a:pt x="35347" y="12324"/>
                    </a:cubicBezTo>
                    <a:cubicBezTo>
                      <a:pt x="34491" y="13655"/>
                      <a:pt x="32969" y="14511"/>
                      <a:pt x="31258" y="14511"/>
                    </a:cubicBezTo>
                    <a:cubicBezTo>
                      <a:pt x="29546" y="14511"/>
                      <a:pt x="28024" y="13655"/>
                      <a:pt x="27168" y="12324"/>
                    </a:cubicBezTo>
                    <a:lnTo>
                      <a:pt x="27168" y="12229"/>
                    </a:lnTo>
                    <a:cubicBezTo>
                      <a:pt x="26693" y="11563"/>
                      <a:pt x="25932" y="12134"/>
                      <a:pt x="26503" y="12894"/>
                    </a:cubicBezTo>
                    <a:cubicBezTo>
                      <a:pt x="26503" y="12989"/>
                      <a:pt x="26598" y="12989"/>
                      <a:pt x="26598" y="12989"/>
                    </a:cubicBezTo>
                    <a:cubicBezTo>
                      <a:pt x="26788" y="13275"/>
                      <a:pt x="26978" y="13560"/>
                      <a:pt x="27264" y="13750"/>
                    </a:cubicBezTo>
                    <a:cubicBezTo>
                      <a:pt x="24791" y="17269"/>
                      <a:pt x="23174" y="24306"/>
                      <a:pt x="23174" y="31153"/>
                    </a:cubicBezTo>
                    <a:cubicBezTo>
                      <a:pt x="23174" y="32579"/>
                      <a:pt x="23174" y="34006"/>
                      <a:pt x="23460" y="35337"/>
                    </a:cubicBezTo>
                    <a:cubicBezTo>
                      <a:pt x="23745" y="37620"/>
                      <a:pt x="24411" y="39807"/>
                      <a:pt x="25171" y="41804"/>
                    </a:cubicBezTo>
                    <a:cubicBezTo>
                      <a:pt x="25742" y="43420"/>
                      <a:pt x="26217" y="44847"/>
                      <a:pt x="26408" y="46083"/>
                    </a:cubicBezTo>
                    <a:cubicBezTo>
                      <a:pt x="25647" y="46083"/>
                      <a:pt x="24316" y="46083"/>
                      <a:pt x="23174" y="45988"/>
                    </a:cubicBezTo>
                    <a:cubicBezTo>
                      <a:pt x="22509" y="45988"/>
                      <a:pt x="22033" y="45988"/>
                      <a:pt x="21558" y="45988"/>
                    </a:cubicBezTo>
                    <a:lnTo>
                      <a:pt x="21177" y="45988"/>
                    </a:lnTo>
                    <a:cubicBezTo>
                      <a:pt x="19846" y="43991"/>
                      <a:pt x="17278" y="38951"/>
                      <a:pt x="16327" y="34767"/>
                    </a:cubicBezTo>
                    <a:cubicBezTo>
                      <a:pt x="15567" y="31153"/>
                      <a:pt x="15281" y="26969"/>
                      <a:pt x="14996" y="23070"/>
                    </a:cubicBezTo>
                    <a:cubicBezTo>
                      <a:pt x="14806" y="20217"/>
                      <a:pt x="14616" y="17554"/>
                      <a:pt x="14235" y="15462"/>
                    </a:cubicBezTo>
                    <a:cubicBezTo>
                      <a:pt x="13855" y="13370"/>
                      <a:pt x="12428" y="10612"/>
                      <a:pt x="10431" y="10612"/>
                    </a:cubicBezTo>
                    <a:cubicBezTo>
                      <a:pt x="12428" y="12514"/>
                      <a:pt x="10526" y="16033"/>
                      <a:pt x="7483" y="15937"/>
                    </a:cubicBezTo>
                    <a:cubicBezTo>
                      <a:pt x="6532" y="15937"/>
                      <a:pt x="5486" y="15747"/>
                      <a:pt x="4440" y="15462"/>
                    </a:cubicBezTo>
                    <a:cubicBezTo>
                      <a:pt x="3014" y="15082"/>
                      <a:pt x="1873" y="13845"/>
                      <a:pt x="1017" y="12229"/>
                    </a:cubicBezTo>
                    <a:cubicBezTo>
                      <a:pt x="-410" y="9471"/>
                      <a:pt x="-410" y="6142"/>
                      <a:pt x="1492" y="3670"/>
                    </a:cubicBezTo>
                    <a:cubicBezTo>
                      <a:pt x="3109" y="1483"/>
                      <a:pt x="5772" y="151"/>
                      <a:pt x="8720" y="151"/>
                    </a:cubicBezTo>
                    <a:cubicBezTo>
                      <a:pt x="14996" y="151"/>
                      <a:pt x="19466" y="5857"/>
                      <a:pt x="19656" y="11753"/>
                    </a:cubicBezTo>
                    <a:cubicBezTo>
                      <a:pt x="20321" y="8140"/>
                      <a:pt x="21463" y="5572"/>
                      <a:pt x="23365" y="3575"/>
                    </a:cubicBezTo>
                    <a:cubicBezTo>
                      <a:pt x="27739" y="-1085"/>
                      <a:pt x="35442" y="-895"/>
                      <a:pt x="39911" y="3480"/>
                    </a:cubicBezTo>
                    <a:cubicBezTo>
                      <a:pt x="41718" y="5287"/>
                      <a:pt x="43240" y="8140"/>
                      <a:pt x="43240" y="11658"/>
                    </a:cubicBezTo>
                    <a:lnTo>
                      <a:pt x="43145" y="11563"/>
                    </a:lnTo>
                    <a:cubicBezTo>
                      <a:pt x="44191" y="6333"/>
                      <a:pt x="46758" y="3004"/>
                      <a:pt x="49611" y="1388"/>
                    </a:cubicBezTo>
                    <a:cubicBezTo>
                      <a:pt x="53225" y="-704"/>
                      <a:pt x="57885" y="-514"/>
                      <a:pt x="60738" y="2529"/>
                    </a:cubicBezTo>
                    <a:cubicBezTo>
                      <a:pt x="61879" y="3765"/>
                      <a:pt x="62640" y="5382"/>
                      <a:pt x="62830" y="7189"/>
                    </a:cubicBezTo>
                    <a:cubicBezTo>
                      <a:pt x="62830" y="7379"/>
                      <a:pt x="62925" y="7664"/>
                      <a:pt x="62925" y="7854"/>
                    </a:cubicBezTo>
                    <a:cubicBezTo>
                      <a:pt x="62925" y="10422"/>
                      <a:pt x="61879" y="12894"/>
                      <a:pt x="60262" y="14321"/>
                    </a:cubicBezTo>
                    <a:cubicBezTo>
                      <a:pt x="58360" y="16033"/>
                      <a:pt x="55602" y="16698"/>
                      <a:pt x="53415" y="15177"/>
                    </a:cubicBezTo>
                    <a:cubicBezTo>
                      <a:pt x="51989" y="14226"/>
                      <a:pt x="51513" y="12229"/>
                      <a:pt x="52559" y="10612"/>
                    </a:cubicBezTo>
                    <a:cubicBezTo>
                      <a:pt x="50372" y="10422"/>
                      <a:pt x="49136" y="13275"/>
                      <a:pt x="48755" y="15462"/>
                    </a:cubicBezTo>
                    <a:cubicBezTo>
                      <a:pt x="48375" y="17554"/>
                      <a:pt x="48185" y="20217"/>
                      <a:pt x="47995" y="23070"/>
                    </a:cubicBezTo>
                    <a:cubicBezTo>
                      <a:pt x="47709" y="26969"/>
                      <a:pt x="47424" y="31248"/>
                      <a:pt x="46568" y="34767"/>
                    </a:cubicBezTo>
                    <a:cubicBezTo>
                      <a:pt x="45617" y="39141"/>
                      <a:pt x="43240" y="43706"/>
                      <a:pt x="41908" y="45988"/>
                    </a:cubicBezTo>
                    <a:cubicBezTo>
                      <a:pt x="41243" y="45988"/>
                      <a:pt x="39816" y="45988"/>
                      <a:pt x="38485" y="45893"/>
                    </a:cubicBezTo>
                    <a:cubicBezTo>
                      <a:pt x="37819" y="45893"/>
                      <a:pt x="37154" y="45893"/>
                      <a:pt x="36773" y="45893"/>
                    </a:cubicBezTo>
                    <a:lnTo>
                      <a:pt x="36203" y="45893"/>
                    </a:lnTo>
                    <a:cubicBezTo>
                      <a:pt x="36393" y="44752"/>
                      <a:pt x="36773" y="43420"/>
                      <a:pt x="37249" y="41994"/>
                    </a:cubicBezTo>
                    <a:cubicBezTo>
                      <a:pt x="37819" y="39997"/>
                      <a:pt x="38580" y="37715"/>
                      <a:pt x="38865" y="35337"/>
                    </a:cubicBezTo>
                    <a:cubicBezTo>
                      <a:pt x="39056" y="34006"/>
                      <a:pt x="39056" y="32579"/>
                      <a:pt x="39056" y="31248"/>
                    </a:cubicBezTo>
                    <a:cubicBezTo>
                      <a:pt x="38960" y="24496"/>
                      <a:pt x="37344" y="17459"/>
                      <a:pt x="35061" y="13940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</p:grpSp>
        <p:sp>
          <p:nvSpPr>
            <p:cNvPr id="166" name="Frihåndsform: figur 165">
              <a:extLst>
                <a:ext uri="{FF2B5EF4-FFF2-40B4-BE49-F238E27FC236}">
                  <a16:creationId xmlns:a16="http://schemas.microsoft.com/office/drawing/2014/main" id="{7CBC5C8C-2CB8-4450-84A2-6B521EE9ACD7}"/>
                </a:ext>
              </a:extLst>
            </p:cNvPr>
            <p:cNvSpPr/>
            <p:nvPr/>
          </p:nvSpPr>
          <p:spPr>
            <a:xfrm>
              <a:off x="10174458" y="752691"/>
              <a:ext cx="59625" cy="8463"/>
            </a:xfrm>
            <a:custGeom>
              <a:avLst/>
              <a:gdLst>
                <a:gd name="connsiteX0" fmla="*/ 0 w 59625"/>
                <a:gd name="connsiteY0" fmla="*/ 0 h 8463"/>
                <a:gd name="connsiteX1" fmla="*/ 0 w 59625"/>
                <a:gd name="connsiteY1" fmla="*/ 8464 h 8463"/>
                <a:gd name="connsiteX2" fmla="*/ 29765 w 59625"/>
                <a:gd name="connsiteY2" fmla="*/ 8464 h 8463"/>
                <a:gd name="connsiteX3" fmla="*/ 59626 w 59625"/>
                <a:gd name="connsiteY3" fmla="*/ 8464 h 8463"/>
                <a:gd name="connsiteX4" fmla="*/ 59626 w 59625"/>
                <a:gd name="connsiteY4" fmla="*/ 0 h 8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625" h="8463">
                  <a:moveTo>
                    <a:pt x="0" y="0"/>
                  </a:moveTo>
                  <a:lnTo>
                    <a:pt x="0" y="8464"/>
                  </a:lnTo>
                  <a:lnTo>
                    <a:pt x="29765" y="8464"/>
                  </a:lnTo>
                  <a:lnTo>
                    <a:pt x="59626" y="8464"/>
                  </a:lnTo>
                  <a:lnTo>
                    <a:pt x="59626" y="0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grpSp>
          <p:nvGrpSpPr>
            <p:cNvPr id="167" name="dasdasda">
              <a:extLst>
                <a:ext uri="{FF2B5EF4-FFF2-40B4-BE49-F238E27FC236}">
                  <a16:creationId xmlns:a16="http://schemas.microsoft.com/office/drawing/2014/main" id="{52E9228D-D0E1-4231-BC88-140C9ADD64FD}"/>
                </a:ext>
              </a:extLst>
            </p:cNvPr>
            <p:cNvGrpSpPr/>
            <p:nvPr/>
          </p:nvGrpSpPr>
          <p:grpSpPr>
            <a:xfrm>
              <a:off x="10094101" y="633820"/>
              <a:ext cx="221385" cy="367739"/>
              <a:chOff x="10094101" y="633820"/>
              <a:chExt cx="221385" cy="367739"/>
            </a:xfrm>
            <a:solidFill>
              <a:srgbClr val="EBEBEB"/>
            </a:solidFill>
          </p:grpSpPr>
          <p:sp>
            <p:nvSpPr>
              <p:cNvPr id="269" name="Frihåndsform: figur 268">
                <a:extLst>
                  <a:ext uri="{FF2B5EF4-FFF2-40B4-BE49-F238E27FC236}">
                    <a16:creationId xmlns:a16="http://schemas.microsoft.com/office/drawing/2014/main" id="{F184202A-DB8C-401C-8D1D-CDB487595DB0}"/>
                  </a:ext>
                </a:extLst>
              </p:cNvPr>
              <p:cNvSpPr/>
              <p:nvPr/>
            </p:nvSpPr>
            <p:spPr>
              <a:xfrm>
                <a:off x="10094101" y="634010"/>
                <a:ext cx="55441" cy="77028"/>
              </a:xfrm>
              <a:custGeom>
                <a:avLst/>
                <a:gdLst>
                  <a:gd name="connsiteX0" fmla="*/ 40226 w 55441"/>
                  <a:gd name="connsiteY0" fmla="*/ 67424 h 77028"/>
                  <a:gd name="connsiteX1" fmla="*/ 34901 w 55441"/>
                  <a:gd name="connsiteY1" fmla="*/ 40321 h 77028"/>
                  <a:gd name="connsiteX2" fmla="*/ 33759 w 55441"/>
                  <a:gd name="connsiteY2" fmla="*/ 34140 h 77028"/>
                  <a:gd name="connsiteX3" fmla="*/ 28814 w 55441"/>
                  <a:gd name="connsiteY3" fmla="*/ 29765 h 77028"/>
                  <a:gd name="connsiteX4" fmla="*/ 27483 w 55441"/>
                  <a:gd name="connsiteY4" fmla="*/ 29956 h 77028"/>
                  <a:gd name="connsiteX5" fmla="*/ 23299 w 55441"/>
                  <a:gd name="connsiteY5" fmla="*/ 34901 h 77028"/>
                  <a:gd name="connsiteX6" fmla="*/ 23489 w 55441"/>
                  <a:gd name="connsiteY6" fmla="*/ 36327 h 77028"/>
                  <a:gd name="connsiteX7" fmla="*/ 25296 w 55441"/>
                  <a:gd name="connsiteY7" fmla="*/ 44886 h 77028"/>
                  <a:gd name="connsiteX8" fmla="*/ 31097 w 55441"/>
                  <a:gd name="connsiteY8" fmla="*/ 70657 h 77028"/>
                  <a:gd name="connsiteX9" fmla="*/ 29670 w 55441"/>
                  <a:gd name="connsiteY9" fmla="*/ 71323 h 77028"/>
                  <a:gd name="connsiteX10" fmla="*/ 26722 w 55441"/>
                  <a:gd name="connsiteY10" fmla="*/ 72654 h 77028"/>
                  <a:gd name="connsiteX11" fmla="*/ 23869 w 55441"/>
                  <a:gd name="connsiteY11" fmla="*/ 73795 h 77028"/>
                  <a:gd name="connsiteX12" fmla="*/ 19685 w 55441"/>
                  <a:gd name="connsiteY12" fmla="*/ 75697 h 77028"/>
                  <a:gd name="connsiteX13" fmla="*/ 16642 w 55441"/>
                  <a:gd name="connsiteY13" fmla="*/ 77028 h 77028"/>
                  <a:gd name="connsiteX14" fmla="*/ 0 w 55441"/>
                  <a:gd name="connsiteY14" fmla="*/ 15025 h 77028"/>
                  <a:gd name="connsiteX15" fmla="*/ 4089 w 55441"/>
                  <a:gd name="connsiteY15" fmla="*/ 13314 h 77028"/>
                  <a:gd name="connsiteX16" fmla="*/ 8083 w 55441"/>
                  <a:gd name="connsiteY16" fmla="*/ 11792 h 77028"/>
                  <a:gd name="connsiteX17" fmla="*/ 10270 w 55441"/>
                  <a:gd name="connsiteY17" fmla="*/ 20541 h 77028"/>
                  <a:gd name="connsiteX18" fmla="*/ 10461 w 55441"/>
                  <a:gd name="connsiteY18" fmla="*/ 21207 h 77028"/>
                  <a:gd name="connsiteX19" fmla="*/ 11126 w 55441"/>
                  <a:gd name="connsiteY19" fmla="*/ 20921 h 77028"/>
                  <a:gd name="connsiteX20" fmla="*/ 15596 w 55441"/>
                  <a:gd name="connsiteY20" fmla="*/ 19210 h 77028"/>
                  <a:gd name="connsiteX21" fmla="*/ 18259 w 55441"/>
                  <a:gd name="connsiteY21" fmla="*/ 18259 h 77028"/>
                  <a:gd name="connsiteX22" fmla="*/ 20161 w 55441"/>
                  <a:gd name="connsiteY22" fmla="*/ 17593 h 77028"/>
                  <a:gd name="connsiteX23" fmla="*/ 20636 w 55441"/>
                  <a:gd name="connsiteY23" fmla="*/ 17498 h 77028"/>
                  <a:gd name="connsiteX24" fmla="*/ 20446 w 55441"/>
                  <a:gd name="connsiteY24" fmla="*/ 16927 h 77028"/>
                  <a:gd name="connsiteX25" fmla="*/ 18544 w 55441"/>
                  <a:gd name="connsiteY25" fmla="*/ 7988 h 77028"/>
                  <a:gd name="connsiteX26" fmla="*/ 22728 w 55441"/>
                  <a:gd name="connsiteY26" fmla="*/ 6562 h 77028"/>
                  <a:gd name="connsiteX27" fmla="*/ 26817 w 55441"/>
                  <a:gd name="connsiteY27" fmla="*/ 5230 h 77028"/>
                  <a:gd name="connsiteX28" fmla="*/ 28529 w 55441"/>
                  <a:gd name="connsiteY28" fmla="*/ 14074 h 77028"/>
                  <a:gd name="connsiteX29" fmla="*/ 28624 w 55441"/>
                  <a:gd name="connsiteY29" fmla="*/ 14740 h 77028"/>
                  <a:gd name="connsiteX30" fmla="*/ 29290 w 55441"/>
                  <a:gd name="connsiteY30" fmla="*/ 14550 h 77028"/>
                  <a:gd name="connsiteX31" fmla="*/ 31382 w 55441"/>
                  <a:gd name="connsiteY31" fmla="*/ 13884 h 77028"/>
                  <a:gd name="connsiteX32" fmla="*/ 33950 w 55441"/>
                  <a:gd name="connsiteY32" fmla="*/ 13123 h 77028"/>
                  <a:gd name="connsiteX33" fmla="*/ 36042 w 55441"/>
                  <a:gd name="connsiteY33" fmla="*/ 12553 h 77028"/>
                  <a:gd name="connsiteX34" fmla="*/ 38514 w 55441"/>
                  <a:gd name="connsiteY34" fmla="*/ 11887 h 77028"/>
                  <a:gd name="connsiteX35" fmla="*/ 39085 w 55441"/>
                  <a:gd name="connsiteY35" fmla="*/ 11697 h 77028"/>
                  <a:gd name="connsiteX36" fmla="*/ 38990 w 55441"/>
                  <a:gd name="connsiteY36" fmla="*/ 11126 h 77028"/>
                  <a:gd name="connsiteX37" fmla="*/ 37468 w 55441"/>
                  <a:gd name="connsiteY37" fmla="*/ 2187 h 77028"/>
                  <a:gd name="connsiteX38" fmla="*/ 41748 w 55441"/>
                  <a:gd name="connsiteY38" fmla="*/ 1046 h 77028"/>
                  <a:gd name="connsiteX39" fmla="*/ 44125 w 55441"/>
                  <a:gd name="connsiteY39" fmla="*/ 475 h 77028"/>
                  <a:gd name="connsiteX40" fmla="*/ 45932 w 55441"/>
                  <a:gd name="connsiteY40" fmla="*/ 0 h 77028"/>
                  <a:gd name="connsiteX41" fmla="*/ 55441 w 55441"/>
                  <a:gd name="connsiteY41" fmla="*/ 62954 h 77028"/>
                  <a:gd name="connsiteX42" fmla="*/ 47739 w 55441"/>
                  <a:gd name="connsiteY42" fmla="*/ 65046 h 77028"/>
                  <a:gd name="connsiteX43" fmla="*/ 40226 w 55441"/>
                  <a:gd name="connsiteY43" fmla="*/ 67424 h 770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</a:cxnLst>
                <a:rect l="l" t="t" r="r" b="b"/>
                <a:pathLst>
                  <a:path w="55441" h="77028">
                    <a:moveTo>
                      <a:pt x="40226" y="67424"/>
                    </a:moveTo>
                    <a:cubicBezTo>
                      <a:pt x="38990" y="61147"/>
                      <a:pt x="36327" y="47548"/>
                      <a:pt x="34901" y="40321"/>
                    </a:cubicBezTo>
                    <a:cubicBezTo>
                      <a:pt x="34330" y="37088"/>
                      <a:pt x="33854" y="34710"/>
                      <a:pt x="33759" y="34140"/>
                    </a:cubicBezTo>
                    <a:cubicBezTo>
                      <a:pt x="33284" y="31667"/>
                      <a:pt x="31477" y="29765"/>
                      <a:pt x="28814" y="29765"/>
                    </a:cubicBezTo>
                    <a:cubicBezTo>
                      <a:pt x="28434" y="29765"/>
                      <a:pt x="27958" y="29860"/>
                      <a:pt x="27483" y="29956"/>
                    </a:cubicBezTo>
                    <a:cubicBezTo>
                      <a:pt x="24725" y="30526"/>
                      <a:pt x="23299" y="32618"/>
                      <a:pt x="23299" y="34901"/>
                    </a:cubicBezTo>
                    <a:cubicBezTo>
                      <a:pt x="23299" y="35376"/>
                      <a:pt x="23394" y="35852"/>
                      <a:pt x="23489" y="36327"/>
                    </a:cubicBezTo>
                    <a:cubicBezTo>
                      <a:pt x="23679" y="37088"/>
                      <a:pt x="24345" y="40416"/>
                      <a:pt x="25296" y="44886"/>
                    </a:cubicBezTo>
                    <a:cubicBezTo>
                      <a:pt x="26912" y="52493"/>
                      <a:pt x="29860" y="65236"/>
                      <a:pt x="31097" y="70657"/>
                    </a:cubicBezTo>
                    <a:lnTo>
                      <a:pt x="29670" y="71323"/>
                    </a:lnTo>
                    <a:lnTo>
                      <a:pt x="26722" y="72654"/>
                    </a:lnTo>
                    <a:cubicBezTo>
                      <a:pt x="25581" y="73225"/>
                      <a:pt x="24440" y="73605"/>
                      <a:pt x="23869" y="73795"/>
                    </a:cubicBezTo>
                    <a:cubicBezTo>
                      <a:pt x="23204" y="74080"/>
                      <a:pt x="21397" y="74841"/>
                      <a:pt x="19685" y="75697"/>
                    </a:cubicBezTo>
                    <a:lnTo>
                      <a:pt x="16642" y="77028"/>
                    </a:lnTo>
                    <a:lnTo>
                      <a:pt x="0" y="15025"/>
                    </a:lnTo>
                    <a:cubicBezTo>
                      <a:pt x="1331" y="14455"/>
                      <a:pt x="2758" y="13884"/>
                      <a:pt x="4089" y="13314"/>
                    </a:cubicBezTo>
                    <a:cubicBezTo>
                      <a:pt x="5421" y="12743"/>
                      <a:pt x="6752" y="12268"/>
                      <a:pt x="8083" y="11792"/>
                    </a:cubicBezTo>
                    <a:lnTo>
                      <a:pt x="10270" y="20541"/>
                    </a:lnTo>
                    <a:lnTo>
                      <a:pt x="10461" y="21207"/>
                    </a:lnTo>
                    <a:lnTo>
                      <a:pt x="11126" y="20921"/>
                    </a:lnTo>
                    <a:cubicBezTo>
                      <a:pt x="12553" y="20351"/>
                      <a:pt x="14074" y="19780"/>
                      <a:pt x="15596" y="19210"/>
                    </a:cubicBezTo>
                    <a:cubicBezTo>
                      <a:pt x="16452" y="18829"/>
                      <a:pt x="17308" y="18544"/>
                      <a:pt x="18259" y="18259"/>
                    </a:cubicBezTo>
                    <a:cubicBezTo>
                      <a:pt x="18924" y="17973"/>
                      <a:pt x="19590" y="17783"/>
                      <a:pt x="20161" y="17593"/>
                    </a:cubicBezTo>
                    <a:lnTo>
                      <a:pt x="20636" y="17498"/>
                    </a:lnTo>
                    <a:lnTo>
                      <a:pt x="20446" y="16927"/>
                    </a:lnTo>
                    <a:lnTo>
                      <a:pt x="18544" y="7988"/>
                    </a:lnTo>
                    <a:cubicBezTo>
                      <a:pt x="19970" y="7513"/>
                      <a:pt x="21302" y="7037"/>
                      <a:pt x="22728" y="6562"/>
                    </a:cubicBezTo>
                    <a:cubicBezTo>
                      <a:pt x="24155" y="6086"/>
                      <a:pt x="25486" y="5611"/>
                      <a:pt x="26817" y="5230"/>
                    </a:cubicBezTo>
                    <a:lnTo>
                      <a:pt x="28529" y="14074"/>
                    </a:lnTo>
                    <a:lnTo>
                      <a:pt x="28624" y="14740"/>
                    </a:lnTo>
                    <a:lnTo>
                      <a:pt x="29290" y="14550"/>
                    </a:lnTo>
                    <a:cubicBezTo>
                      <a:pt x="29956" y="14360"/>
                      <a:pt x="30716" y="14169"/>
                      <a:pt x="31382" y="13884"/>
                    </a:cubicBezTo>
                    <a:cubicBezTo>
                      <a:pt x="32238" y="13599"/>
                      <a:pt x="33094" y="13409"/>
                      <a:pt x="33950" y="13123"/>
                    </a:cubicBezTo>
                    <a:cubicBezTo>
                      <a:pt x="34615" y="12933"/>
                      <a:pt x="35376" y="12743"/>
                      <a:pt x="36042" y="12553"/>
                    </a:cubicBezTo>
                    <a:cubicBezTo>
                      <a:pt x="36898" y="12268"/>
                      <a:pt x="37753" y="12077"/>
                      <a:pt x="38514" y="11887"/>
                    </a:cubicBezTo>
                    <a:lnTo>
                      <a:pt x="39085" y="11697"/>
                    </a:lnTo>
                    <a:lnTo>
                      <a:pt x="38990" y="11126"/>
                    </a:lnTo>
                    <a:lnTo>
                      <a:pt x="37468" y="2187"/>
                    </a:lnTo>
                    <a:cubicBezTo>
                      <a:pt x="38895" y="1807"/>
                      <a:pt x="40321" y="1426"/>
                      <a:pt x="41748" y="1046"/>
                    </a:cubicBezTo>
                    <a:cubicBezTo>
                      <a:pt x="42508" y="856"/>
                      <a:pt x="43364" y="666"/>
                      <a:pt x="44125" y="475"/>
                    </a:cubicBezTo>
                    <a:cubicBezTo>
                      <a:pt x="44696" y="380"/>
                      <a:pt x="45361" y="190"/>
                      <a:pt x="45932" y="0"/>
                    </a:cubicBezTo>
                    <a:lnTo>
                      <a:pt x="55441" y="62954"/>
                    </a:lnTo>
                    <a:cubicBezTo>
                      <a:pt x="53444" y="63430"/>
                      <a:pt x="48975" y="64666"/>
                      <a:pt x="47739" y="65046"/>
                    </a:cubicBezTo>
                    <a:cubicBezTo>
                      <a:pt x="46597" y="65427"/>
                      <a:pt x="41938" y="66853"/>
                      <a:pt x="40226" y="67424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70" name="Frihåndsform: figur 269">
                <a:extLst>
                  <a:ext uri="{FF2B5EF4-FFF2-40B4-BE49-F238E27FC236}">
                    <a16:creationId xmlns:a16="http://schemas.microsoft.com/office/drawing/2014/main" id="{C4C09957-A36B-48B6-A260-F57768D311BA}"/>
                  </a:ext>
                </a:extLst>
              </p:cNvPr>
              <p:cNvSpPr/>
              <p:nvPr/>
            </p:nvSpPr>
            <p:spPr>
              <a:xfrm>
                <a:off x="10259950" y="633820"/>
                <a:ext cx="55536" cy="76933"/>
              </a:xfrm>
              <a:custGeom>
                <a:avLst/>
                <a:gdLst>
                  <a:gd name="connsiteX0" fmla="*/ 24440 w 55536"/>
                  <a:gd name="connsiteY0" fmla="*/ 70752 h 76933"/>
                  <a:gd name="connsiteX1" fmla="*/ 30241 w 55536"/>
                  <a:gd name="connsiteY1" fmla="*/ 44886 h 76933"/>
                  <a:gd name="connsiteX2" fmla="*/ 32048 w 55536"/>
                  <a:gd name="connsiteY2" fmla="*/ 36327 h 76933"/>
                  <a:gd name="connsiteX3" fmla="*/ 32238 w 55536"/>
                  <a:gd name="connsiteY3" fmla="*/ 34901 h 76933"/>
                  <a:gd name="connsiteX4" fmla="*/ 28054 w 55536"/>
                  <a:gd name="connsiteY4" fmla="*/ 29956 h 76933"/>
                  <a:gd name="connsiteX5" fmla="*/ 26722 w 55536"/>
                  <a:gd name="connsiteY5" fmla="*/ 29860 h 76933"/>
                  <a:gd name="connsiteX6" fmla="*/ 21777 w 55536"/>
                  <a:gd name="connsiteY6" fmla="*/ 34235 h 76933"/>
                  <a:gd name="connsiteX7" fmla="*/ 20636 w 55536"/>
                  <a:gd name="connsiteY7" fmla="*/ 40416 h 76933"/>
                  <a:gd name="connsiteX8" fmla="*/ 15311 w 55536"/>
                  <a:gd name="connsiteY8" fmla="*/ 67424 h 76933"/>
                  <a:gd name="connsiteX9" fmla="*/ 8464 w 55536"/>
                  <a:gd name="connsiteY9" fmla="*/ 65332 h 76933"/>
                  <a:gd name="connsiteX10" fmla="*/ 190 w 55536"/>
                  <a:gd name="connsiteY10" fmla="*/ 63049 h 76933"/>
                  <a:gd name="connsiteX11" fmla="*/ 0 w 55536"/>
                  <a:gd name="connsiteY11" fmla="*/ 62954 h 76933"/>
                  <a:gd name="connsiteX12" fmla="*/ 9510 w 55536"/>
                  <a:gd name="connsiteY12" fmla="*/ 0 h 76933"/>
                  <a:gd name="connsiteX13" fmla="*/ 11317 w 55536"/>
                  <a:gd name="connsiteY13" fmla="*/ 475 h 76933"/>
                  <a:gd name="connsiteX14" fmla="*/ 13694 w 55536"/>
                  <a:gd name="connsiteY14" fmla="*/ 1046 h 76933"/>
                  <a:gd name="connsiteX15" fmla="*/ 17973 w 55536"/>
                  <a:gd name="connsiteY15" fmla="*/ 2092 h 76933"/>
                  <a:gd name="connsiteX16" fmla="*/ 16452 w 55536"/>
                  <a:gd name="connsiteY16" fmla="*/ 11031 h 76933"/>
                  <a:gd name="connsiteX17" fmla="*/ 16357 w 55536"/>
                  <a:gd name="connsiteY17" fmla="*/ 11602 h 76933"/>
                  <a:gd name="connsiteX18" fmla="*/ 16927 w 55536"/>
                  <a:gd name="connsiteY18" fmla="*/ 11792 h 76933"/>
                  <a:gd name="connsiteX19" fmla="*/ 19400 w 55536"/>
                  <a:gd name="connsiteY19" fmla="*/ 12458 h 76933"/>
                  <a:gd name="connsiteX20" fmla="*/ 21587 w 55536"/>
                  <a:gd name="connsiteY20" fmla="*/ 13028 h 76933"/>
                  <a:gd name="connsiteX21" fmla="*/ 24155 w 55536"/>
                  <a:gd name="connsiteY21" fmla="*/ 13789 h 76933"/>
                  <a:gd name="connsiteX22" fmla="*/ 26247 w 55536"/>
                  <a:gd name="connsiteY22" fmla="*/ 14455 h 76933"/>
                  <a:gd name="connsiteX23" fmla="*/ 26912 w 55536"/>
                  <a:gd name="connsiteY23" fmla="*/ 14645 h 76933"/>
                  <a:gd name="connsiteX24" fmla="*/ 27008 w 55536"/>
                  <a:gd name="connsiteY24" fmla="*/ 13979 h 76933"/>
                  <a:gd name="connsiteX25" fmla="*/ 28719 w 55536"/>
                  <a:gd name="connsiteY25" fmla="*/ 5135 h 76933"/>
                  <a:gd name="connsiteX26" fmla="*/ 32808 w 55536"/>
                  <a:gd name="connsiteY26" fmla="*/ 6467 h 76933"/>
                  <a:gd name="connsiteX27" fmla="*/ 36993 w 55536"/>
                  <a:gd name="connsiteY27" fmla="*/ 7893 h 76933"/>
                  <a:gd name="connsiteX28" fmla="*/ 35091 w 55536"/>
                  <a:gd name="connsiteY28" fmla="*/ 16927 h 76933"/>
                  <a:gd name="connsiteX29" fmla="*/ 34996 w 55536"/>
                  <a:gd name="connsiteY29" fmla="*/ 17498 h 76933"/>
                  <a:gd name="connsiteX30" fmla="*/ 35471 w 55536"/>
                  <a:gd name="connsiteY30" fmla="*/ 17688 h 76933"/>
                  <a:gd name="connsiteX31" fmla="*/ 37373 w 55536"/>
                  <a:gd name="connsiteY31" fmla="*/ 18354 h 76933"/>
                  <a:gd name="connsiteX32" fmla="*/ 40036 w 55536"/>
                  <a:gd name="connsiteY32" fmla="*/ 19305 h 76933"/>
                  <a:gd name="connsiteX33" fmla="*/ 44505 w 55536"/>
                  <a:gd name="connsiteY33" fmla="*/ 21016 h 76933"/>
                  <a:gd name="connsiteX34" fmla="*/ 45171 w 55536"/>
                  <a:gd name="connsiteY34" fmla="*/ 21302 h 76933"/>
                  <a:gd name="connsiteX35" fmla="*/ 45266 w 55536"/>
                  <a:gd name="connsiteY35" fmla="*/ 20541 h 76933"/>
                  <a:gd name="connsiteX36" fmla="*/ 47453 w 55536"/>
                  <a:gd name="connsiteY36" fmla="*/ 11792 h 76933"/>
                  <a:gd name="connsiteX37" fmla="*/ 51447 w 55536"/>
                  <a:gd name="connsiteY37" fmla="*/ 13314 h 76933"/>
                  <a:gd name="connsiteX38" fmla="*/ 55537 w 55536"/>
                  <a:gd name="connsiteY38" fmla="*/ 15025 h 76933"/>
                  <a:gd name="connsiteX39" fmla="*/ 39085 w 55536"/>
                  <a:gd name="connsiteY39" fmla="*/ 76933 h 76933"/>
                  <a:gd name="connsiteX40" fmla="*/ 32523 w 55536"/>
                  <a:gd name="connsiteY40" fmla="*/ 73985 h 76933"/>
                  <a:gd name="connsiteX41" fmla="*/ 32048 w 55536"/>
                  <a:gd name="connsiteY41" fmla="*/ 73795 h 76933"/>
                  <a:gd name="connsiteX42" fmla="*/ 24630 w 55536"/>
                  <a:gd name="connsiteY42" fmla="*/ 70752 h 76933"/>
                  <a:gd name="connsiteX43" fmla="*/ 24440 w 55536"/>
                  <a:gd name="connsiteY43" fmla="*/ 70752 h 769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</a:cxnLst>
                <a:rect l="l" t="t" r="r" b="b"/>
                <a:pathLst>
                  <a:path w="55536" h="76933">
                    <a:moveTo>
                      <a:pt x="24440" y="70752"/>
                    </a:moveTo>
                    <a:cubicBezTo>
                      <a:pt x="25581" y="65427"/>
                      <a:pt x="28624" y="52589"/>
                      <a:pt x="30241" y="44886"/>
                    </a:cubicBezTo>
                    <a:cubicBezTo>
                      <a:pt x="31192" y="40511"/>
                      <a:pt x="31953" y="37088"/>
                      <a:pt x="32048" y="36327"/>
                    </a:cubicBezTo>
                    <a:cubicBezTo>
                      <a:pt x="32143" y="35852"/>
                      <a:pt x="32238" y="35376"/>
                      <a:pt x="32238" y="34901"/>
                    </a:cubicBezTo>
                    <a:cubicBezTo>
                      <a:pt x="32238" y="32523"/>
                      <a:pt x="30811" y="30526"/>
                      <a:pt x="28054" y="29956"/>
                    </a:cubicBezTo>
                    <a:cubicBezTo>
                      <a:pt x="27578" y="29860"/>
                      <a:pt x="27198" y="29860"/>
                      <a:pt x="26722" y="29860"/>
                    </a:cubicBezTo>
                    <a:cubicBezTo>
                      <a:pt x="23964" y="29860"/>
                      <a:pt x="22158" y="31762"/>
                      <a:pt x="21777" y="34235"/>
                    </a:cubicBezTo>
                    <a:cubicBezTo>
                      <a:pt x="21682" y="34805"/>
                      <a:pt x="21207" y="37183"/>
                      <a:pt x="20636" y="40416"/>
                    </a:cubicBezTo>
                    <a:cubicBezTo>
                      <a:pt x="19210" y="47644"/>
                      <a:pt x="16547" y="61242"/>
                      <a:pt x="15311" y="67424"/>
                    </a:cubicBezTo>
                    <a:cubicBezTo>
                      <a:pt x="13123" y="66663"/>
                      <a:pt x="10841" y="65902"/>
                      <a:pt x="8464" y="65332"/>
                    </a:cubicBezTo>
                    <a:cubicBezTo>
                      <a:pt x="7037" y="64951"/>
                      <a:pt x="1617" y="63430"/>
                      <a:pt x="190" y="63049"/>
                    </a:cubicBezTo>
                    <a:cubicBezTo>
                      <a:pt x="95" y="63049"/>
                      <a:pt x="95" y="62954"/>
                      <a:pt x="0" y="62954"/>
                    </a:cubicBezTo>
                    <a:lnTo>
                      <a:pt x="9510" y="0"/>
                    </a:lnTo>
                    <a:cubicBezTo>
                      <a:pt x="10080" y="95"/>
                      <a:pt x="10746" y="285"/>
                      <a:pt x="11317" y="475"/>
                    </a:cubicBezTo>
                    <a:cubicBezTo>
                      <a:pt x="12077" y="666"/>
                      <a:pt x="12933" y="856"/>
                      <a:pt x="13694" y="1046"/>
                    </a:cubicBezTo>
                    <a:cubicBezTo>
                      <a:pt x="15216" y="1426"/>
                      <a:pt x="16547" y="1712"/>
                      <a:pt x="17973" y="2092"/>
                    </a:cubicBezTo>
                    <a:lnTo>
                      <a:pt x="16452" y="11031"/>
                    </a:lnTo>
                    <a:lnTo>
                      <a:pt x="16357" y="11602"/>
                    </a:lnTo>
                    <a:lnTo>
                      <a:pt x="16927" y="11792"/>
                    </a:lnTo>
                    <a:cubicBezTo>
                      <a:pt x="17688" y="11982"/>
                      <a:pt x="18544" y="12268"/>
                      <a:pt x="19400" y="12458"/>
                    </a:cubicBezTo>
                    <a:cubicBezTo>
                      <a:pt x="20161" y="12648"/>
                      <a:pt x="20826" y="12838"/>
                      <a:pt x="21587" y="13028"/>
                    </a:cubicBezTo>
                    <a:cubicBezTo>
                      <a:pt x="22443" y="13314"/>
                      <a:pt x="23299" y="13504"/>
                      <a:pt x="24155" y="13789"/>
                    </a:cubicBezTo>
                    <a:cubicBezTo>
                      <a:pt x="24820" y="14074"/>
                      <a:pt x="25581" y="14265"/>
                      <a:pt x="26247" y="14455"/>
                    </a:cubicBezTo>
                    <a:lnTo>
                      <a:pt x="26912" y="14645"/>
                    </a:lnTo>
                    <a:lnTo>
                      <a:pt x="27008" y="13979"/>
                    </a:lnTo>
                    <a:lnTo>
                      <a:pt x="28719" y="5135"/>
                    </a:lnTo>
                    <a:cubicBezTo>
                      <a:pt x="30146" y="5516"/>
                      <a:pt x="31477" y="5991"/>
                      <a:pt x="32808" y="6467"/>
                    </a:cubicBezTo>
                    <a:cubicBezTo>
                      <a:pt x="34235" y="6942"/>
                      <a:pt x="35661" y="7322"/>
                      <a:pt x="36993" y="7893"/>
                    </a:cubicBezTo>
                    <a:lnTo>
                      <a:pt x="35091" y="16927"/>
                    </a:lnTo>
                    <a:lnTo>
                      <a:pt x="34996" y="17498"/>
                    </a:lnTo>
                    <a:lnTo>
                      <a:pt x="35471" y="17688"/>
                    </a:lnTo>
                    <a:cubicBezTo>
                      <a:pt x="36137" y="17973"/>
                      <a:pt x="36802" y="18164"/>
                      <a:pt x="37373" y="18354"/>
                    </a:cubicBezTo>
                    <a:cubicBezTo>
                      <a:pt x="38229" y="18639"/>
                      <a:pt x="39085" y="18924"/>
                      <a:pt x="40036" y="19305"/>
                    </a:cubicBezTo>
                    <a:cubicBezTo>
                      <a:pt x="41557" y="19875"/>
                      <a:pt x="43079" y="20446"/>
                      <a:pt x="44505" y="21016"/>
                    </a:cubicBezTo>
                    <a:lnTo>
                      <a:pt x="45171" y="21302"/>
                    </a:lnTo>
                    <a:lnTo>
                      <a:pt x="45266" y="20541"/>
                    </a:lnTo>
                    <a:lnTo>
                      <a:pt x="47453" y="11792"/>
                    </a:lnTo>
                    <a:cubicBezTo>
                      <a:pt x="48785" y="12268"/>
                      <a:pt x="50021" y="12743"/>
                      <a:pt x="51447" y="13314"/>
                    </a:cubicBezTo>
                    <a:cubicBezTo>
                      <a:pt x="52779" y="13884"/>
                      <a:pt x="54205" y="14455"/>
                      <a:pt x="55537" y="15025"/>
                    </a:cubicBezTo>
                    <a:lnTo>
                      <a:pt x="39085" y="76933"/>
                    </a:lnTo>
                    <a:cubicBezTo>
                      <a:pt x="37088" y="75982"/>
                      <a:pt x="33569" y="74461"/>
                      <a:pt x="32523" y="73985"/>
                    </a:cubicBezTo>
                    <a:cubicBezTo>
                      <a:pt x="32428" y="73890"/>
                      <a:pt x="32238" y="73890"/>
                      <a:pt x="32048" y="73795"/>
                    </a:cubicBezTo>
                    <a:cubicBezTo>
                      <a:pt x="30241" y="73034"/>
                      <a:pt x="25866" y="71228"/>
                      <a:pt x="24630" y="70752"/>
                    </a:cubicBezTo>
                    <a:cubicBezTo>
                      <a:pt x="24535" y="70752"/>
                      <a:pt x="24440" y="70752"/>
                      <a:pt x="24440" y="70752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71" name="Frihåndsform: figur 270">
                <a:extLst>
                  <a:ext uri="{FF2B5EF4-FFF2-40B4-BE49-F238E27FC236}">
                    <a16:creationId xmlns:a16="http://schemas.microsoft.com/office/drawing/2014/main" id="{40C92800-64EF-4E14-A5E2-2CA93BF01FF4}"/>
                  </a:ext>
                </a:extLst>
              </p:cNvPr>
              <p:cNvSpPr/>
              <p:nvPr/>
            </p:nvSpPr>
            <p:spPr>
              <a:xfrm>
                <a:off x="10177881" y="984347"/>
                <a:ext cx="53539" cy="17212"/>
              </a:xfrm>
              <a:custGeom>
                <a:avLst/>
                <a:gdLst>
                  <a:gd name="connsiteX0" fmla="*/ 53540 w 53539"/>
                  <a:gd name="connsiteY0" fmla="*/ 12838 h 17212"/>
                  <a:gd name="connsiteX1" fmla="*/ 46883 w 53539"/>
                  <a:gd name="connsiteY1" fmla="*/ 10556 h 17212"/>
                  <a:gd name="connsiteX2" fmla="*/ 36993 w 53539"/>
                  <a:gd name="connsiteY2" fmla="*/ 17213 h 17212"/>
                  <a:gd name="connsiteX3" fmla="*/ 26532 w 53539"/>
                  <a:gd name="connsiteY3" fmla="*/ 8654 h 17212"/>
                  <a:gd name="connsiteX4" fmla="*/ 16071 w 53539"/>
                  <a:gd name="connsiteY4" fmla="*/ 17213 h 17212"/>
                  <a:gd name="connsiteX5" fmla="*/ 6181 w 53539"/>
                  <a:gd name="connsiteY5" fmla="*/ 10556 h 17212"/>
                  <a:gd name="connsiteX6" fmla="*/ 0 w 53539"/>
                  <a:gd name="connsiteY6" fmla="*/ 12553 h 17212"/>
                  <a:gd name="connsiteX7" fmla="*/ 0 w 53539"/>
                  <a:gd name="connsiteY7" fmla="*/ 0 h 17212"/>
                  <a:gd name="connsiteX8" fmla="*/ 53444 w 53539"/>
                  <a:gd name="connsiteY8" fmla="*/ 0 h 17212"/>
                  <a:gd name="connsiteX9" fmla="*/ 53444 w 53539"/>
                  <a:gd name="connsiteY9" fmla="*/ 12838 h 172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3539" h="17212">
                    <a:moveTo>
                      <a:pt x="53540" y="12838"/>
                    </a:moveTo>
                    <a:cubicBezTo>
                      <a:pt x="51733" y="11412"/>
                      <a:pt x="49450" y="10556"/>
                      <a:pt x="46883" y="10556"/>
                    </a:cubicBezTo>
                    <a:cubicBezTo>
                      <a:pt x="42413" y="10556"/>
                      <a:pt x="38609" y="13314"/>
                      <a:pt x="36993" y="17213"/>
                    </a:cubicBezTo>
                    <a:cubicBezTo>
                      <a:pt x="36042" y="12363"/>
                      <a:pt x="31667" y="8654"/>
                      <a:pt x="26532" y="8654"/>
                    </a:cubicBezTo>
                    <a:cubicBezTo>
                      <a:pt x="21397" y="8654"/>
                      <a:pt x="17022" y="12363"/>
                      <a:pt x="16071" y="17213"/>
                    </a:cubicBezTo>
                    <a:cubicBezTo>
                      <a:pt x="14455" y="13314"/>
                      <a:pt x="10651" y="10556"/>
                      <a:pt x="6181" y="10556"/>
                    </a:cubicBezTo>
                    <a:cubicBezTo>
                      <a:pt x="3899" y="10556"/>
                      <a:pt x="1807" y="11317"/>
                      <a:pt x="0" y="12553"/>
                    </a:cubicBezTo>
                    <a:lnTo>
                      <a:pt x="0" y="0"/>
                    </a:lnTo>
                    <a:lnTo>
                      <a:pt x="53444" y="0"/>
                    </a:lnTo>
                    <a:lnTo>
                      <a:pt x="53444" y="12838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</p:grpSp>
        <p:sp>
          <p:nvSpPr>
            <p:cNvPr id="168" name="Frihåndsform: figur 167">
              <a:extLst>
                <a:ext uri="{FF2B5EF4-FFF2-40B4-BE49-F238E27FC236}">
                  <a16:creationId xmlns:a16="http://schemas.microsoft.com/office/drawing/2014/main" id="{F436D780-935E-4815-8373-DAFC8F1BD131}"/>
                </a:ext>
              </a:extLst>
            </p:cNvPr>
            <p:cNvSpPr/>
            <p:nvPr/>
          </p:nvSpPr>
          <p:spPr>
            <a:xfrm>
              <a:off x="10150874" y="810225"/>
              <a:ext cx="52493" cy="54300"/>
            </a:xfrm>
            <a:custGeom>
              <a:avLst/>
              <a:gdLst>
                <a:gd name="connsiteX0" fmla="*/ 52493 w 52493"/>
                <a:gd name="connsiteY0" fmla="*/ 51352 h 54300"/>
                <a:gd name="connsiteX1" fmla="*/ 49450 w 52493"/>
                <a:gd name="connsiteY1" fmla="*/ 54300 h 54300"/>
                <a:gd name="connsiteX2" fmla="*/ 47358 w 52493"/>
                <a:gd name="connsiteY2" fmla="*/ 52208 h 54300"/>
                <a:gd name="connsiteX3" fmla="*/ 0 w 52493"/>
                <a:gd name="connsiteY3" fmla="*/ 3043 h 54300"/>
                <a:gd name="connsiteX4" fmla="*/ 3043 w 52493"/>
                <a:gd name="connsiteY4" fmla="*/ 0 h 54300"/>
                <a:gd name="connsiteX5" fmla="*/ 50401 w 52493"/>
                <a:gd name="connsiteY5" fmla="*/ 49165 h 5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2493" h="54300">
                  <a:moveTo>
                    <a:pt x="52493" y="51352"/>
                  </a:moveTo>
                  <a:lnTo>
                    <a:pt x="49450" y="54300"/>
                  </a:lnTo>
                  <a:lnTo>
                    <a:pt x="47358" y="52208"/>
                  </a:lnTo>
                  <a:lnTo>
                    <a:pt x="0" y="3043"/>
                  </a:lnTo>
                  <a:lnTo>
                    <a:pt x="3043" y="0"/>
                  </a:lnTo>
                  <a:lnTo>
                    <a:pt x="50401" y="49165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grpSp>
          <p:nvGrpSpPr>
            <p:cNvPr id="169" name="dasdasda">
              <a:extLst>
                <a:ext uri="{FF2B5EF4-FFF2-40B4-BE49-F238E27FC236}">
                  <a16:creationId xmlns:a16="http://schemas.microsoft.com/office/drawing/2014/main" id="{11EA8E6B-E0B5-470A-B639-161A03439187}"/>
                </a:ext>
              </a:extLst>
            </p:cNvPr>
            <p:cNvGrpSpPr/>
            <p:nvPr/>
          </p:nvGrpSpPr>
          <p:grpSpPr>
            <a:xfrm>
              <a:off x="10178642" y="627068"/>
              <a:ext cx="52778" cy="356137"/>
              <a:chOff x="10178642" y="627068"/>
              <a:chExt cx="52778" cy="356137"/>
            </a:xfrm>
            <a:solidFill>
              <a:srgbClr val="EBEBEB"/>
            </a:solidFill>
          </p:grpSpPr>
          <p:sp>
            <p:nvSpPr>
              <p:cNvPr id="266" name="Frihåndsform: figur 265">
                <a:extLst>
                  <a:ext uri="{FF2B5EF4-FFF2-40B4-BE49-F238E27FC236}">
                    <a16:creationId xmlns:a16="http://schemas.microsoft.com/office/drawing/2014/main" id="{478D9477-930C-49B2-8DD0-654509FA6FEE}"/>
                  </a:ext>
                </a:extLst>
              </p:cNvPr>
              <p:cNvSpPr/>
              <p:nvPr/>
            </p:nvSpPr>
            <p:spPr>
              <a:xfrm>
                <a:off x="10178642" y="977690"/>
                <a:ext cx="52778" cy="5515"/>
              </a:xfrm>
              <a:custGeom>
                <a:avLst/>
                <a:gdLst>
                  <a:gd name="connsiteX0" fmla="*/ 7608 w 52778"/>
                  <a:gd name="connsiteY0" fmla="*/ 0 h 5515"/>
                  <a:gd name="connsiteX1" fmla="*/ 8559 w 52778"/>
                  <a:gd name="connsiteY1" fmla="*/ 0 h 5515"/>
                  <a:gd name="connsiteX2" fmla="*/ 43935 w 52778"/>
                  <a:gd name="connsiteY2" fmla="*/ 0 h 5515"/>
                  <a:gd name="connsiteX3" fmla="*/ 44886 w 52778"/>
                  <a:gd name="connsiteY3" fmla="*/ 0 h 5515"/>
                  <a:gd name="connsiteX4" fmla="*/ 45837 w 52778"/>
                  <a:gd name="connsiteY4" fmla="*/ 0 h 5515"/>
                  <a:gd name="connsiteX5" fmla="*/ 52779 w 52778"/>
                  <a:gd name="connsiteY5" fmla="*/ 2758 h 5515"/>
                  <a:gd name="connsiteX6" fmla="*/ 45837 w 52778"/>
                  <a:gd name="connsiteY6" fmla="*/ 5516 h 5515"/>
                  <a:gd name="connsiteX7" fmla="*/ 26342 w 52778"/>
                  <a:gd name="connsiteY7" fmla="*/ 5516 h 5515"/>
                  <a:gd name="connsiteX8" fmla="*/ 6847 w 52778"/>
                  <a:gd name="connsiteY8" fmla="*/ 5516 h 5515"/>
                  <a:gd name="connsiteX9" fmla="*/ 0 w 52778"/>
                  <a:gd name="connsiteY9" fmla="*/ 2758 h 5515"/>
                  <a:gd name="connsiteX10" fmla="*/ 6847 w 52778"/>
                  <a:gd name="connsiteY10" fmla="*/ 0 h 5515"/>
                  <a:gd name="connsiteX11" fmla="*/ 7608 w 52778"/>
                  <a:gd name="connsiteY11" fmla="*/ 0 h 55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52778" h="5515">
                    <a:moveTo>
                      <a:pt x="7608" y="0"/>
                    </a:moveTo>
                    <a:lnTo>
                      <a:pt x="8559" y="0"/>
                    </a:lnTo>
                    <a:lnTo>
                      <a:pt x="43935" y="0"/>
                    </a:lnTo>
                    <a:lnTo>
                      <a:pt x="44886" y="0"/>
                    </a:lnTo>
                    <a:lnTo>
                      <a:pt x="45837" y="0"/>
                    </a:lnTo>
                    <a:cubicBezTo>
                      <a:pt x="50782" y="0"/>
                      <a:pt x="52779" y="856"/>
                      <a:pt x="52779" y="2758"/>
                    </a:cubicBezTo>
                    <a:cubicBezTo>
                      <a:pt x="52779" y="4660"/>
                      <a:pt x="50782" y="5516"/>
                      <a:pt x="45837" y="5516"/>
                    </a:cubicBezTo>
                    <a:lnTo>
                      <a:pt x="26342" y="5516"/>
                    </a:lnTo>
                    <a:lnTo>
                      <a:pt x="6847" y="5516"/>
                    </a:lnTo>
                    <a:cubicBezTo>
                      <a:pt x="1902" y="5516"/>
                      <a:pt x="0" y="4660"/>
                      <a:pt x="0" y="2758"/>
                    </a:cubicBezTo>
                    <a:cubicBezTo>
                      <a:pt x="0" y="951"/>
                      <a:pt x="1902" y="0"/>
                      <a:pt x="6847" y="0"/>
                    </a:cubicBezTo>
                    <a:lnTo>
                      <a:pt x="7608" y="0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67" name="Frihåndsform: figur 266">
                <a:extLst>
                  <a:ext uri="{FF2B5EF4-FFF2-40B4-BE49-F238E27FC236}">
                    <a16:creationId xmlns:a16="http://schemas.microsoft.com/office/drawing/2014/main" id="{4941FCD7-A30C-4E59-BE78-CFCEA9CA3FEC}"/>
                  </a:ext>
                </a:extLst>
              </p:cNvPr>
              <p:cNvSpPr/>
              <p:nvPr/>
            </p:nvSpPr>
            <p:spPr>
              <a:xfrm>
                <a:off x="10180734" y="627068"/>
                <a:ext cx="48594" cy="63810"/>
              </a:xfrm>
              <a:custGeom>
                <a:avLst/>
                <a:gdLst>
                  <a:gd name="connsiteX0" fmla="*/ 28624 w 48594"/>
                  <a:gd name="connsiteY0" fmla="*/ 62859 h 63810"/>
                  <a:gd name="connsiteX1" fmla="*/ 29100 w 48594"/>
                  <a:gd name="connsiteY1" fmla="*/ 27578 h 63810"/>
                  <a:gd name="connsiteX2" fmla="*/ 29100 w 48594"/>
                  <a:gd name="connsiteY2" fmla="*/ 27388 h 63810"/>
                  <a:gd name="connsiteX3" fmla="*/ 23869 w 48594"/>
                  <a:gd name="connsiteY3" fmla="*/ 22062 h 63810"/>
                  <a:gd name="connsiteX4" fmla="*/ 18544 w 48594"/>
                  <a:gd name="connsiteY4" fmla="*/ 27483 h 63810"/>
                  <a:gd name="connsiteX5" fmla="*/ 18734 w 48594"/>
                  <a:gd name="connsiteY5" fmla="*/ 43079 h 63810"/>
                  <a:gd name="connsiteX6" fmla="*/ 18829 w 48594"/>
                  <a:gd name="connsiteY6" fmla="*/ 62859 h 63810"/>
                  <a:gd name="connsiteX7" fmla="*/ 11602 w 48594"/>
                  <a:gd name="connsiteY7" fmla="*/ 63239 h 63810"/>
                  <a:gd name="connsiteX8" fmla="*/ 3614 w 48594"/>
                  <a:gd name="connsiteY8" fmla="*/ 63810 h 63810"/>
                  <a:gd name="connsiteX9" fmla="*/ 0 w 48594"/>
                  <a:gd name="connsiteY9" fmla="*/ 1046 h 63810"/>
                  <a:gd name="connsiteX10" fmla="*/ 8749 w 48594"/>
                  <a:gd name="connsiteY10" fmla="*/ 475 h 63810"/>
                  <a:gd name="connsiteX11" fmla="*/ 9129 w 48594"/>
                  <a:gd name="connsiteY11" fmla="*/ 9415 h 63810"/>
                  <a:gd name="connsiteX12" fmla="*/ 9129 w 48594"/>
                  <a:gd name="connsiteY12" fmla="*/ 9985 h 63810"/>
                  <a:gd name="connsiteX13" fmla="*/ 9700 w 48594"/>
                  <a:gd name="connsiteY13" fmla="*/ 9890 h 63810"/>
                  <a:gd name="connsiteX14" fmla="*/ 12363 w 48594"/>
                  <a:gd name="connsiteY14" fmla="*/ 9795 h 63810"/>
                  <a:gd name="connsiteX15" fmla="*/ 19400 w 48594"/>
                  <a:gd name="connsiteY15" fmla="*/ 9605 h 63810"/>
                  <a:gd name="connsiteX16" fmla="*/ 19970 w 48594"/>
                  <a:gd name="connsiteY16" fmla="*/ 9605 h 63810"/>
                  <a:gd name="connsiteX17" fmla="*/ 19970 w 48594"/>
                  <a:gd name="connsiteY17" fmla="*/ 9129 h 63810"/>
                  <a:gd name="connsiteX18" fmla="*/ 19875 w 48594"/>
                  <a:gd name="connsiteY18" fmla="*/ 95 h 63810"/>
                  <a:gd name="connsiteX19" fmla="*/ 21777 w 48594"/>
                  <a:gd name="connsiteY19" fmla="*/ 0 h 63810"/>
                  <a:gd name="connsiteX20" fmla="*/ 26722 w 48594"/>
                  <a:gd name="connsiteY20" fmla="*/ 0 h 63810"/>
                  <a:gd name="connsiteX21" fmla="*/ 28624 w 48594"/>
                  <a:gd name="connsiteY21" fmla="*/ 95 h 63810"/>
                  <a:gd name="connsiteX22" fmla="*/ 28529 w 48594"/>
                  <a:gd name="connsiteY22" fmla="*/ 9129 h 63810"/>
                  <a:gd name="connsiteX23" fmla="*/ 28529 w 48594"/>
                  <a:gd name="connsiteY23" fmla="*/ 9700 h 63810"/>
                  <a:gd name="connsiteX24" fmla="*/ 29100 w 48594"/>
                  <a:gd name="connsiteY24" fmla="*/ 9700 h 63810"/>
                  <a:gd name="connsiteX25" fmla="*/ 36042 w 48594"/>
                  <a:gd name="connsiteY25" fmla="*/ 9890 h 63810"/>
                  <a:gd name="connsiteX26" fmla="*/ 38895 w 48594"/>
                  <a:gd name="connsiteY26" fmla="*/ 9985 h 63810"/>
                  <a:gd name="connsiteX27" fmla="*/ 39465 w 48594"/>
                  <a:gd name="connsiteY27" fmla="*/ 10080 h 63810"/>
                  <a:gd name="connsiteX28" fmla="*/ 39465 w 48594"/>
                  <a:gd name="connsiteY28" fmla="*/ 9415 h 63810"/>
                  <a:gd name="connsiteX29" fmla="*/ 39750 w 48594"/>
                  <a:gd name="connsiteY29" fmla="*/ 475 h 63810"/>
                  <a:gd name="connsiteX30" fmla="*/ 48595 w 48594"/>
                  <a:gd name="connsiteY30" fmla="*/ 1046 h 63810"/>
                  <a:gd name="connsiteX31" fmla="*/ 45076 w 48594"/>
                  <a:gd name="connsiteY31" fmla="*/ 63810 h 63810"/>
                  <a:gd name="connsiteX32" fmla="*/ 37278 w 48594"/>
                  <a:gd name="connsiteY32" fmla="*/ 63239 h 63810"/>
                  <a:gd name="connsiteX33" fmla="*/ 28624 w 48594"/>
                  <a:gd name="connsiteY33" fmla="*/ 62859 h 638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48594" h="63810">
                    <a:moveTo>
                      <a:pt x="28624" y="62859"/>
                    </a:moveTo>
                    <a:cubicBezTo>
                      <a:pt x="28624" y="54586"/>
                      <a:pt x="29100" y="29575"/>
                      <a:pt x="29100" y="27578"/>
                    </a:cubicBezTo>
                    <a:lnTo>
                      <a:pt x="29100" y="27388"/>
                    </a:lnTo>
                    <a:cubicBezTo>
                      <a:pt x="29100" y="24535"/>
                      <a:pt x="27198" y="22062"/>
                      <a:pt x="23869" y="22062"/>
                    </a:cubicBezTo>
                    <a:cubicBezTo>
                      <a:pt x="20446" y="22062"/>
                      <a:pt x="18544" y="24535"/>
                      <a:pt x="18544" y="27483"/>
                    </a:cubicBezTo>
                    <a:cubicBezTo>
                      <a:pt x="18544" y="28529"/>
                      <a:pt x="18639" y="35566"/>
                      <a:pt x="18734" y="43079"/>
                    </a:cubicBezTo>
                    <a:cubicBezTo>
                      <a:pt x="18829" y="49926"/>
                      <a:pt x="18829" y="58770"/>
                      <a:pt x="18829" y="62859"/>
                    </a:cubicBezTo>
                    <a:cubicBezTo>
                      <a:pt x="16357" y="62954"/>
                      <a:pt x="13979" y="63049"/>
                      <a:pt x="11602" y="63239"/>
                    </a:cubicBezTo>
                    <a:cubicBezTo>
                      <a:pt x="10270" y="63335"/>
                      <a:pt x="5516" y="63620"/>
                      <a:pt x="3614" y="63810"/>
                    </a:cubicBezTo>
                    <a:lnTo>
                      <a:pt x="0" y="1046"/>
                    </a:lnTo>
                    <a:cubicBezTo>
                      <a:pt x="1997" y="951"/>
                      <a:pt x="6752" y="571"/>
                      <a:pt x="8749" y="475"/>
                    </a:cubicBezTo>
                    <a:lnTo>
                      <a:pt x="9129" y="9415"/>
                    </a:lnTo>
                    <a:lnTo>
                      <a:pt x="9129" y="9985"/>
                    </a:lnTo>
                    <a:lnTo>
                      <a:pt x="9700" y="9890"/>
                    </a:lnTo>
                    <a:cubicBezTo>
                      <a:pt x="10175" y="9890"/>
                      <a:pt x="11221" y="9890"/>
                      <a:pt x="12363" y="9795"/>
                    </a:cubicBezTo>
                    <a:cubicBezTo>
                      <a:pt x="14930" y="9700"/>
                      <a:pt x="18259" y="9605"/>
                      <a:pt x="19400" y="9605"/>
                    </a:cubicBezTo>
                    <a:lnTo>
                      <a:pt x="19970" y="9605"/>
                    </a:lnTo>
                    <a:lnTo>
                      <a:pt x="19970" y="9129"/>
                    </a:lnTo>
                    <a:lnTo>
                      <a:pt x="19875" y="95"/>
                    </a:lnTo>
                    <a:cubicBezTo>
                      <a:pt x="20446" y="95"/>
                      <a:pt x="21111" y="95"/>
                      <a:pt x="21777" y="0"/>
                    </a:cubicBezTo>
                    <a:lnTo>
                      <a:pt x="26722" y="0"/>
                    </a:lnTo>
                    <a:cubicBezTo>
                      <a:pt x="27388" y="95"/>
                      <a:pt x="28054" y="95"/>
                      <a:pt x="28624" y="95"/>
                    </a:cubicBezTo>
                    <a:lnTo>
                      <a:pt x="28529" y="9129"/>
                    </a:lnTo>
                    <a:lnTo>
                      <a:pt x="28529" y="9700"/>
                    </a:lnTo>
                    <a:lnTo>
                      <a:pt x="29100" y="9700"/>
                    </a:lnTo>
                    <a:cubicBezTo>
                      <a:pt x="30241" y="9700"/>
                      <a:pt x="33379" y="9795"/>
                      <a:pt x="36042" y="9890"/>
                    </a:cubicBezTo>
                    <a:cubicBezTo>
                      <a:pt x="37278" y="9985"/>
                      <a:pt x="38324" y="9985"/>
                      <a:pt x="38895" y="9985"/>
                    </a:cubicBezTo>
                    <a:lnTo>
                      <a:pt x="39465" y="10080"/>
                    </a:lnTo>
                    <a:lnTo>
                      <a:pt x="39465" y="9415"/>
                    </a:lnTo>
                    <a:lnTo>
                      <a:pt x="39750" y="475"/>
                    </a:lnTo>
                    <a:cubicBezTo>
                      <a:pt x="41843" y="571"/>
                      <a:pt x="46502" y="951"/>
                      <a:pt x="48595" y="1046"/>
                    </a:cubicBezTo>
                    <a:lnTo>
                      <a:pt x="45076" y="63810"/>
                    </a:lnTo>
                    <a:cubicBezTo>
                      <a:pt x="43079" y="63620"/>
                      <a:pt x="38514" y="63335"/>
                      <a:pt x="37278" y="63239"/>
                    </a:cubicBezTo>
                    <a:cubicBezTo>
                      <a:pt x="34425" y="63049"/>
                      <a:pt x="31572" y="62954"/>
                      <a:pt x="28624" y="62859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68" name="Frihåndsform: figur 267">
                <a:extLst>
                  <a:ext uri="{FF2B5EF4-FFF2-40B4-BE49-F238E27FC236}">
                    <a16:creationId xmlns:a16="http://schemas.microsoft.com/office/drawing/2014/main" id="{831CB660-D314-41A9-8ADF-59A9F62002CE}"/>
                  </a:ext>
                </a:extLst>
              </p:cNvPr>
              <p:cNvSpPr/>
              <p:nvPr/>
            </p:nvSpPr>
            <p:spPr>
              <a:xfrm>
                <a:off x="10181020" y="971319"/>
                <a:ext cx="47928" cy="5420"/>
              </a:xfrm>
              <a:custGeom>
                <a:avLst/>
                <a:gdLst>
                  <a:gd name="connsiteX0" fmla="*/ 41652 w 47928"/>
                  <a:gd name="connsiteY0" fmla="*/ 5421 h 5420"/>
                  <a:gd name="connsiteX1" fmla="*/ 6276 w 47928"/>
                  <a:gd name="connsiteY1" fmla="*/ 5421 h 5420"/>
                  <a:gd name="connsiteX2" fmla="*/ 0 w 47928"/>
                  <a:gd name="connsiteY2" fmla="*/ 2663 h 5420"/>
                  <a:gd name="connsiteX3" fmla="*/ 6276 w 47928"/>
                  <a:gd name="connsiteY3" fmla="*/ 0 h 5420"/>
                  <a:gd name="connsiteX4" fmla="*/ 23964 w 47928"/>
                  <a:gd name="connsiteY4" fmla="*/ 0 h 5420"/>
                  <a:gd name="connsiteX5" fmla="*/ 41652 w 47928"/>
                  <a:gd name="connsiteY5" fmla="*/ 0 h 5420"/>
                  <a:gd name="connsiteX6" fmla="*/ 47929 w 47928"/>
                  <a:gd name="connsiteY6" fmla="*/ 2663 h 5420"/>
                  <a:gd name="connsiteX7" fmla="*/ 41652 w 47928"/>
                  <a:gd name="connsiteY7" fmla="*/ 5421 h 54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7928" h="5420">
                    <a:moveTo>
                      <a:pt x="41652" y="5421"/>
                    </a:moveTo>
                    <a:lnTo>
                      <a:pt x="6276" y="5421"/>
                    </a:lnTo>
                    <a:cubicBezTo>
                      <a:pt x="1807" y="5421"/>
                      <a:pt x="0" y="4565"/>
                      <a:pt x="0" y="2663"/>
                    </a:cubicBezTo>
                    <a:cubicBezTo>
                      <a:pt x="0" y="856"/>
                      <a:pt x="1807" y="0"/>
                      <a:pt x="6276" y="0"/>
                    </a:cubicBezTo>
                    <a:lnTo>
                      <a:pt x="23964" y="0"/>
                    </a:lnTo>
                    <a:lnTo>
                      <a:pt x="41652" y="0"/>
                    </a:lnTo>
                    <a:cubicBezTo>
                      <a:pt x="46027" y="0"/>
                      <a:pt x="47929" y="856"/>
                      <a:pt x="47929" y="2663"/>
                    </a:cubicBezTo>
                    <a:cubicBezTo>
                      <a:pt x="47834" y="4565"/>
                      <a:pt x="46027" y="5421"/>
                      <a:pt x="41652" y="5421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</p:grpSp>
        <p:sp>
          <p:nvSpPr>
            <p:cNvPr id="170" name="Frihåndsform: figur 169">
              <a:extLst>
                <a:ext uri="{FF2B5EF4-FFF2-40B4-BE49-F238E27FC236}">
                  <a16:creationId xmlns:a16="http://schemas.microsoft.com/office/drawing/2014/main" id="{48E18416-7CFA-493C-A43C-EB28E0D6B612}"/>
                </a:ext>
              </a:extLst>
            </p:cNvPr>
            <p:cNvSpPr/>
            <p:nvPr/>
          </p:nvSpPr>
          <p:spPr>
            <a:xfrm>
              <a:off x="10185489" y="870896"/>
              <a:ext cx="38704" cy="99281"/>
            </a:xfrm>
            <a:custGeom>
              <a:avLst/>
              <a:gdLst>
                <a:gd name="connsiteX0" fmla="*/ 2853 w 38704"/>
                <a:gd name="connsiteY0" fmla="*/ 18449 h 99281"/>
                <a:gd name="connsiteX1" fmla="*/ 19970 w 38704"/>
                <a:gd name="connsiteY1" fmla="*/ 0 h 99281"/>
                <a:gd name="connsiteX2" fmla="*/ 23109 w 38704"/>
                <a:gd name="connsiteY2" fmla="*/ 3138 h 99281"/>
                <a:gd name="connsiteX3" fmla="*/ 35471 w 38704"/>
                <a:gd name="connsiteY3" fmla="*/ 15976 h 99281"/>
                <a:gd name="connsiteX4" fmla="*/ 38704 w 38704"/>
                <a:gd name="connsiteY4" fmla="*/ 99281 h 99281"/>
                <a:gd name="connsiteX5" fmla="*/ 0 w 38704"/>
                <a:gd name="connsiteY5" fmla="*/ 99281 h 9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8704" h="99281">
                  <a:moveTo>
                    <a:pt x="2853" y="18449"/>
                  </a:moveTo>
                  <a:lnTo>
                    <a:pt x="19970" y="0"/>
                  </a:lnTo>
                  <a:lnTo>
                    <a:pt x="23109" y="3138"/>
                  </a:lnTo>
                  <a:lnTo>
                    <a:pt x="35471" y="15976"/>
                  </a:lnTo>
                  <a:lnTo>
                    <a:pt x="38704" y="99281"/>
                  </a:lnTo>
                  <a:lnTo>
                    <a:pt x="0" y="99281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grpSp>
          <p:nvGrpSpPr>
            <p:cNvPr id="171" name="dasdasda">
              <a:extLst>
                <a:ext uri="{FF2B5EF4-FFF2-40B4-BE49-F238E27FC236}">
                  <a16:creationId xmlns:a16="http://schemas.microsoft.com/office/drawing/2014/main" id="{73A8790A-1D0C-4FC2-9F25-BDE46B0F7420}"/>
                </a:ext>
              </a:extLst>
            </p:cNvPr>
            <p:cNvGrpSpPr/>
            <p:nvPr/>
          </p:nvGrpSpPr>
          <p:grpSpPr>
            <a:xfrm>
              <a:off x="10145644" y="656072"/>
              <a:ext cx="118395" cy="249724"/>
              <a:chOff x="10145644" y="656072"/>
              <a:chExt cx="118395" cy="249724"/>
            </a:xfrm>
            <a:solidFill>
              <a:srgbClr val="EBEBEB"/>
            </a:solidFill>
          </p:grpSpPr>
          <p:sp>
            <p:nvSpPr>
              <p:cNvPr id="263" name="Frihåndsform: figur 262">
                <a:extLst>
                  <a:ext uri="{FF2B5EF4-FFF2-40B4-BE49-F238E27FC236}">
                    <a16:creationId xmlns:a16="http://schemas.microsoft.com/office/drawing/2014/main" id="{B2CAA601-3A92-43E5-A673-351D6E4AA23B}"/>
                  </a:ext>
                </a:extLst>
              </p:cNvPr>
              <p:cNvSpPr/>
              <p:nvPr/>
            </p:nvSpPr>
            <p:spPr>
              <a:xfrm>
                <a:off x="10145644" y="656072"/>
                <a:ext cx="37277" cy="40511"/>
              </a:xfrm>
              <a:custGeom>
                <a:avLst/>
                <a:gdLst>
                  <a:gd name="connsiteX0" fmla="*/ 0 w 37277"/>
                  <a:gd name="connsiteY0" fmla="*/ 6086 h 40511"/>
                  <a:gd name="connsiteX1" fmla="*/ 35281 w 37277"/>
                  <a:gd name="connsiteY1" fmla="*/ 0 h 40511"/>
                  <a:gd name="connsiteX2" fmla="*/ 37278 w 37277"/>
                  <a:gd name="connsiteY2" fmla="*/ 34901 h 40511"/>
                  <a:gd name="connsiteX3" fmla="*/ 5135 w 37277"/>
                  <a:gd name="connsiteY3" fmla="*/ 40511 h 40511"/>
                  <a:gd name="connsiteX4" fmla="*/ 0 w 37277"/>
                  <a:gd name="connsiteY4" fmla="*/ 6086 h 405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277" h="40511">
                    <a:moveTo>
                      <a:pt x="0" y="6086"/>
                    </a:moveTo>
                    <a:cubicBezTo>
                      <a:pt x="10936" y="3423"/>
                      <a:pt x="22823" y="1236"/>
                      <a:pt x="35281" y="0"/>
                    </a:cubicBezTo>
                    <a:lnTo>
                      <a:pt x="37278" y="34901"/>
                    </a:lnTo>
                    <a:cubicBezTo>
                      <a:pt x="26247" y="35947"/>
                      <a:pt x="15501" y="37849"/>
                      <a:pt x="5135" y="40511"/>
                    </a:cubicBezTo>
                    <a:lnTo>
                      <a:pt x="0" y="6086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64" name="Frihåndsform: figur 263">
                <a:extLst>
                  <a:ext uri="{FF2B5EF4-FFF2-40B4-BE49-F238E27FC236}">
                    <a16:creationId xmlns:a16="http://schemas.microsoft.com/office/drawing/2014/main" id="{DFB62E03-CA61-49BF-B007-7870AEA7CA8C}"/>
                  </a:ext>
                </a:extLst>
              </p:cNvPr>
              <p:cNvSpPr/>
              <p:nvPr/>
            </p:nvSpPr>
            <p:spPr>
              <a:xfrm>
                <a:off x="10206125" y="867092"/>
                <a:ext cx="37373" cy="38704"/>
              </a:xfrm>
              <a:custGeom>
                <a:avLst/>
                <a:gdLst>
                  <a:gd name="connsiteX0" fmla="*/ 0 w 37373"/>
                  <a:gd name="connsiteY0" fmla="*/ 3138 h 38704"/>
                  <a:gd name="connsiteX1" fmla="*/ 2948 w 37373"/>
                  <a:gd name="connsiteY1" fmla="*/ 0 h 38704"/>
                  <a:gd name="connsiteX2" fmla="*/ 6371 w 37373"/>
                  <a:gd name="connsiteY2" fmla="*/ 3423 h 38704"/>
                  <a:gd name="connsiteX3" fmla="*/ 37373 w 37373"/>
                  <a:gd name="connsiteY3" fmla="*/ 35661 h 38704"/>
                  <a:gd name="connsiteX4" fmla="*/ 35756 w 37373"/>
                  <a:gd name="connsiteY4" fmla="*/ 37088 h 38704"/>
                  <a:gd name="connsiteX5" fmla="*/ 34235 w 37373"/>
                  <a:gd name="connsiteY5" fmla="*/ 38704 h 38704"/>
                  <a:gd name="connsiteX6" fmla="*/ 3043 w 37373"/>
                  <a:gd name="connsiteY6" fmla="*/ 6371 h 38704"/>
                  <a:gd name="connsiteX7" fmla="*/ 0 w 37373"/>
                  <a:gd name="connsiteY7" fmla="*/ 3138 h 38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7373" h="38704">
                    <a:moveTo>
                      <a:pt x="0" y="3138"/>
                    </a:moveTo>
                    <a:lnTo>
                      <a:pt x="2948" y="0"/>
                    </a:lnTo>
                    <a:lnTo>
                      <a:pt x="6371" y="3423"/>
                    </a:lnTo>
                    <a:lnTo>
                      <a:pt x="37373" y="35661"/>
                    </a:lnTo>
                    <a:cubicBezTo>
                      <a:pt x="36802" y="36042"/>
                      <a:pt x="36327" y="36517"/>
                      <a:pt x="35756" y="37088"/>
                    </a:cubicBezTo>
                    <a:cubicBezTo>
                      <a:pt x="35186" y="37658"/>
                      <a:pt x="34710" y="38134"/>
                      <a:pt x="34235" y="38704"/>
                    </a:cubicBezTo>
                    <a:lnTo>
                      <a:pt x="3043" y="6371"/>
                    </a:lnTo>
                    <a:lnTo>
                      <a:pt x="0" y="3138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65" name="Frihåndsform: figur 264">
                <a:extLst>
                  <a:ext uri="{FF2B5EF4-FFF2-40B4-BE49-F238E27FC236}">
                    <a16:creationId xmlns:a16="http://schemas.microsoft.com/office/drawing/2014/main" id="{8004A0C8-49D0-41B0-895B-4F745FED4214}"/>
                  </a:ext>
                </a:extLst>
              </p:cNvPr>
              <p:cNvSpPr/>
              <p:nvPr/>
            </p:nvSpPr>
            <p:spPr>
              <a:xfrm>
                <a:off x="10227142" y="656168"/>
                <a:ext cx="36897" cy="40321"/>
              </a:xfrm>
              <a:custGeom>
                <a:avLst/>
                <a:gdLst>
                  <a:gd name="connsiteX0" fmla="*/ 1997 w 36897"/>
                  <a:gd name="connsiteY0" fmla="*/ 0 h 40321"/>
                  <a:gd name="connsiteX1" fmla="*/ 36898 w 36897"/>
                  <a:gd name="connsiteY1" fmla="*/ 5896 h 40321"/>
                  <a:gd name="connsiteX2" fmla="*/ 31762 w 36897"/>
                  <a:gd name="connsiteY2" fmla="*/ 40321 h 40321"/>
                  <a:gd name="connsiteX3" fmla="*/ 0 w 36897"/>
                  <a:gd name="connsiteY3" fmla="*/ 34805 h 40321"/>
                  <a:gd name="connsiteX4" fmla="*/ 1997 w 36897"/>
                  <a:gd name="connsiteY4" fmla="*/ 0 h 403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897" h="40321">
                    <a:moveTo>
                      <a:pt x="1997" y="0"/>
                    </a:moveTo>
                    <a:cubicBezTo>
                      <a:pt x="14265" y="1141"/>
                      <a:pt x="26057" y="3423"/>
                      <a:pt x="36898" y="5896"/>
                    </a:cubicBezTo>
                    <a:lnTo>
                      <a:pt x="31762" y="40321"/>
                    </a:lnTo>
                    <a:cubicBezTo>
                      <a:pt x="21397" y="37753"/>
                      <a:pt x="10841" y="35852"/>
                      <a:pt x="0" y="34805"/>
                    </a:cubicBezTo>
                    <a:lnTo>
                      <a:pt x="1997" y="0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</p:grpSp>
        <p:sp>
          <p:nvSpPr>
            <p:cNvPr id="172" name="Frihåndsform: figur 171">
              <a:extLst>
                <a:ext uri="{FF2B5EF4-FFF2-40B4-BE49-F238E27FC236}">
                  <a16:creationId xmlns:a16="http://schemas.microsoft.com/office/drawing/2014/main" id="{590D6EA9-4AC6-4C4A-B18D-8DF04EBF2829}"/>
                </a:ext>
              </a:extLst>
            </p:cNvPr>
            <p:cNvSpPr/>
            <p:nvPr/>
          </p:nvSpPr>
          <p:spPr>
            <a:xfrm>
              <a:off x="10133566" y="814979"/>
              <a:ext cx="35851" cy="36041"/>
            </a:xfrm>
            <a:custGeom>
              <a:avLst/>
              <a:gdLst>
                <a:gd name="connsiteX0" fmla="*/ 35852 w 35851"/>
                <a:gd name="connsiteY0" fmla="*/ 19114 h 36041"/>
                <a:gd name="connsiteX1" fmla="*/ 18354 w 35851"/>
                <a:gd name="connsiteY1" fmla="*/ 36042 h 36041"/>
                <a:gd name="connsiteX2" fmla="*/ 10746 w 35851"/>
                <a:gd name="connsiteY2" fmla="*/ 28054 h 36041"/>
                <a:gd name="connsiteX3" fmla="*/ 15976 w 35851"/>
                <a:gd name="connsiteY3" fmla="*/ 23013 h 36041"/>
                <a:gd name="connsiteX4" fmla="*/ 20541 w 35851"/>
                <a:gd name="connsiteY4" fmla="*/ 27768 h 36041"/>
                <a:gd name="connsiteX5" fmla="*/ 23774 w 35851"/>
                <a:gd name="connsiteY5" fmla="*/ 24630 h 36041"/>
                <a:gd name="connsiteX6" fmla="*/ 19210 w 35851"/>
                <a:gd name="connsiteY6" fmla="*/ 19875 h 36041"/>
                <a:gd name="connsiteX7" fmla="*/ 24915 w 35851"/>
                <a:gd name="connsiteY7" fmla="*/ 14360 h 36041"/>
                <a:gd name="connsiteX8" fmla="*/ 21872 w 35851"/>
                <a:gd name="connsiteY8" fmla="*/ 11126 h 36041"/>
                <a:gd name="connsiteX9" fmla="*/ 16071 w 35851"/>
                <a:gd name="connsiteY9" fmla="*/ 16737 h 36041"/>
                <a:gd name="connsiteX10" fmla="*/ 11507 w 35851"/>
                <a:gd name="connsiteY10" fmla="*/ 11982 h 36041"/>
                <a:gd name="connsiteX11" fmla="*/ 8273 w 35851"/>
                <a:gd name="connsiteY11" fmla="*/ 15120 h 36041"/>
                <a:gd name="connsiteX12" fmla="*/ 12838 w 35851"/>
                <a:gd name="connsiteY12" fmla="*/ 19875 h 36041"/>
                <a:gd name="connsiteX13" fmla="*/ 7608 w 35851"/>
                <a:gd name="connsiteY13" fmla="*/ 24915 h 36041"/>
                <a:gd name="connsiteX14" fmla="*/ 0 w 35851"/>
                <a:gd name="connsiteY14" fmla="*/ 16927 h 36041"/>
                <a:gd name="connsiteX15" fmla="*/ 17403 w 35851"/>
                <a:gd name="connsiteY15" fmla="*/ 0 h 36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5851" h="36041">
                  <a:moveTo>
                    <a:pt x="35852" y="19114"/>
                  </a:moveTo>
                  <a:lnTo>
                    <a:pt x="18354" y="36042"/>
                  </a:lnTo>
                  <a:lnTo>
                    <a:pt x="10746" y="28054"/>
                  </a:lnTo>
                  <a:lnTo>
                    <a:pt x="15976" y="23013"/>
                  </a:lnTo>
                  <a:lnTo>
                    <a:pt x="20541" y="27768"/>
                  </a:lnTo>
                  <a:lnTo>
                    <a:pt x="23774" y="24630"/>
                  </a:lnTo>
                  <a:lnTo>
                    <a:pt x="19210" y="19875"/>
                  </a:lnTo>
                  <a:lnTo>
                    <a:pt x="24915" y="14360"/>
                  </a:lnTo>
                  <a:lnTo>
                    <a:pt x="21872" y="11126"/>
                  </a:lnTo>
                  <a:lnTo>
                    <a:pt x="16071" y="16737"/>
                  </a:lnTo>
                  <a:lnTo>
                    <a:pt x="11507" y="11982"/>
                  </a:lnTo>
                  <a:lnTo>
                    <a:pt x="8273" y="15120"/>
                  </a:lnTo>
                  <a:lnTo>
                    <a:pt x="12838" y="19875"/>
                  </a:lnTo>
                  <a:lnTo>
                    <a:pt x="7608" y="24915"/>
                  </a:lnTo>
                  <a:lnTo>
                    <a:pt x="0" y="16927"/>
                  </a:lnTo>
                  <a:lnTo>
                    <a:pt x="17403" y="0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173" name="Frihåndsform: figur 172">
              <a:extLst>
                <a:ext uri="{FF2B5EF4-FFF2-40B4-BE49-F238E27FC236}">
                  <a16:creationId xmlns:a16="http://schemas.microsoft.com/office/drawing/2014/main" id="{D95A80FE-C310-4416-9C83-BAB938AC473C}"/>
                </a:ext>
              </a:extLst>
            </p:cNvPr>
            <p:cNvSpPr/>
            <p:nvPr/>
          </p:nvSpPr>
          <p:spPr>
            <a:xfrm>
              <a:off x="10187867" y="809844"/>
              <a:ext cx="34044" cy="5420"/>
            </a:xfrm>
            <a:custGeom>
              <a:avLst/>
              <a:gdLst>
                <a:gd name="connsiteX0" fmla="*/ 28244 w 34044"/>
                <a:gd name="connsiteY0" fmla="*/ 0 h 5420"/>
                <a:gd name="connsiteX1" fmla="*/ 34045 w 34044"/>
                <a:gd name="connsiteY1" fmla="*/ 2853 h 5420"/>
                <a:gd name="connsiteX2" fmla="*/ 31097 w 34044"/>
                <a:gd name="connsiteY2" fmla="*/ 5421 h 5420"/>
                <a:gd name="connsiteX3" fmla="*/ 3043 w 34044"/>
                <a:gd name="connsiteY3" fmla="*/ 5421 h 5420"/>
                <a:gd name="connsiteX4" fmla="*/ 0 w 34044"/>
                <a:gd name="connsiteY4" fmla="*/ 2853 h 5420"/>
                <a:gd name="connsiteX5" fmla="*/ 5801 w 34044"/>
                <a:gd name="connsiteY5" fmla="*/ 0 h 5420"/>
                <a:gd name="connsiteX6" fmla="*/ 28244 w 34044"/>
                <a:gd name="connsiteY6" fmla="*/ 0 h 5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4044" h="5420">
                  <a:moveTo>
                    <a:pt x="28244" y="0"/>
                  </a:moveTo>
                  <a:cubicBezTo>
                    <a:pt x="32713" y="0"/>
                    <a:pt x="34045" y="1046"/>
                    <a:pt x="34045" y="2853"/>
                  </a:cubicBezTo>
                  <a:cubicBezTo>
                    <a:pt x="34045" y="4184"/>
                    <a:pt x="33284" y="5040"/>
                    <a:pt x="31097" y="5421"/>
                  </a:cubicBezTo>
                  <a:lnTo>
                    <a:pt x="3043" y="5421"/>
                  </a:lnTo>
                  <a:cubicBezTo>
                    <a:pt x="856" y="5040"/>
                    <a:pt x="0" y="4184"/>
                    <a:pt x="0" y="2853"/>
                  </a:cubicBezTo>
                  <a:cubicBezTo>
                    <a:pt x="0" y="1046"/>
                    <a:pt x="1426" y="0"/>
                    <a:pt x="5801" y="0"/>
                  </a:cubicBezTo>
                  <a:lnTo>
                    <a:pt x="28244" y="0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174" name="Frihåndsform: figur 173">
              <a:extLst>
                <a:ext uri="{FF2B5EF4-FFF2-40B4-BE49-F238E27FC236}">
                  <a16:creationId xmlns:a16="http://schemas.microsoft.com/office/drawing/2014/main" id="{415A9600-A491-4DCE-B513-37B698D89B2A}"/>
                </a:ext>
              </a:extLst>
            </p:cNvPr>
            <p:cNvSpPr/>
            <p:nvPr/>
          </p:nvSpPr>
          <p:spPr>
            <a:xfrm>
              <a:off x="10189769" y="816121"/>
              <a:ext cx="29575" cy="44790"/>
            </a:xfrm>
            <a:custGeom>
              <a:avLst/>
              <a:gdLst>
                <a:gd name="connsiteX0" fmla="*/ 29575 w 29575"/>
                <a:gd name="connsiteY0" fmla="*/ 29480 h 44790"/>
                <a:gd name="connsiteX1" fmla="*/ 14360 w 29575"/>
                <a:gd name="connsiteY1" fmla="*/ 44791 h 44790"/>
                <a:gd name="connsiteX2" fmla="*/ 12267 w 29575"/>
                <a:gd name="connsiteY2" fmla="*/ 42603 h 44790"/>
                <a:gd name="connsiteX3" fmla="*/ 0 w 29575"/>
                <a:gd name="connsiteY3" fmla="*/ 29860 h 44790"/>
                <a:gd name="connsiteX4" fmla="*/ 1046 w 29575"/>
                <a:gd name="connsiteY4" fmla="*/ 0 h 44790"/>
                <a:gd name="connsiteX5" fmla="*/ 28434 w 29575"/>
                <a:gd name="connsiteY5" fmla="*/ 95 h 44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575" h="44790">
                  <a:moveTo>
                    <a:pt x="29575" y="29480"/>
                  </a:moveTo>
                  <a:lnTo>
                    <a:pt x="14360" y="44791"/>
                  </a:lnTo>
                  <a:lnTo>
                    <a:pt x="12267" y="42603"/>
                  </a:lnTo>
                  <a:lnTo>
                    <a:pt x="0" y="29860"/>
                  </a:lnTo>
                  <a:lnTo>
                    <a:pt x="1046" y="0"/>
                  </a:lnTo>
                  <a:lnTo>
                    <a:pt x="28434" y="95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grpSp>
          <p:nvGrpSpPr>
            <p:cNvPr id="175" name="dasdasda">
              <a:extLst>
                <a:ext uri="{FF2B5EF4-FFF2-40B4-BE49-F238E27FC236}">
                  <a16:creationId xmlns:a16="http://schemas.microsoft.com/office/drawing/2014/main" id="{9BE4E149-1ABA-4E3B-95A6-9572CC7C7E6E}"/>
                </a:ext>
              </a:extLst>
            </p:cNvPr>
            <p:cNvGrpSpPr/>
            <p:nvPr/>
          </p:nvGrpSpPr>
          <p:grpSpPr>
            <a:xfrm>
              <a:off x="10121109" y="701339"/>
              <a:ext cx="167560" cy="331317"/>
              <a:chOff x="10121109" y="701339"/>
              <a:chExt cx="167560" cy="331317"/>
            </a:xfrm>
            <a:solidFill>
              <a:srgbClr val="EBEBEB"/>
            </a:solidFill>
          </p:grpSpPr>
          <p:sp>
            <p:nvSpPr>
              <p:cNvPr id="241" name="Frihåndsform: figur 240">
                <a:extLst>
                  <a:ext uri="{FF2B5EF4-FFF2-40B4-BE49-F238E27FC236}">
                    <a16:creationId xmlns:a16="http://schemas.microsoft.com/office/drawing/2014/main" id="{DE3AF68C-AEDD-468A-9A2B-887B9CA74CCF}"/>
                  </a:ext>
                </a:extLst>
              </p:cNvPr>
              <p:cNvSpPr/>
              <p:nvPr/>
            </p:nvSpPr>
            <p:spPr>
              <a:xfrm>
                <a:off x="10193002" y="701339"/>
                <a:ext cx="23679" cy="8939"/>
              </a:xfrm>
              <a:custGeom>
                <a:avLst/>
                <a:gdLst>
                  <a:gd name="connsiteX0" fmla="*/ 23489 w 23679"/>
                  <a:gd name="connsiteY0" fmla="*/ 8939 h 8939"/>
                  <a:gd name="connsiteX1" fmla="*/ 19685 w 23679"/>
                  <a:gd name="connsiteY1" fmla="*/ 8654 h 8939"/>
                  <a:gd name="connsiteX2" fmla="*/ 11602 w 23679"/>
                  <a:gd name="connsiteY2" fmla="*/ 8464 h 8939"/>
                  <a:gd name="connsiteX3" fmla="*/ 3519 w 23679"/>
                  <a:gd name="connsiteY3" fmla="*/ 8654 h 8939"/>
                  <a:gd name="connsiteX4" fmla="*/ 285 w 23679"/>
                  <a:gd name="connsiteY4" fmla="*/ 8844 h 8939"/>
                  <a:gd name="connsiteX5" fmla="*/ 0 w 23679"/>
                  <a:gd name="connsiteY5" fmla="*/ 380 h 8939"/>
                  <a:gd name="connsiteX6" fmla="*/ 95 w 23679"/>
                  <a:gd name="connsiteY6" fmla="*/ 380 h 8939"/>
                  <a:gd name="connsiteX7" fmla="*/ 3994 w 23679"/>
                  <a:gd name="connsiteY7" fmla="*/ 190 h 8939"/>
                  <a:gd name="connsiteX8" fmla="*/ 12267 w 23679"/>
                  <a:gd name="connsiteY8" fmla="*/ 0 h 8939"/>
                  <a:gd name="connsiteX9" fmla="*/ 20446 w 23679"/>
                  <a:gd name="connsiteY9" fmla="*/ 190 h 8939"/>
                  <a:gd name="connsiteX10" fmla="*/ 23679 w 23679"/>
                  <a:gd name="connsiteY10" fmla="*/ 380 h 8939"/>
                  <a:gd name="connsiteX11" fmla="*/ 23489 w 23679"/>
                  <a:gd name="connsiteY11" fmla="*/ 8939 h 89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3679" h="8939">
                    <a:moveTo>
                      <a:pt x="23489" y="8939"/>
                    </a:moveTo>
                    <a:cubicBezTo>
                      <a:pt x="21682" y="8749"/>
                      <a:pt x="20161" y="8654"/>
                      <a:pt x="19685" y="8654"/>
                    </a:cubicBezTo>
                    <a:cubicBezTo>
                      <a:pt x="18354" y="8559"/>
                      <a:pt x="12933" y="8464"/>
                      <a:pt x="11602" y="8464"/>
                    </a:cubicBezTo>
                    <a:cubicBezTo>
                      <a:pt x="10270" y="8464"/>
                      <a:pt x="4945" y="8559"/>
                      <a:pt x="3519" y="8654"/>
                    </a:cubicBezTo>
                    <a:cubicBezTo>
                      <a:pt x="3043" y="8654"/>
                      <a:pt x="1807" y="8749"/>
                      <a:pt x="285" y="8844"/>
                    </a:cubicBezTo>
                    <a:lnTo>
                      <a:pt x="0" y="380"/>
                    </a:lnTo>
                    <a:lnTo>
                      <a:pt x="95" y="380"/>
                    </a:lnTo>
                    <a:cubicBezTo>
                      <a:pt x="1426" y="285"/>
                      <a:pt x="2663" y="190"/>
                      <a:pt x="3994" y="190"/>
                    </a:cubicBezTo>
                    <a:cubicBezTo>
                      <a:pt x="5421" y="95"/>
                      <a:pt x="10841" y="0"/>
                      <a:pt x="12267" y="0"/>
                    </a:cubicBezTo>
                    <a:cubicBezTo>
                      <a:pt x="13599" y="0"/>
                      <a:pt x="19114" y="95"/>
                      <a:pt x="20446" y="190"/>
                    </a:cubicBezTo>
                    <a:cubicBezTo>
                      <a:pt x="21492" y="285"/>
                      <a:pt x="22633" y="285"/>
                      <a:pt x="23679" y="380"/>
                    </a:cubicBezTo>
                    <a:lnTo>
                      <a:pt x="23489" y="8939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42" name="Frihåndsform: figur 241">
                <a:extLst>
                  <a:ext uri="{FF2B5EF4-FFF2-40B4-BE49-F238E27FC236}">
                    <a16:creationId xmlns:a16="http://schemas.microsoft.com/office/drawing/2014/main" id="{FECE4458-556B-44D6-BE1D-2029B9AEE87A}"/>
                  </a:ext>
                </a:extLst>
              </p:cNvPr>
              <p:cNvSpPr/>
              <p:nvPr/>
            </p:nvSpPr>
            <p:spPr>
              <a:xfrm>
                <a:off x="10265466" y="710658"/>
                <a:ext cx="23203" cy="16546"/>
              </a:xfrm>
              <a:custGeom>
                <a:avLst/>
                <a:gdLst>
                  <a:gd name="connsiteX0" fmla="*/ 21016 w 23203"/>
                  <a:gd name="connsiteY0" fmla="*/ 16547 h 16546"/>
                  <a:gd name="connsiteX1" fmla="*/ 17973 w 23203"/>
                  <a:gd name="connsiteY1" fmla="*/ 15215 h 16546"/>
                  <a:gd name="connsiteX2" fmla="*/ 10461 w 23203"/>
                  <a:gd name="connsiteY2" fmla="*/ 12267 h 16546"/>
                  <a:gd name="connsiteX3" fmla="*/ 2853 w 23203"/>
                  <a:gd name="connsiteY3" fmla="*/ 9510 h 16546"/>
                  <a:gd name="connsiteX4" fmla="*/ 0 w 23203"/>
                  <a:gd name="connsiteY4" fmla="*/ 8654 h 16546"/>
                  <a:gd name="connsiteX5" fmla="*/ 1426 w 23203"/>
                  <a:gd name="connsiteY5" fmla="*/ 0 h 16546"/>
                  <a:gd name="connsiteX6" fmla="*/ 4850 w 23203"/>
                  <a:gd name="connsiteY6" fmla="*/ 1046 h 16546"/>
                  <a:gd name="connsiteX7" fmla="*/ 12648 w 23203"/>
                  <a:gd name="connsiteY7" fmla="*/ 3709 h 16546"/>
                  <a:gd name="connsiteX8" fmla="*/ 20351 w 23203"/>
                  <a:gd name="connsiteY8" fmla="*/ 6752 h 16546"/>
                  <a:gd name="connsiteX9" fmla="*/ 23204 w 23203"/>
                  <a:gd name="connsiteY9" fmla="*/ 7988 h 16546"/>
                  <a:gd name="connsiteX10" fmla="*/ 21016 w 23203"/>
                  <a:gd name="connsiteY10" fmla="*/ 16547 h 165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3203" h="16546">
                    <a:moveTo>
                      <a:pt x="21016" y="16547"/>
                    </a:moveTo>
                    <a:cubicBezTo>
                      <a:pt x="19685" y="15976"/>
                      <a:pt x="18544" y="15501"/>
                      <a:pt x="17973" y="15215"/>
                    </a:cubicBezTo>
                    <a:cubicBezTo>
                      <a:pt x="16737" y="14740"/>
                      <a:pt x="11792" y="12648"/>
                      <a:pt x="10461" y="12267"/>
                    </a:cubicBezTo>
                    <a:cubicBezTo>
                      <a:pt x="9129" y="11792"/>
                      <a:pt x="4089" y="9985"/>
                      <a:pt x="2853" y="9510"/>
                    </a:cubicBezTo>
                    <a:cubicBezTo>
                      <a:pt x="2473" y="9319"/>
                      <a:pt x="1331" y="9034"/>
                      <a:pt x="0" y="8654"/>
                    </a:cubicBezTo>
                    <a:lnTo>
                      <a:pt x="1426" y="0"/>
                    </a:lnTo>
                    <a:cubicBezTo>
                      <a:pt x="2948" y="475"/>
                      <a:pt x="4279" y="856"/>
                      <a:pt x="4850" y="1046"/>
                    </a:cubicBezTo>
                    <a:cubicBezTo>
                      <a:pt x="6181" y="1426"/>
                      <a:pt x="11412" y="3233"/>
                      <a:pt x="12648" y="3709"/>
                    </a:cubicBezTo>
                    <a:cubicBezTo>
                      <a:pt x="13979" y="4184"/>
                      <a:pt x="19114" y="6181"/>
                      <a:pt x="20351" y="6752"/>
                    </a:cubicBezTo>
                    <a:cubicBezTo>
                      <a:pt x="20826" y="6942"/>
                      <a:pt x="21967" y="7418"/>
                      <a:pt x="23204" y="7988"/>
                    </a:cubicBezTo>
                    <a:lnTo>
                      <a:pt x="21016" y="16547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43" name="Frihåndsform: figur 242">
                <a:extLst>
                  <a:ext uri="{FF2B5EF4-FFF2-40B4-BE49-F238E27FC236}">
                    <a16:creationId xmlns:a16="http://schemas.microsoft.com/office/drawing/2014/main" id="{F459ECC3-BB68-4437-AA8C-D4407B9CFB2E}"/>
                  </a:ext>
                </a:extLst>
              </p:cNvPr>
              <p:cNvSpPr/>
              <p:nvPr/>
            </p:nvSpPr>
            <p:spPr>
              <a:xfrm>
                <a:off x="10121109" y="710848"/>
                <a:ext cx="23108" cy="16166"/>
              </a:xfrm>
              <a:custGeom>
                <a:avLst/>
                <a:gdLst>
                  <a:gd name="connsiteX0" fmla="*/ 23109 w 23108"/>
                  <a:gd name="connsiteY0" fmla="*/ 8273 h 16166"/>
                  <a:gd name="connsiteX1" fmla="*/ 19590 w 23108"/>
                  <a:gd name="connsiteY1" fmla="*/ 9415 h 16166"/>
                  <a:gd name="connsiteX2" fmla="*/ 11982 w 23108"/>
                  <a:gd name="connsiteY2" fmla="*/ 12172 h 16166"/>
                  <a:gd name="connsiteX3" fmla="*/ 4470 w 23108"/>
                  <a:gd name="connsiteY3" fmla="*/ 15120 h 16166"/>
                  <a:gd name="connsiteX4" fmla="*/ 2092 w 23108"/>
                  <a:gd name="connsiteY4" fmla="*/ 16166 h 16166"/>
                  <a:gd name="connsiteX5" fmla="*/ 0 w 23108"/>
                  <a:gd name="connsiteY5" fmla="*/ 8083 h 16166"/>
                  <a:gd name="connsiteX6" fmla="*/ 3519 w 23108"/>
                  <a:gd name="connsiteY6" fmla="*/ 6562 h 16166"/>
                  <a:gd name="connsiteX7" fmla="*/ 11126 w 23108"/>
                  <a:gd name="connsiteY7" fmla="*/ 3519 h 16166"/>
                  <a:gd name="connsiteX8" fmla="*/ 18924 w 23108"/>
                  <a:gd name="connsiteY8" fmla="*/ 856 h 16166"/>
                  <a:gd name="connsiteX9" fmla="*/ 21777 w 23108"/>
                  <a:gd name="connsiteY9" fmla="*/ 0 h 16166"/>
                  <a:gd name="connsiteX10" fmla="*/ 23109 w 23108"/>
                  <a:gd name="connsiteY10" fmla="*/ 8273 h 161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3108" h="16166">
                    <a:moveTo>
                      <a:pt x="23109" y="8273"/>
                    </a:moveTo>
                    <a:cubicBezTo>
                      <a:pt x="21397" y="8749"/>
                      <a:pt x="20065" y="9224"/>
                      <a:pt x="19590" y="9415"/>
                    </a:cubicBezTo>
                    <a:cubicBezTo>
                      <a:pt x="18354" y="9795"/>
                      <a:pt x="13218" y="11697"/>
                      <a:pt x="11982" y="12172"/>
                    </a:cubicBezTo>
                    <a:cubicBezTo>
                      <a:pt x="10841" y="12648"/>
                      <a:pt x="5706" y="14645"/>
                      <a:pt x="4470" y="15120"/>
                    </a:cubicBezTo>
                    <a:cubicBezTo>
                      <a:pt x="3994" y="15311"/>
                      <a:pt x="3138" y="15691"/>
                      <a:pt x="2092" y="16166"/>
                    </a:cubicBezTo>
                    <a:lnTo>
                      <a:pt x="0" y="8083"/>
                    </a:lnTo>
                    <a:cubicBezTo>
                      <a:pt x="1522" y="7418"/>
                      <a:pt x="2853" y="6847"/>
                      <a:pt x="3519" y="6562"/>
                    </a:cubicBezTo>
                    <a:cubicBezTo>
                      <a:pt x="4755" y="5991"/>
                      <a:pt x="9890" y="3994"/>
                      <a:pt x="11126" y="3519"/>
                    </a:cubicBezTo>
                    <a:cubicBezTo>
                      <a:pt x="12458" y="3043"/>
                      <a:pt x="17593" y="1236"/>
                      <a:pt x="18924" y="856"/>
                    </a:cubicBezTo>
                    <a:cubicBezTo>
                      <a:pt x="19400" y="666"/>
                      <a:pt x="20541" y="285"/>
                      <a:pt x="21777" y="0"/>
                    </a:cubicBezTo>
                    <a:lnTo>
                      <a:pt x="23109" y="8273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44" name="Frihåndsform: figur 243">
                <a:extLst>
                  <a:ext uri="{FF2B5EF4-FFF2-40B4-BE49-F238E27FC236}">
                    <a16:creationId xmlns:a16="http://schemas.microsoft.com/office/drawing/2014/main" id="{F5D663AF-E861-45EB-A4D1-83BD7D1903C7}"/>
                  </a:ext>
                </a:extLst>
              </p:cNvPr>
              <p:cNvSpPr/>
              <p:nvPr/>
            </p:nvSpPr>
            <p:spPr>
              <a:xfrm>
                <a:off x="10252342" y="898280"/>
                <a:ext cx="21967" cy="12271"/>
              </a:xfrm>
              <a:custGeom>
                <a:avLst/>
                <a:gdLst>
                  <a:gd name="connsiteX0" fmla="*/ 21967 w 21967"/>
                  <a:gd name="connsiteY0" fmla="*/ 4093 h 12271"/>
                  <a:gd name="connsiteX1" fmla="*/ 20351 w 21967"/>
                  <a:gd name="connsiteY1" fmla="*/ 5424 h 12271"/>
                  <a:gd name="connsiteX2" fmla="*/ 19685 w 21967"/>
                  <a:gd name="connsiteY2" fmla="*/ 6090 h 12271"/>
                  <a:gd name="connsiteX3" fmla="*/ 11412 w 21967"/>
                  <a:gd name="connsiteY3" fmla="*/ 2952 h 12271"/>
                  <a:gd name="connsiteX4" fmla="*/ 8178 w 21967"/>
                  <a:gd name="connsiteY4" fmla="*/ 3427 h 12271"/>
                  <a:gd name="connsiteX5" fmla="*/ 4374 w 21967"/>
                  <a:gd name="connsiteY5" fmla="*/ 5615 h 12271"/>
                  <a:gd name="connsiteX6" fmla="*/ 3709 w 21967"/>
                  <a:gd name="connsiteY6" fmla="*/ 9609 h 12271"/>
                  <a:gd name="connsiteX7" fmla="*/ 5801 w 21967"/>
                  <a:gd name="connsiteY7" fmla="*/ 7231 h 12271"/>
                  <a:gd name="connsiteX8" fmla="*/ 7513 w 21967"/>
                  <a:gd name="connsiteY8" fmla="*/ 9133 h 12271"/>
                  <a:gd name="connsiteX9" fmla="*/ 7513 w 21967"/>
                  <a:gd name="connsiteY9" fmla="*/ 9609 h 12271"/>
                  <a:gd name="connsiteX10" fmla="*/ 5325 w 21967"/>
                  <a:gd name="connsiteY10" fmla="*/ 12081 h 12271"/>
                  <a:gd name="connsiteX11" fmla="*/ 3994 w 21967"/>
                  <a:gd name="connsiteY11" fmla="*/ 12271 h 12271"/>
                  <a:gd name="connsiteX12" fmla="*/ 761 w 21967"/>
                  <a:gd name="connsiteY12" fmla="*/ 10560 h 12271"/>
                  <a:gd name="connsiteX13" fmla="*/ 0 w 21967"/>
                  <a:gd name="connsiteY13" fmla="*/ 7707 h 12271"/>
                  <a:gd name="connsiteX14" fmla="*/ 6657 w 21967"/>
                  <a:gd name="connsiteY14" fmla="*/ 670 h 12271"/>
                  <a:gd name="connsiteX15" fmla="*/ 10936 w 21967"/>
                  <a:gd name="connsiteY15" fmla="*/ 4 h 12271"/>
                  <a:gd name="connsiteX16" fmla="*/ 21967 w 21967"/>
                  <a:gd name="connsiteY16" fmla="*/ 4093 h 122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1967" h="12271">
                    <a:moveTo>
                      <a:pt x="21967" y="4093"/>
                    </a:moveTo>
                    <a:cubicBezTo>
                      <a:pt x="21397" y="4474"/>
                      <a:pt x="20826" y="4854"/>
                      <a:pt x="20351" y="5424"/>
                    </a:cubicBezTo>
                    <a:cubicBezTo>
                      <a:pt x="20065" y="5710"/>
                      <a:pt x="19875" y="5900"/>
                      <a:pt x="19685" y="6090"/>
                    </a:cubicBezTo>
                    <a:cubicBezTo>
                      <a:pt x="17022" y="4093"/>
                      <a:pt x="13884" y="2952"/>
                      <a:pt x="11412" y="2952"/>
                    </a:cubicBezTo>
                    <a:cubicBezTo>
                      <a:pt x="10270" y="2952"/>
                      <a:pt x="9224" y="3047"/>
                      <a:pt x="8178" y="3427"/>
                    </a:cubicBezTo>
                    <a:cubicBezTo>
                      <a:pt x="6657" y="3903"/>
                      <a:pt x="5325" y="4664"/>
                      <a:pt x="4374" y="5615"/>
                    </a:cubicBezTo>
                    <a:cubicBezTo>
                      <a:pt x="3328" y="6661"/>
                      <a:pt x="2853" y="8563"/>
                      <a:pt x="3709" y="9609"/>
                    </a:cubicBezTo>
                    <a:cubicBezTo>
                      <a:pt x="3709" y="8182"/>
                      <a:pt x="4565" y="7231"/>
                      <a:pt x="5801" y="7231"/>
                    </a:cubicBezTo>
                    <a:cubicBezTo>
                      <a:pt x="6467" y="7231"/>
                      <a:pt x="7418" y="7802"/>
                      <a:pt x="7513" y="9133"/>
                    </a:cubicBezTo>
                    <a:cubicBezTo>
                      <a:pt x="7513" y="9323"/>
                      <a:pt x="7513" y="9514"/>
                      <a:pt x="7513" y="9609"/>
                    </a:cubicBezTo>
                    <a:cubicBezTo>
                      <a:pt x="7513" y="10845"/>
                      <a:pt x="6657" y="11701"/>
                      <a:pt x="5325" y="12081"/>
                    </a:cubicBezTo>
                    <a:cubicBezTo>
                      <a:pt x="4945" y="12271"/>
                      <a:pt x="4470" y="12271"/>
                      <a:pt x="3994" y="12271"/>
                    </a:cubicBezTo>
                    <a:cubicBezTo>
                      <a:pt x="2663" y="12271"/>
                      <a:pt x="1331" y="11701"/>
                      <a:pt x="761" y="10560"/>
                    </a:cubicBezTo>
                    <a:cubicBezTo>
                      <a:pt x="190" y="9609"/>
                      <a:pt x="0" y="8563"/>
                      <a:pt x="0" y="7707"/>
                    </a:cubicBezTo>
                    <a:cubicBezTo>
                      <a:pt x="0" y="4664"/>
                      <a:pt x="2663" y="1811"/>
                      <a:pt x="6657" y="670"/>
                    </a:cubicBezTo>
                    <a:cubicBezTo>
                      <a:pt x="7988" y="194"/>
                      <a:pt x="9415" y="4"/>
                      <a:pt x="10936" y="4"/>
                    </a:cubicBezTo>
                    <a:cubicBezTo>
                      <a:pt x="14360" y="-91"/>
                      <a:pt x="18734" y="1526"/>
                      <a:pt x="21967" y="4093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45" name="Frihåndsform: figur 244">
                <a:extLst>
                  <a:ext uri="{FF2B5EF4-FFF2-40B4-BE49-F238E27FC236}">
                    <a16:creationId xmlns:a16="http://schemas.microsoft.com/office/drawing/2014/main" id="{6A154571-4F2E-4449-91F9-9249CD80F1AC}"/>
                  </a:ext>
                </a:extLst>
              </p:cNvPr>
              <p:cNvSpPr/>
              <p:nvPr/>
            </p:nvSpPr>
            <p:spPr>
              <a:xfrm>
                <a:off x="10243118" y="932899"/>
                <a:ext cx="21777" cy="12267"/>
              </a:xfrm>
              <a:custGeom>
                <a:avLst/>
                <a:gdLst>
                  <a:gd name="connsiteX0" fmla="*/ 0 w 21777"/>
                  <a:gd name="connsiteY0" fmla="*/ 8083 h 12267"/>
                  <a:gd name="connsiteX1" fmla="*/ 1617 w 21777"/>
                  <a:gd name="connsiteY1" fmla="*/ 6752 h 12267"/>
                  <a:gd name="connsiteX2" fmla="*/ 2282 w 21777"/>
                  <a:gd name="connsiteY2" fmla="*/ 6086 h 12267"/>
                  <a:gd name="connsiteX3" fmla="*/ 10461 w 21777"/>
                  <a:gd name="connsiteY3" fmla="*/ 9224 h 12267"/>
                  <a:gd name="connsiteX4" fmla="*/ 13694 w 21777"/>
                  <a:gd name="connsiteY4" fmla="*/ 8749 h 12267"/>
                  <a:gd name="connsiteX5" fmla="*/ 17498 w 21777"/>
                  <a:gd name="connsiteY5" fmla="*/ 6657 h 12267"/>
                  <a:gd name="connsiteX6" fmla="*/ 18164 w 21777"/>
                  <a:gd name="connsiteY6" fmla="*/ 2663 h 12267"/>
                  <a:gd name="connsiteX7" fmla="*/ 16071 w 21777"/>
                  <a:gd name="connsiteY7" fmla="*/ 5040 h 12267"/>
                  <a:gd name="connsiteX8" fmla="*/ 14360 w 21777"/>
                  <a:gd name="connsiteY8" fmla="*/ 3138 h 12267"/>
                  <a:gd name="connsiteX9" fmla="*/ 14360 w 21777"/>
                  <a:gd name="connsiteY9" fmla="*/ 2663 h 12267"/>
                  <a:gd name="connsiteX10" fmla="*/ 16452 w 21777"/>
                  <a:gd name="connsiteY10" fmla="*/ 190 h 12267"/>
                  <a:gd name="connsiteX11" fmla="*/ 17783 w 21777"/>
                  <a:gd name="connsiteY11" fmla="*/ 0 h 12267"/>
                  <a:gd name="connsiteX12" fmla="*/ 21016 w 21777"/>
                  <a:gd name="connsiteY12" fmla="*/ 1712 h 12267"/>
                  <a:gd name="connsiteX13" fmla="*/ 21777 w 21777"/>
                  <a:gd name="connsiteY13" fmla="*/ 4565 h 12267"/>
                  <a:gd name="connsiteX14" fmla="*/ 15120 w 21777"/>
                  <a:gd name="connsiteY14" fmla="*/ 11602 h 12267"/>
                  <a:gd name="connsiteX15" fmla="*/ 10841 w 21777"/>
                  <a:gd name="connsiteY15" fmla="*/ 12268 h 12267"/>
                  <a:gd name="connsiteX16" fmla="*/ 0 w 21777"/>
                  <a:gd name="connsiteY16" fmla="*/ 8083 h 122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1777" h="12267">
                    <a:moveTo>
                      <a:pt x="0" y="8083"/>
                    </a:moveTo>
                    <a:cubicBezTo>
                      <a:pt x="571" y="7703"/>
                      <a:pt x="1046" y="7322"/>
                      <a:pt x="1617" y="6752"/>
                    </a:cubicBezTo>
                    <a:cubicBezTo>
                      <a:pt x="1902" y="6467"/>
                      <a:pt x="2092" y="6276"/>
                      <a:pt x="2282" y="6086"/>
                    </a:cubicBezTo>
                    <a:cubicBezTo>
                      <a:pt x="4945" y="8083"/>
                      <a:pt x="8083" y="9224"/>
                      <a:pt x="10461" y="9224"/>
                    </a:cubicBezTo>
                    <a:cubicBezTo>
                      <a:pt x="11697" y="9224"/>
                      <a:pt x="12743" y="9034"/>
                      <a:pt x="13694" y="8749"/>
                    </a:cubicBezTo>
                    <a:cubicBezTo>
                      <a:pt x="15216" y="8273"/>
                      <a:pt x="16547" y="7513"/>
                      <a:pt x="17498" y="6657"/>
                    </a:cubicBezTo>
                    <a:cubicBezTo>
                      <a:pt x="18544" y="5611"/>
                      <a:pt x="19019" y="3709"/>
                      <a:pt x="18164" y="2663"/>
                    </a:cubicBezTo>
                    <a:cubicBezTo>
                      <a:pt x="18164" y="4089"/>
                      <a:pt x="17308" y="5040"/>
                      <a:pt x="16071" y="5040"/>
                    </a:cubicBezTo>
                    <a:cubicBezTo>
                      <a:pt x="15406" y="5040"/>
                      <a:pt x="14455" y="4470"/>
                      <a:pt x="14360" y="3138"/>
                    </a:cubicBezTo>
                    <a:cubicBezTo>
                      <a:pt x="14360" y="2948"/>
                      <a:pt x="14360" y="2758"/>
                      <a:pt x="14360" y="2663"/>
                    </a:cubicBezTo>
                    <a:cubicBezTo>
                      <a:pt x="14360" y="1426"/>
                      <a:pt x="15216" y="571"/>
                      <a:pt x="16452" y="190"/>
                    </a:cubicBezTo>
                    <a:cubicBezTo>
                      <a:pt x="16832" y="95"/>
                      <a:pt x="17308" y="0"/>
                      <a:pt x="17783" y="0"/>
                    </a:cubicBezTo>
                    <a:cubicBezTo>
                      <a:pt x="19114" y="0"/>
                      <a:pt x="20446" y="571"/>
                      <a:pt x="21016" y="1712"/>
                    </a:cubicBezTo>
                    <a:cubicBezTo>
                      <a:pt x="21587" y="2663"/>
                      <a:pt x="21777" y="3709"/>
                      <a:pt x="21777" y="4565"/>
                    </a:cubicBezTo>
                    <a:cubicBezTo>
                      <a:pt x="21777" y="7608"/>
                      <a:pt x="19114" y="10461"/>
                      <a:pt x="15120" y="11602"/>
                    </a:cubicBezTo>
                    <a:cubicBezTo>
                      <a:pt x="13789" y="12077"/>
                      <a:pt x="12363" y="12268"/>
                      <a:pt x="10841" y="12268"/>
                    </a:cubicBezTo>
                    <a:cubicBezTo>
                      <a:pt x="7608" y="12172"/>
                      <a:pt x="3233" y="10651"/>
                      <a:pt x="0" y="8083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46" name="Frihåndsform: figur 245">
                <a:extLst>
                  <a:ext uri="{FF2B5EF4-FFF2-40B4-BE49-F238E27FC236}">
                    <a16:creationId xmlns:a16="http://schemas.microsoft.com/office/drawing/2014/main" id="{E2880FB2-0711-4ABF-97B3-A122EC63831E}"/>
                  </a:ext>
                </a:extLst>
              </p:cNvPr>
              <p:cNvSpPr/>
              <p:nvPr/>
            </p:nvSpPr>
            <p:spPr>
              <a:xfrm>
                <a:off x="10194714" y="993952"/>
                <a:ext cx="19399" cy="18448"/>
              </a:xfrm>
              <a:custGeom>
                <a:avLst/>
                <a:gdLst>
                  <a:gd name="connsiteX0" fmla="*/ 19114 w 19399"/>
                  <a:gd name="connsiteY0" fmla="*/ 11792 h 18448"/>
                  <a:gd name="connsiteX1" fmla="*/ 9890 w 19399"/>
                  <a:gd name="connsiteY1" fmla="*/ 18449 h 18448"/>
                  <a:gd name="connsiteX2" fmla="*/ 0 w 19399"/>
                  <a:gd name="connsiteY2" fmla="*/ 9890 h 18448"/>
                  <a:gd name="connsiteX3" fmla="*/ 0 w 19399"/>
                  <a:gd name="connsiteY3" fmla="*/ 9700 h 18448"/>
                  <a:gd name="connsiteX4" fmla="*/ 9700 w 19399"/>
                  <a:gd name="connsiteY4" fmla="*/ 0 h 18448"/>
                  <a:gd name="connsiteX5" fmla="*/ 19400 w 19399"/>
                  <a:gd name="connsiteY5" fmla="*/ 9700 h 18448"/>
                  <a:gd name="connsiteX6" fmla="*/ 19114 w 19399"/>
                  <a:gd name="connsiteY6" fmla="*/ 11792 h 18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399" h="18448">
                    <a:moveTo>
                      <a:pt x="19114" y="11792"/>
                    </a:moveTo>
                    <a:cubicBezTo>
                      <a:pt x="14930" y="12077"/>
                      <a:pt x="11412" y="14740"/>
                      <a:pt x="9890" y="18449"/>
                    </a:cubicBezTo>
                    <a:cubicBezTo>
                      <a:pt x="8939" y="13789"/>
                      <a:pt x="4850" y="10080"/>
                      <a:pt x="0" y="9890"/>
                    </a:cubicBezTo>
                    <a:lnTo>
                      <a:pt x="0" y="9700"/>
                    </a:lnTo>
                    <a:cubicBezTo>
                      <a:pt x="0" y="4374"/>
                      <a:pt x="4374" y="0"/>
                      <a:pt x="9700" y="0"/>
                    </a:cubicBezTo>
                    <a:cubicBezTo>
                      <a:pt x="15025" y="0"/>
                      <a:pt x="19400" y="4374"/>
                      <a:pt x="19400" y="9700"/>
                    </a:cubicBezTo>
                    <a:cubicBezTo>
                      <a:pt x="19400" y="10366"/>
                      <a:pt x="19305" y="11126"/>
                      <a:pt x="19114" y="11792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47" name="Frihåndsform: figur 246">
                <a:extLst>
                  <a:ext uri="{FF2B5EF4-FFF2-40B4-BE49-F238E27FC236}">
                    <a16:creationId xmlns:a16="http://schemas.microsoft.com/office/drawing/2014/main" id="{CB87B841-6E82-44F2-9113-FB6999244EFE}"/>
                  </a:ext>
                </a:extLst>
              </p:cNvPr>
              <p:cNvSpPr/>
              <p:nvPr/>
            </p:nvSpPr>
            <p:spPr>
              <a:xfrm>
                <a:off x="10215159" y="995854"/>
                <a:ext cx="19399" cy="18353"/>
              </a:xfrm>
              <a:custGeom>
                <a:avLst/>
                <a:gdLst>
                  <a:gd name="connsiteX0" fmla="*/ 19114 w 19399"/>
                  <a:gd name="connsiteY0" fmla="*/ 11697 h 18353"/>
                  <a:gd name="connsiteX1" fmla="*/ 9890 w 19399"/>
                  <a:gd name="connsiteY1" fmla="*/ 18354 h 18353"/>
                  <a:gd name="connsiteX2" fmla="*/ 0 w 19399"/>
                  <a:gd name="connsiteY2" fmla="*/ 9890 h 18353"/>
                  <a:gd name="connsiteX3" fmla="*/ 0 w 19399"/>
                  <a:gd name="connsiteY3" fmla="*/ 9700 h 18353"/>
                  <a:gd name="connsiteX4" fmla="*/ 9700 w 19399"/>
                  <a:gd name="connsiteY4" fmla="*/ 0 h 18353"/>
                  <a:gd name="connsiteX5" fmla="*/ 19400 w 19399"/>
                  <a:gd name="connsiteY5" fmla="*/ 9700 h 18353"/>
                  <a:gd name="connsiteX6" fmla="*/ 19114 w 19399"/>
                  <a:gd name="connsiteY6" fmla="*/ 11697 h 183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399" h="18353">
                    <a:moveTo>
                      <a:pt x="19114" y="11697"/>
                    </a:moveTo>
                    <a:cubicBezTo>
                      <a:pt x="14930" y="11982"/>
                      <a:pt x="11317" y="14645"/>
                      <a:pt x="9890" y="18354"/>
                    </a:cubicBezTo>
                    <a:cubicBezTo>
                      <a:pt x="8939" y="13694"/>
                      <a:pt x="4850" y="10080"/>
                      <a:pt x="0" y="9890"/>
                    </a:cubicBezTo>
                    <a:lnTo>
                      <a:pt x="0" y="9700"/>
                    </a:lnTo>
                    <a:cubicBezTo>
                      <a:pt x="0" y="4374"/>
                      <a:pt x="4374" y="0"/>
                      <a:pt x="9700" y="0"/>
                    </a:cubicBezTo>
                    <a:cubicBezTo>
                      <a:pt x="15025" y="0"/>
                      <a:pt x="19400" y="4374"/>
                      <a:pt x="19400" y="9700"/>
                    </a:cubicBezTo>
                    <a:cubicBezTo>
                      <a:pt x="19305" y="10366"/>
                      <a:pt x="19210" y="11031"/>
                      <a:pt x="19114" y="11697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48" name="Frihåndsform: figur 247">
                <a:extLst>
                  <a:ext uri="{FF2B5EF4-FFF2-40B4-BE49-F238E27FC236}">
                    <a16:creationId xmlns:a16="http://schemas.microsoft.com/office/drawing/2014/main" id="{248EA124-A9F9-48F4-8D52-EE686171BF59}"/>
                  </a:ext>
                </a:extLst>
              </p:cNvPr>
              <p:cNvSpPr/>
              <p:nvPr/>
            </p:nvSpPr>
            <p:spPr>
              <a:xfrm>
                <a:off x="10235415" y="997565"/>
                <a:ext cx="19399" cy="18448"/>
              </a:xfrm>
              <a:custGeom>
                <a:avLst/>
                <a:gdLst>
                  <a:gd name="connsiteX0" fmla="*/ 19019 w 19399"/>
                  <a:gd name="connsiteY0" fmla="*/ 11792 h 18448"/>
                  <a:gd name="connsiteX1" fmla="*/ 9890 w 19399"/>
                  <a:gd name="connsiteY1" fmla="*/ 18449 h 18448"/>
                  <a:gd name="connsiteX2" fmla="*/ 0 w 19399"/>
                  <a:gd name="connsiteY2" fmla="*/ 9890 h 18448"/>
                  <a:gd name="connsiteX3" fmla="*/ 0 w 19399"/>
                  <a:gd name="connsiteY3" fmla="*/ 9700 h 18448"/>
                  <a:gd name="connsiteX4" fmla="*/ 9700 w 19399"/>
                  <a:gd name="connsiteY4" fmla="*/ 0 h 18448"/>
                  <a:gd name="connsiteX5" fmla="*/ 19400 w 19399"/>
                  <a:gd name="connsiteY5" fmla="*/ 9700 h 18448"/>
                  <a:gd name="connsiteX6" fmla="*/ 19019 w 19399"/>
                  <a:gd name="connsiteY6" fmla="*/ 11792 h 18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399" h="18448">
                    <a:moveTo>
                      <a:pt x="19019" y="11792"/>
                    </a:moveTo>
                    <a:cubicBezTo>
                      <a:pt x="14835" y="12077"/>
                      <a:pt x="11317" y="14740"/>
                      <a:pt x="9890" y="18449"/>
                    </a:cubicBezTo>
                    <a:cubicBezTo>
                      <a:pt x="8939" y="13789"/>
                      <a:pt x="4850" y="10080"/>
                      <a:pt x="0" y="9890"/>
                    </a:cubicBezTo>
                    <a:lnTo>
                      <a:pt x="0" y="9700"/>
                    </a:lnTo>
                    <a:cubicBezTo>
                      <a:pt x="0" y="4374"/>
                      <a:pt x="4374" y="0"/>
                      <a:pt x="9700" y="0"/>
                    </a:cubicBezTo>
                    <a:cubicBezTo>
                      <a:pt x="15025" y="0"/>
                      <a:pt x="19400" y="4374"/>
                      <a:pt x="19400" y="9700"/>
                    </a:cubicBezTo>
                    <a:cubicBezTo>
                      <a:pt x="19305" y="10461"/>
                      <a:pt x="19210" y="11126"/>
                      <a:pt x="19019" y="11792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49" name="Frihåndsform: figur 248">
                <a:extLst>
                  <a:ext uri="{FF2B5EF4-FFF2-40B4-BE49-F238E27FC236}">
                    <a16:creationId xmlns:a16="http://schemas.microsoft.com/office/drawing/2014/main" id="{680A0F63-C65D-4CC2-81F7-E610B19FE19B}"/>
                  </a:ext>
                </a:extLst>
              </p:cNvPr>
              <p:cNvSpPr/>
              <p:nvPr/>
            </p:nvSpPr>
            <p:spPr>
              <a:xfrm>
                <a:off x="10164283" y="1006695"/>
                <a:ext cx="19304" cy="18258"/>
              </a:xfrm>
              <a:custGeom>
                <a:avLst/>
                <a:gdLst>
                  <a:gd name="connsiteX0" fmla="*/ 19305 w 19304"/>
                  <a:gd name="connsiteY0" fmla="*/ 9034 h 18258"/>
                  <a:gd name="connsiteX1" fmla="*/ 19305 w 19304"/>
                  <a:gd name="connsiteY1" fmla="*/ 9415 h 18258"/>
                  <a:gd name="connsiteX2" fmla="*/ 19305 w 19304"/>
                  <a:gd name="connsiteY2" fmla="*/ 9605 h 18258"/>
                  <a:gd name="connsiteX3" fmla="*/ 19305 w 19304"/>
                  <a:gd name="connsiteY3" fmla="*/ 9795 h 18258"/>
                  <a:gd name="connsiteX4" fmla="*/ 9415 w 19304"/>
                  <a:gd name="connsiteY4" fmla="*/ 18259 h 18258"/>
                  <a:gd name="connsiteX5" fmla="*/ 190 w 19304"/>
                  <a:gd name="connsiteY5" fmla="*/ 11602 h 18258"/>
                  <a:gd name="connsiteX6" fmla="*/ 0 w 19304"/>
                  <a:gd name="connsiteY6" fmla="*/ 10651 h 18258"/>
                  <a:gd name="connsiteX7" fmla="*/ 0 w 19304"/>
                  <a:gd name="connsiteY7" fmla="*/ 10556 h 18258"/>
                  <a:gd name="connsiteX8" fmla="*/ 0 w 19304"/>
                  <a:gd name="connsiteY8" fmla="*/ 9700 h 18258"/>
                  <a:gd name="connsiteX9" fmla="*/ 9700 w 19304"/>
                  <a:gd name="connsiteY9" fmla="*/ 0 h 18258"/>
                  <a:gd name="connsiteX10" fmla="*/ 19305 w 19304"/>
                  <a:gd name="connsiteY10" fmla="*/ 8464 h 18258"/>
                  <a:gd name="connsiteX11" fmla="*/ 19305 w 19304"/>
                  <a:gd name="connsiteY11" fmla="*/ 9034 h 182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9304" h="18258">
                    <a:moveTo>
                      <a:pt x="19305" y="9034"/>
                    </a:moveTo>
                    <a:lnTo>
                      <a:pt x="19305" y="9415"/>
                    </a:lnTo>
                    <a:lnTo>
                      <a:pt x="19305" y="9605"/>
                    </a:lnTo>
                    <a:lnTo>
                      <a:pt x="19305" y="9795"/>
                    </a:lnTo>
                    <a:cubicBezTo>
                      <a:pt x="14455" y="10080"/>
                      <a:pt x="10366" y="13599"/>
                      <a:pt x="9415" y="18259"/>
                    </a:cubicBezTo>
                    <a:cubicBezTo>
                      <a:pt x="7893" y="14550"/>
                      <a:pt x="4279" y="11792"/>
                      <a:pt x="190" y="11602"/>
                    </a:cubicBezTo>
                    <a:cubicBezTo>
                      <a:pt x="95" y="11317"/>
                      <a:pt x="0" y="10936"/>
                      <a:pt x="0" y="10651"/>
                    </a:cubicBezTo>
                    <a:lnTo>
                      <a:pt x="0" y="10556"/>
                    </a:lnTo>
                    <a:cubicBezTo>
                      <a:pt x="0" y="10270"/>
                      <a:pt x="0" y="9985"/>
                      <a:pt x="0" y="9700"/>
                    </a:cubicBezTo>
                    <a:cubicBezTo>
                      <a:pt x="0" y="4374"/>
                      <a:pt x="4374" y="0"/>
                      <a:pt x="9700" y="0"/>
                    </a:cubicBezTo>
                    <a:cubicBezTo>
                      <a:pt x="14645" y="0"/>
                      <a:pt x="18734" y="3709"/>
                      <a:pt x="19305" y="8464"/>
                    </a:cubicBezTo>
                    <a:cubicBezTo>
                      <a:pt x="19305" y="8559"/>
                      <a:pt x="19305" y="8844"/>
                      <a:pt x="19305" y="9034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50" name="Frihåndsform: figur 249">
                <a:extLst>
                  <a:ext uri="{FF2B5EF4-FFF2-40B4-BE49-F238E27FC236}">
                    <a16:creationId xmlns:a16="http://schemas.microsoft.com/office/drawing/2014/main" id="{A0819B60-05EC-45BA-BDB9-B95C4D5322EE}"/>
                  </a:ext>
                </a:extLst>
              </p:cNvPr>
              <p:cNvSpPr/>
              <p:nvPr/>
            </p:nvSpPr>
            <p:spPr>
              <a:xfrm>
                <a:off x="10184443" y="1004698"/>
                <a:ext cx="19399" cy="18448"/>
              </a:xfrm>
              <a:custGeom>
                <a:avLst/>
                <a:gdLst>
                  <a:gd name="connsiteX0" fmla="*/ 19400 w 19399"/>
                  <a:gd name="connsiteY0" fmla="*/ 9129 h 18448"/>
                  <a:gd name="connsiteX1" fmla="*/ 19400 w 19399"/>
                  <a:gd name="connsiteY1" fmla="*/ 9510 h 18448"/>
                  <a:gd name="connsiteX2" fmla="*/ 19400 w 19399"/>
                  <a:gd name="connsiteY2" fmla="*/ 9700 h 18448"/>
                  <a:gd name="connsiteX3" fmla="*/ 19400 w 19399"/>
                  <a:gd name="connsiteY3" fmla="*/ 9890 h 18448"/>
                  <a:gd name="connsiteX4" fmla="*/ 9510 w 19399"/>
                  <a:gd name="connsiteY4" fmla="*/ 18449 h 18448"/>
                  <a:gd name="connsiteX5" fmla="*/ 285 w 19399"/>
                  <a:gd name="connsiteY5" fmla="*/ 11792 h 18448"/>
                  <a:gd name="connsiteX6" fmla="*/ 95 w 19399"/>
                  <a:gd name="connsiteY6" fmla="*/ 10746 h 18448"/>
                  <a:gd name="connsiteX7" fmla="*/ 95 w 19399"/>
                  <a:gd name="connsiteY7" fmla="*/ 10461 h 18448"/>
                  <a:gd name="connsiteX8" fmla="*/ 0 w 19399"/>
                  <a:gd name="connsiteY8" fmla="*/ 9700 h 18448"/>
                  <a:gd name="connsiteX9" fmla="*/ 9700 w 19399"/>
                  <a:gd name="connsiteY9" fmla="*/ 0 h 18448"/>
                  <a:gd name="connsiteX10" fmla="*/ 19305 w 19399"/>
                  <a:gd name="connsiteY10" fmla="*/ 8464 h 18448"/>
                  <a:gd name="connsiteX11" fmla="*/ 19400 w 19399"/>
                  <a:gd name="connsiteY11" fmla="*/ 9129 h 18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9399" h="18448">
                    <a:moveTo>
                      <a:pt x="19400" y="9129"/>
                    </a:moveTo>
                    <a:lnTo>
                      <a:pt x="19400" y="9510"/>
                    </a:lnTo>
                    <a:lnTo>
                      <a:pt x="19400" y="9700"/>
                    </a:lnTo>
                    <a:lnTo>
                      <a:pt x="19400" y="9890"/>
                    </a:lnTo>
                    <a:cubicBezTo>
                      <a:pt x="14455" y="10175"/>
                      <a:pt x="10461" y="13789"/>
                      <a:pt x="9510" y="18449"/>
                    </a:cubicBezTo>
                    <a:cubicBezTo>
                      <a:pt x="7988" y="14740"/>
                      <a:pt x="4470" y="12077"/>
                      <a:pt x="285" y="11792"/>
                    </a:cubicBezTo>
                    <a:cubicBezTo>
                      <a:pt x="190" y="11412"/>
                      <a:pt x="95" y="11126"/>
                      <a:pt x="95" y="10746"/>
                    </a:cubicBezTo>
                    <a:lnTo>
                      <a:pt x="95" y="10461"/>
                    </a:lnTo>
                    <a:cubicBezTo>
                      <a:pt x="0" y="10175"/>
                      <a:pt x="0" y="9985"/>
                      <a:pt x="0" y="9700"/>
                    </a:cubicBezTo>
                    <a:cubicBezTo>
                      <a:pt x="0" y="4374"/>
                      <a:pt x="4374" y="0"/>
                      <a:pt x="9700" y="0"/>
                    </a:cubicBezTo>
                    <a:cubicBezTo>
                      <a:pt x="14645" y="0"/>
                      <a:pt x="18734" y="3709"/>
                      <a:pt x="19305" y="8464"/>
                    </a:cubicBezTo>
                    <a:cubicBezTo>
                      <a:pt x="19400" y="8654"/>
                      <a:pt x="19400" y="8844"/>
                      <a:pt x="19400" y="9129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51" name="Frihåndsform: figur 250">
                <a:extLst>
                  <a:ext uri="{FF2B5EF4-FFF2-40B4-BE49-F238E27FC236}">
                    <a16:creationId xmlns:a16="http://schemas.microsoft.com/office/drawing/2014/main" id="{9A756112-CB49-452D-9F25-DEFF5CF924FB}"/>
                  </a:ext>
                </a:extLst>
              </p:cNvPr>
              <p:cNvSpPr/>
              <p:nvPr/>
            </p:nvSpPr>
            <p:spPr>
              <a:xfrm>
                <a:off x="10255671" y="999467"/>
                <a:ext cx="19399" cy="17688"/>
              </a:xfrm>
              <a:custGeom>
                <a:avLst/>
                <a:gdLst>
                  <a:gd name="connsiteX0" fmla="*/ 9795 w 19399"/>
                  <a:gd name="connsiteY0" fmla="*/ 17688 h 17688"/>
                  <a:gd name="connsiteX1" fmla="*/ 0 w 19399"/>
                  <a:gd name="connsiteY1" fmla="*/ 9890 h 17688"/>
                  <a:gd name="connsiteX2" fmla="*/ 0 w 19399"/>
                  <a:gd name="connsiteY2" fmla="*/ 9700 h 17688"/>
                  <a:gd name="connsiteX3" fmla="*/ 9700 w 19399"/>
                  <a:gd name="connsiteY3" fmla="*/ 0 h 17688"/>
                  <a:gd name="connsiteX4" fmla="*/ 19400 w 19399"/>
                  <a:gd name="connsiteY4" fmla="*/ 9700 h 17688"/>
                  <a:gd name="connsiteX5" fmla="*/ 19210 w 19399"/>
                  <a:gd name="connsiteY5" fmla="*/ 11507 h 17688"/>
                  <a:gd name="connsiteX6" fmla="*/ 9795 w 19399"/>
                  <a:gd name="connsiteY6" fmla="*/ 17688 h 176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399" h="17688">
                    <a:moveTo>
                      <a:pt x="9795" y="17688"/>
                    </a:moveTo>
                    <a:cubicBezTo>
                      <a:pt x="8559" y="13409"/>
                      <a:pt x="4660" y="10080"/>
                      <a:pt x="0" y="9890"/>
                    </a:cubicBezTo>
                    <a:lnTo>
                      <a:pt x="0" y="9700"/>
                    </a:lnTo>
                    <a:cubicBezTo>
                      <a:pt x="0" y="4374"/>
                      <a:pt x="4374" y="0"/>
                      <a:pt x="9700" y="0"/>
                    </a:cubicBezTo>
                    <a:cubicBezTo>
                      <a:pt x="15025" y="0"/>
                      <a:pt x="19400" y="4374"/>
                      <a:pt x="19400" y="9700"/>
                    </a:cubicBezTo>
                    <a:cubicBezTo>
                      <a:pt x="19400" y="10366"/>
                      <a:pt x="19305" y="10936"/>
                      <a:pt x="19210" y="11507"/>
                    </a:cubicBezTo>
                    <a:cubicBezTo>
                      <a:pt x="16262" y="13694"/>
                      <a:pt x="13123" y="15786"/>
                      <a:pt x="9795" y="17688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52" name="Frihåndsform: figur 251">
                <a:extLst>
                  <a:ext uri="{FF2B5EF4-FFF2-40B4-BE49-F238E27FC236}">
                    <a16:creationId xmlns:a16="http://schemas.microsoft.com/office/drawing/2014/main" id="{E65A88E1-D303-4CCB-B293-CB529B8F3079}"/>
                  </a:ext>
                </a:extLst>
              </p:cNvPr>
              <p:cNvSpPr/>
              <p:nvPr/>
            </p:nvSpPr>
            <p:spPr>
              <a:xfrm>
                <a:off x="10194714" y="1015444"/>
                <a:ext cx="19399" cy="17212"/>
              </a:xfrm>
              <a:custGeom>
                <a:avLst/>
                <a:gdLst>
                  <a:gd name="connsiteX0" fmla="*/ 15976 w 19399"/>
                  <a:gd name="connsiteY0" fmla="*/ 17117 h 17212"/>
                  <a:gd name="connsiteX1" fmla="*/ 10366 w 19399"/>
                  <a:gd name="connsiteY1" fmla="*/ 17213 h 17212"/>
                  <a:gd name="connsiteX2" fmla="*/ 3328 w 19399"/>
                  <a:gd name="connsiteY2" fmla="*/ 17022 h 17212"/>
                  <a:gd name="connsiteX3" fmla="*/ 0 w 19399"/>
                  <a:gd name="connsiteY3" fmla="*/ 9700 h 17212"/>
                  <a:gd name="connsiteX4" fmla="*/ 9700 w 19399"/>
                  <a:gd name="connsiteY4" fmla="*/ 0 h 17212"/>
                  <a:gd name="connsiteX5" fmla="*/ 19400 w 19399"/>
                  <a:gd name="connsiteY5" fmla="*/ 9700 h 17212"/>
                  <a:gd name="connsiteX6" fmla="*/ 15976 w 19399"/>
                  <a:gd name="connsiteY6" fmla="*/ 17117 h 172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399" h="17212">
                    <a:moveTo>
                      <a:pt x="15976" y="17117"/>
                    </a:moveTo>
                    <a:cubicBezTo>
                      <a:pt x="14074" y="17213"/>
                      <a:pt x="12172" y="17213"/>
                      <a:pt x="10366" y="17213"/>
                    </a:cubicBezTo>
                    <a:cubicBezTo>
                      <a:pt x="7988" y="17213"/>
                      <a:pt x="5611" y="17117"/>
                      <a:pt x="3328" y="17022"/>
                    </a:cubicBezTo>
                    <a:cubicBezTo>
                      <a:pt x="1331" y="15216"/>
                      <a:pt x="0" y="12648"/>
                      <a:pt x="0" y="9700"/>
                    </a:cubicBezTo>
                    <a:cubicBezTo>
                      <a:pt x="0" y="4374"/>
                      <a:pt x="4374" y="0"/>
                      <a:pt x="9700" y="0"/>
                    </a:cubicBezTo>
                    <a:cubicBezTo>
                      <a:pt x="15025" y="0"/>
                      <a:pt x="19400" y="4374"/>
                      <a:pt x="19400" y="9700"/>
                    </a:cubicBezTo>
                    <a:cubicBezTo>
                      <a:pt x="19400" y="12743"/>
                      <a:pt x="18068" y="15311"/>
                      <a:pt x="15976" y="17117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53" name="Frihåndsform: figur 252">
                <a:extLst>
                  <a:ext uri="{FF2B5EF4-FFF2-40B4-BE49-F238E27FC236}">
                    <a16:creationId xmlns:a16="http://schemas.microsoft.com/office/drawing/2014/main" id="{3444543C-F75F-4E6E-AFB1-15ACFA4908F6}"/>
                  </a:ext>
                </a:extLst>
              </p:cNvPr>
              <p:cNvSpPr/>
              <p:nvPr/>
            </p:nvSpPr>
            <p:spPr>
              <a:xfrm>
                <a:off x="10133756" y="999467"/>
                <a:ext cx="19209" cy="16546"/>
              </a:xfrm>
              <a:custGeom>
                <a:avLst/>
                <a:gdLst>
                  <a:gd name="connsiteX0" fmla="*/ 0 w 19209"/>
                  <a:gd name="connsiteY0" fmla="*/ 10366 h 16546"/>
                  <a:gd name="connsiteX1" fmla="*/ 0 w 19209"/>
                  <a:gd name="connsiteY1" fmla="*/ 9700 h 16546"/>
                  <a:gd name="connsiteX2" fmla="*/ 9700 w 19209"/>
                  <a:gd name="connsiteY2" fmla="*/ 0 h 16546"/>
                  <a:gd name="connsiteX3" fmla="*/ 19210 w 19209"/>
                  <a:gd name="connsiteY3" fmla="*/ 7988 h 16546"/>
                  <a:gd name="connsiteX4" fmla="*/ 9319 w 19209"/>
                  <a:gd name="connsiteY4" fmla="*/ 16547 h 16546"/>
                  <a:gd name="connsiteX5" fmla="*/ 3328 w 19209"/>
                  <a:gd name="connsiteY5" fmla="*/ 12743 h 16546"/>
                  <a:gd name="connsiteX6" fmla="*/ 0 w 19209"/>
                  <a:gd name="connsiteY6" fmla="*/ 10366 h 165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209" h="16546">
                    <a:moveTo>
                      <a:pt x="0" y="10366"/>
                    </a:moveTo>
                    <a:cubicBezTo>
                      <a:pt x="0" y="10270"/>
                      <a:pt x="0" y="9700"/>
                      <a:pt x="0" y="9700"/>
                    </a:cubicBezTo>
                    <a:cubicBezTo>
                      <a:pt x="0" y="4374"/>
                      <a:pt x="4374" y="0"/>
                      <a:pt x="9700" y="0"/>
                    </a:cubicBezTo>
                    <a:cubicBezTo>
                      <a:pt x="14360" y="0"/>
                      <a:pt x="18449" y="3519"/>
                      <a:pt x="19210" y="7988"/>
                    </a:cubicBezTo>
                    <a:cubicBezTo>
                      <a:pt x="14360" y="8273"/>
                      <a:pt x="10270" y="11887"/>
                      <a:pt x="9319" y="16547"/>
                    </a:cubicBezTo>
                    <a:cubicBezTo>
                      <a:pt x="7608" y="15501"/>
                      <a:pt x="5325" y="14074"/>
                      <a:pt x="3328" y="12743"/>
                    </a:cubicBezTo>
                    <a:cubicBezTo>
                      <a:pt x="2282" y="11982"/>
                      <a:pt x="1141" y="11317"/>
                      <a:pt x="0" y="10366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54" name="Frihåndsform: figur 253">
                <a:extLst>
                  <a:ext uri="{FF2B5EF4-FFF2-40B4-BE49-F238E27FC236}">
                    <a16:creationId xmlns:a16="http://schemas.microsoft.com/office/drawing/2014/main" id="{0B921498-7533-4CF2-B59F-EA1F1DD53145}"/>
                  </a:ext>
                </a:extLst>
              </p:cNvPr>
              <p:cNvSpPr/>
              <p:nvPr/>
            </p:nvSpPr>
            <p:spPr>
              <a:xfrm>
                <a:off x="10174363" y="995854"/>
                <a:ext cx="19209" cy="16546"/>
              </a:xfrm>
              <a:custGeom>
                <a:avLst/>
                <a:gdLst>
                  <a:gd name="connsiteX0" fmla="*/ 19210 w 19209"/>
                  <a:gd name="connsiteY0" fmla="*/ 7988 h 16546"/>
                  <a:gd name="connsiteX1" fmla="*/ 9319 w 19209"/>
                  <a:gd name="connsiteY1" fmla="*/ 16547 h 16546"/>
                  <a:gd name="connsiteX2" fmla="*/ 0 w 19209"/>
                  <a:gd name="connsiteY2" fmla="*/ 9890 h 16546"/>
                  <a:gd name="connsiteX3" fmla="*/ 0 w 19209"/>
                  <a:gd name="connsiteY3" fmla="*/ 9700 h 16546"/>
                  <a:gd name="connsiteX4" fmla="*/ 9700 w 19209"/>
                  <a:gd name="connsiteY4" fmla="*/ 0 h 16546"/>
                  <a:gd name="connsiteX5" fmla="*/ 19210 w 19209"/>
                  <a:gd name="connsiteY5" fmla="*/ 7988 h 165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209" h="16546">
                    <a:moveTo>
                      <a:pt x="19210" y="7988"/>
                    </a:moveTo>
                    <a:cubicBezTo>
                      <a:pt x="14265" y="8273"/>
                      <a:pt x="10270" y="11887"/>
                      <a:pt x="9319" y="16547"/>
                    </a:cubicBezTo>
                    <a:cubicBezTo>
                      <a:pt x="7798" y="12838"/>
                      <a:pt x="4184" y="10175"/>
                      <a:pt x="0" y="9890"/>
                    </a:cubicBezTo>
                    <a:lnTo>
                      <a:pt x="0" y="9700"/>
                    </a:lnTo>
                    <a:cubicBezTo>
                      <a:pt x="0" y="4374"/>
                      <a:pt x="4374" y="0"/>
                      <a:pt x="9700" y="0"/>
                    </a:cubicBezTo>
                    <a:cubicBezTo>
                      <a:pt x="14455" y="0"/>
                      <a:pt x="18449" y="3519"/>
                      <a:pt x="19210" y="7988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55" name="Frihåndsform: figur 254">
                <a:extLst>
                  <a:ext uri="{FF2B5EF4-FFF2-40B4-BE49-F238E27FC236}">
                    <a16:creationId xmlns:a16="http://schemas.microsoft.com/office/drawing/2014/main" id="{230E2218-540F-4B69-AF86-F475F7912D2B}"/>
                  </a:ext>
                </a:extLst>
              </p:cNvPr>
              <p:cNvSpPr/>
              <p:nvPr/>
            </p:nvSpPr>
            <p:spPr>
              <a:xfrm>
                <a:off x="10225335" y="1008502"/>
                <a:ext cx="19209" cy="16356"/>
              </a:xfrm>
              <a:custGeom>
                <a:avLst/>
                <a:gdLst>
                  <a:gd name="connsiteX0" fmla="*/ 0 w 19209"/>
                  <a:gd name="connsiteY0" fmla="*/ 7893 h 16356"/>
                  <a:gd name="connsiteX1" fmla="*/ 9510 w 19209"/>
                  <a:gd name="connsiteY1" fmla="*/ 0 h 16356"/>
                  <a:gd name="connsiteX2" fmla="*/ 19210 w 19209"/>
                  <a:gd name="connsiteY2" fmla="*/ 9700 h 16356"/>
                  <a:gd name="connsiteX3" fmla="*/ 9795 w 19209"/>
                  <a:gd name="connsiteY3" fmla="*/ 16357 h 16356"/>
                  <a:gd name="connsiteX4" fmla="*/ 0 w 19209"/>
                  <a:gd name="connsiteY4" fmla="*/ 7893 h 163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209" h="16356">
                    <a:moveTo>
                      <a:pt x="0" y="7893"/>
                    </a:moveTo>
                    <a:cubicBezTo>
                      <a:pt x="856" y="3423"/>
                      <a:pt x="4850" y="0"/>
                      <a:pt x="9510" y="0"/>
                    </a:cubicBezTo>
                    <a:cubicBezTo>
                      <a:pt x="14835" y="0"/>
                      <a:pt x="19210" y="4374"/>
                      <a:pt x="19210" y="9700"/>
                    </a:cubicBezTo>
                    <a:cubicBezTo>
                      <a:pt x="15025" y="9890"/>
                      <a:pt x="11317" y="12553"/>
                      <a:pt x="9795" y="16357"/>
                    </a:cubicBezTo>
                    <a:cubicBezTo>
                      <a:pt x="8844" y="11792"/>
                      <a:pt x="4850" y="8273"/>
                      <a:pt x="0" y="7893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56" name="Frihåndsform: figur 255">
                <a:extLst>
                  <a:ext uri="{FF2B5EF4-FFF2-40B4-BE49-F238E27FC236}">
                    <a16:creationId xmlns:a16="http://schemas.microsoft.com/office/drawing/2014/main" id="{5A79C8CB-4E19-4875-B0B8-38F5A7513186}"/>
                  </a:ext>
                </a:extLst>
              </p:cNvPr>
              <p:cNvSpPr/>
              <p:nvPr/>
            </p:nvSpPr>
            <p:spPr>
              <a:xfrm>
                <a:off x="10154107" y="997660"/>
                <a:ext cx="19304" cy="16546"/>
              </a:xfrm>
              <a:custGeom>
                <a:avLst/>
                <a:gdLst>
                  <a:gd name="connsiteX0" fmla="*/ 19305 w 19304"/>
                  <a:gd name="connsiteY0" fmla="*/ 8083 h 16546"/>
                  <a:gd name="connsiteX1" fmla="*/ 9415 w 19304"/>
                  <a:gd name="connsiteY1" fmla="*/ 16547 h 16546"/>
                  <a:gd name="connsiteX2" fmla="*/ 0 w 19304"/>
                  <a:gd name="connsiteY2" fmla="*/ 9795 h 16546"/>
                  <a:gd name="connsiteX3" fmla="*/ 0 w 19304"/>
                  <a:gd name="connsiteY3" fmla="*/ 9700 h 16546"/>
                  <a:gd name="connsiteX4" fmla="*/ 9700 w 19304"/>
                  <a:gd name="connsiteY4" fmla="*/ 0 h 16546"/>
                  <a:gd name="connsiteX5" fmla="*/ 19305 w 19304"/>
                  <a:gd name="connsiteY5" fmla="*/ 8083 h 165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304" h="16546">
                    <a:moveTo>
                      <a:pt x="19305" y="8083"/>
                    </a:moveTo>
                    <a:cubicBezTo>
                      <a:pt x="14455" y="8369"/>
                      <a:pt x="10366" y="11982"/>
                      <a:pt x="9415" y="16547"/>
                    </a:cubicBezTo>
                    <a:cubicBezTo>
                      <a:pt x="7893" y="12743"/>
                      <a:pt x="4279" y="10080"/>
                      <a:pt x="0" y="9795"/>
                    </a:cubicBezTo>
                    <a:lnTo>
                      <a:pt x="0" y="9700"/>
                    </a:lnTo>
                    <a:cubicBezTo>
                      <a:pt x="0" y="4374"/>
                      <a:pt x="4374" y="0"/>
                      <a:pt x="9700" y="0"/>
                    </a:cubicBezTo>
                    <a:cubicBezTo>
                      <a:pt x="14455" y="0"/>
                      <a:pt x="18449" y="3519"/>
                      <a:pt x="19305" y="8083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57" name="Frihåndsform: figur 256">
                <a:extLst>
                  <a:ext uri="{FF2B5EF4-FFF2-40B4-BE49-F238E27FC236}">
                    <a16:creationId xmlns:a16="http://schemas.microsoft.com/office/drawing/2014/main" id="{EAA94F8B-3B09-43AF-A1CD-8A3F018CB1DA}"/>
                  </a:ext>
                </a:extLst>
              </p:cNvPr>
              <p:cNvSpPr/>
              <p:nvPr/>
            </p:nvSpPr>
            <p:spPr>
              <a:xfrm>
                <a:off x="10204984" y="1006600"/>
                <a:ext cx="19114" cy="16546"/>
              </a:xfrm>
              <a:custGeom>
                <a:avLst/>
                <a:gdLst>
                  <a:gd name="connsiteX0" fmla="*/ 380 w 19114"/>
                  <a:gd name="connsiteY0" fmla="*/ 6847 h 16546"/>
                  <a:gd name="connsiteX1" fmla="*/ 8559 w 19114"/>
                  <a:gd name="connsiteY1" fmla="*/ 95 h 16546"/>
                  <a:gd name="connsiteX2" fmla="*/ 9510 w 19114"/>
                  <a:gd name="connsiteY2" fmla="*/ 0 h 16546"/>
                  <a:gd name="connsiteX3" fmla="*/ 19114 w 19114"/>
                  <a:gd name="connsiteY3" fmla="*/ 8464 h 16546"/>
                  <a:gd name="connsiteX4" fmla="*/ 19114 w 19114"/>
                  <a:gd name="connsiteY4" fmla="*/ 9129 h 16546"/>
                  <a:gd name="connsiteX5" fmla="*/ 19114 w 19114"/>
                  <a:gd name="connsiteY5" fmla="*/ 9510 h 16546"/>
                  <a:gd name="connsiteX6" fmla="*/ 19114 w 19114"/>
                  <a:gd name="connsiteY6" fmla="*/ 9700 h 16546"/>
                  <a:gd name="connsiteX7" fmla="*/ 19114 w 19114"/>
                  <a:gd name="connsiteY7" fmla="*/ 9890 h 16546"/>
                  <a:gd name="connsiteX8" fmla="*/ 9795 w 19114"/>
                  <a:gd name="connsiteY8" fmla="*/ 16547 h 16546"/>
                  <a:gd name="connsiteX9" fmla="*/ 0 w 19114"/>
                  <a:gd name="connsiteY9" fmla="*/ 7988 h 16546"/>
                  <a:gd name="connsiteX10" fmla="*/ 190 w 19114"/>
                  <a:gd name="connsiteY10" fmla="*/ 7227 h 16546"/>
                  <a:gd name="connsiteX11" fmla="*/ 380 w 19114"/>
                  <a:gd name="connsiteY11" fmla="*/ 6847 h 165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9114" h="16546">
                    <a:moveTo>
                      <a:pt x="380" y="6847"/>
                    </a:moveTo>
                    <a:cubicBezTo>
                      <a:pt x="1426" y="3233"/>
                      <a:pt x="4660" y="476"/>
                      <a:pt x="8559" y="95"/>
                    </a:cubicBezTo>
                    <a:cubicBezTo>
                      <a:pt x="8939" y="0"/>
                      <a:pt x="9224" y="0"/>
                      <a:pt x="9510" y="0"/>
                    </a:cubicBezTo>
                    <a:cubicBezTo>
                      <a:pt x="14455" y="0"/>
                      <a:pt x="18544" y="3709"/>
                      <a:pt x="19114" y="8464"/>
                    </a:cubicBezTo>
                    <a:cubicBezTo>
                      <a:pt x="19114" y="8654"/>
                      <a:pt x="19114" y="8844"/>
                      <a:pt x="19114" y="9129"/>
                    </a:cubicBezTo>
                    <a:lnTo>
                      <a:pt x="19114" y="9510"/>
                    </a:lnTo>
                    <a:lnTo>
                      <a:pt x="19114" y="9700"/>
                    </a:lnTo>
                    <a:lnTo>
                      <a:pt x="19114" y="9890"/>
                    </a:lnTo>
                    <a:cubicBezTo>
                      <a:pt x="14930" y="10175"/>
                      <a:pt x="11317" y="12838"/>
                      <a:pt x="9795" y="16547"/>
                    </a:cubicBezTo>
                    <a:cubicBezTo>
                      <a:pt x="8844" y="11887"/>
                      <a:pt x="4850" y="8273"/>
                      <a:pt x="0" y="7988"/>
                    </a:cubicBezTo>
                    <a:cubicBezTo>
                      <a:pt x="0" y="7703"/>
                      <a:pt x="95" y="7418"/>
                      <a:pt x="190" y="7227"/>
                    </a:cubicBezTo>
                    <a:cubicBezTo>
                      <a:pt x="380" y="7037"/>
                      <a:pt x="380" y="6942"/>
                      <a:pt x="380" y="6847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58" name="Frihåndsform: figur 257">
                <a:extLst>
                  <a:ext uri="{FF2B5EF4-FFF2-40B4-BE49-F238E27FC236}">
                    <a16:creationId xmlns:a16="http://schemas.microsoft.com/office/drawing/2014/main" id="{1CF3A346-5A5D-4315-B322-7A0FA8508E8D}"/>
                  </a:ext>
                </a:extLst>
              </p:cNvPr>
              <p:cNvSpPr/>
              <p:nvPr/>
            </p:nvSpPr>
            <p:spPr>
              <a:xfrm>
                <a:off x="10174363" y="1017536"/>
                <a:ext cx="19399" cy="14644"/>
              </a:xfrm>
              <a:custGeom>
                <a:avLst/>
                <a:gdLst>
                  <a:gd name="connsiteX0" fmla="*/ 17973 w 19399"/>
                  <a:gd name="connsiteY0" fmla="*/ 14645 h 14644"/>
                  <a:gd name="connsiteX1" fmla="*/ 190 w 19399"/>
                  <a:gd name="connsiteY1" fmla="*/ 11697 h 14644"/>
                  <a:gd name="connsiteX2" fmla="*/ 0 w 19399"/>
                  <a:gd name="connsiteY2" fmla="*/ 9700 h 14644"/>
                  <a:gd name="connsiteX3" fmla="*/ 9700 w 19399"/>
                  <a:gd name="connsiteY3" fmla="*/ 0 h 14644"/>
                  <a:gd name="connsiteX4" fmla="*/ 19400 w 19399"/>
                  <a:gd name="connsiteY4" fmla="*/ 9700 h 14644"/>
                  <a:gd name="connsiteX5" fmla="*/ 17973 w 19399"/>
                  <a:gd name="connsiteY5" fmla="*/ 14645 h 146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399" h="14644">
                    <a:moveTo>
                      <a:pt x="17973" y="14645"/>
                    </a:moveTo>
                    <a:cubicBezTo>
                      <a:pt x="11792" y="14074"/>
                      <a:pt x="5896" y="13123"/>
                      <a:pt x="190" y="11697"/>
                    </a:cubicBezTo>
                    <a:cubicBezTo>
                      <a:pt x="95" y="11031"/>
                      <a:pt x="0" y="10366"/>
                      <a:pt x="0" y="9700"/>
                    </a:cubicBezTo>
                    <a:cubicBezTo>
                      <a:pt x="0" y="4374"/>
                      <a:pt x="4374" y="0"/>
                      <a:pt x="9700" y="0"/>
                    </a:cubicBezTo>
                    <a:cubicBezTo>
                      <a:pt x="15025" y="0"/>
                      <a:pt x="19400" y="4374"/>
                      <a:pt x="19400" y="9700"/>
                    </a:cubicBezTo>
                    <a:cubicBezTo>
                      <a:pt x="19400" y="11507"/>
                      <a:pt x="18924" y="13123"/>
                      <a:pt x="17973" y="14645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59" name="Frihåndsform: figur 258">
                <a:extLst>
                  <a:ext uri="{FF2B5EF4-FFF2-40B4-BE49-F238E27FC236}">
                    <a16:creationId xmlns:a16="http://schemas.microsoft.com/office/drawing/2014/main" id="{378E4240-C322-493F-A6C4-1C412000DA43}"/>
                  </a:ext>
                </a:extLst>
              </p:cNvPr>
              <p:cNvSpPr/>
              <p:nvPr/>
            </p:nvSpPr>
            <p:spPr>
              <a:xfrm>
                <a:off x="10215159" y="1017536"/>
                <a:ext cx="19304" cy="14740"/>
              </a:xfrm>
              <a:custGeom>
                <a:avLst/>
                <a:gdLst>
                  <a:gd name="connsiteX0" fmla="*/ 19019 w 19304"/>
                  <a:gd name="connsiteY0" fmla="*/ 12077 h 14740"/>
                  <a:gd name="connsiteX1" fmla="*/ 1426 w 19304"/>
                  <a:gd name="connsiteY1" fmla="*/ 14740 h 14740"/>
                  <a:gd name="connsiteX2" fmla="*/ 0 w 19304"/>
                  <a:gd name="connsiteY2" fmla="*/ 9700 h 14740"/>
                  <a:gd name="connsiteX3" fmla="*/ 9700 w 19304"/>
                  <a:gd name="connsiteY3" fmla="*/ 0 h 14740"/>
                  <a:gd name="connsiteX4" fmla="*/ 19305 w 19304"/>
                  <a:gd name="connsiteY4" fmla="*/ 9700 h 14740"/>
                  <a:gd name="connsiteX5" fmla="*/ 19019 w 19304"/>
                  <a:gd name="connsiteY5" fmla="*/ 12077 h 147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304" h="14740">
                    <a:moveTo>
                      <a:pt x="19019" y="12077"/>
                    </a:moveTo>
                    <a:cubicBezTo>
                      <a:pt x="13504" y="13314"/>
                      <a:pt x="7608" y="14265"/>
                      <a:pt x="1426" y="14740"/>
                    </a:cubicBezTo>
                    <a:cubicBezTo>
                      <a:pt x="571" y="13218"/>
                      <a:pt x="0" y="11507"/>
                      <a:pt x="0" y="9700"/>
                    </a:cubicBezTo>
                    <a:cubicBezTo>
                      <a:pt x="0" y="4374"/>
                      <a:pt x="4374" y="0"/>
                      <a:pt x="9700" y="0"/>
                    </a:cubicBezTo>
                    <a:cubicBezTo>
                      <a:pt x="15025" y="0"/>
                      <a:pt x="19305" y="4374"/>
                      <a:pt x="19305" y="9700"/>
                    </a:cubicBezTo>
                    <a:cubicBezTo>
                      <a:pt x="19305" y="10461"/>
                      <a:pt x="19210" y="11221"/>
                      <a:pt x="19019" y="12077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60" name="Frihåndsform: figur 259">
                <a:extLst>
                  <a:ext uri="{FF2B5EF4-FFF2-40B4-BE49-F238E27FC236}">
                    <a16:creationId xmlns:a16="http://schemas.microsoft.com/office/drawing/2014/main" id="{2777CD7D-BD3F-49E9-BBF4-E66DCCC31B77}"/>
                  </a:ext>
                </a:extLst>
              </p:cNvPr>
              <p:cNvSpPr/>
              <p:nvPr/>
            </p:nvSpPr>
            <p:spPr>
              <a:xfrm>
                <a:off x="10144122" y="1008502"/>
                <a:ext cx="19304" cy="14264"/>
              </a:xfrm>
              <a:custGeom>
                <a:avLst/>
                <a:gdLst>
                  <a:gd name="connsiteX0" fmla="*/ 0 w 19304"/>
                  <a:gd name="connsiteY0" fmla="*/ 8369 h 14264"/>
                  <a:gd name="connsiteX1" fmla="*/ 9605 w 19304"/>
                  <a:gd name="connsiteY1" fmla="*/ 0 h 14264"/>
                  <a:gd name="connsiteX2" fmla="*/ 19210 w 19304"/>
                  <a:gd name="connsiteY2" fmla="*/ 8464 h 14264"/>
                  <a:gd name="connsiteX3" fmla="*/ 19305 w 19304"/>
                  <a:gd name="connsiteY3" fmla="*/ 9129 h 14264"/>
                  <a:gd name="connsiteX4" fmla="*/ 19305 w 19304"/>
                  <a:gd name="connsiteY4" fmla="*/ 9510 h 14264"/>
                  <a:gd name="connsiteX5" fmla="*/ 19305 w 19304"/>
                  <a:gd name="connsiteY5" fmla="*/ 9700 h 14264"/>
                  <a:gd name="connsiteX6" fmla="*/ 19305 w 19304"/>
                  <a:gd name="connsiteY6" fmla="*/ 9890 h 14264"/>
                  <a:gd name="connsiteX7" fmla="*/ 11221 w 19304"/>
                  <a:gd name="connsiteY7" fmla="*/ 14265 h 14264"/>
                  <a:gd name="connsiteX8" fmla="*/ 0 w 19304"/>
                  <a:gd name="connsiteY8" fmla="*/ 8369 h 142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9304" h="14264">
                    <a:moveTo>
                      <a:pt x="0" y="8369"/>
                    </a:moveTo>
                    <a:cubicBezTo>
                      <a:pt x="666" y="3709"/>
                      <a:pt x="4660" y="0"/>
                      <a:pt x="9605" y="0"/>
                    </a:cubicBezTo>
                    <a:cubicBezTo>
                      <a:pt x="14550" y="0"/>
                      <a:pt x="18639" y="3709"/>
                      <a:pt x="19210" y="8464"/>
                    </a:cubicBezTo>
                    <a:cubicBezTo>
                      <a:pt x="19210" y="8654"/>
                      <a:pt x="19210" y="8844"/>
                      <a:pt x="19305" y="9129"/>
                    </a:cubicBezTo>
                    <a:lnTo>
                      <a:pt x="19305" y="9510"/>
                    </a:lnTo>
                    <a:lnTo>
                      <a:pt x="19305" y="9700"/>
                    </a:lnTo>
                    <a:lnTo>
                      <a:pt x="19305" y="9890"/>
                    </a:lnTo>
                    <a:cubicBezTo>
                      <a:pt x="15976" y="10080"/>
                      <a:pt x="13123" y="11697"/>
                      <a:pt x="11221" y="14265"/>
                    </a:cubicBezTo>
                    <a:cubicBezTo>
                      <a:pt x="7227" y="12458"/>
                      <a:pt x="3519" y="10556"/>
                      <a:pt x="0" y="8369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61" name="Frihåndsform: figur 260">
                <a:extLst>
                  <a:ext uri="{FF2B5EF4-FFF2-40B4-BE49-F238E27FC236}">
                    <a16:creationId xmlns:a16="http://schemas.microsoft.com/office/drawing/2014/main" id="{9E16D163-417B-403A-9453-3EB97A434629}"/>
                  </a:ext>
                </a:extLst>
              </p:cNvPr>
              <p:cNvSpPr/>
              <p:nvPr/>
            </p:nvSpPr>
            <p:spPr>
              <a:xfrm>
                <a:off x="10245781" y="1010403"/>
                <a:ext cx="18829" cy="12647"/>
              </a:xfrm>
              <a:custGeom>
                <a:avLst/>
                <a:gdLst>
                  <a:gd name="connsiteX0" fmla="*/ 8273 w 18829"/>
                  <a:gd name="connsiteY0" fmla="*/ 12648 h 12647"/>
                  <a:gd name="connsiteX1" fmla="*/ 0 w 18829"/>
                  <a:gd name="connsiteY1" fmla="*/ 7893 h 12647"/>
                  <a:gd name="connsiteX2" fmla="*/ 190 w 18829"/>
                  <a:gd name="connsiteY2" fmla="*/ 7132 h 12647"/>
                  <a:gd name="connsiteX3" fmla="*/ 190 w 18829"/>
                  <a:gd name="connsiteY3" fmla="*/ 6942 h 12647"/>
                  <a:gd name="connsiteX4" fmla="*/ 8464 w 18829"/>
                  <a:gd name="connsiteY4" fmla="*/ 95 h 12647"/>
                  <a:gd name="connsiteX5" fmla="*/ 9415 w 18829"/>
                  <a:gd name="connsiteY5" fmla="*/ 0 h 12647"/>
                  <a:gd name="connsiteX6" fmla="*/ 18829 w 18829"/>
                  <a:gd name="connsiteY6" fmla="*/ 7418 h 12647"/>
                  <a:gd name="connsiteX7" fmla="*/ 8273 w 18829"/>
                  <a:gd name="connsiteY7" fmla="*/ 12648 h 126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8829" h="12647">
                    <a:moveTo>
                      <a:pt x="8273" y="12648"/>
                    </a:moveTo>
                    <a:cubicBezTo>
                      <a:pt x="6467" y="9985"/>
                      <a:pt x="3423" y="8083"/>
                      <a:pt x="0" y="7893"/>
                    </a:cubicBezTo>
                    <a:cubicBezTo>
                      <a:pt x="95" y="7608"/>
                      <a:pt x="95" y="7322"/>
                      <a:pt x="190" y="7132"/>
                    </a:cubicBezTo>
                    <a:cubicBezTo>
                      <a:pt x="190" y="7037"/>
                      <a:pt x="190" y="7037"/>
                      <a:pt x="190" y="6942"/>
                    </a:cubicBezTo>
                    <a:cubicBezTo>
                      <a:pt x="1236" y="3328"/>
                      <a:pt x="4565" y="475"/>
                      <a:pt x="8464" y="95"/>
                    </a:cubicBezTo>
                    <a:cubicBezTo>
                      <a:pt x="8844" y="0"/>
                      <a:pt x="9129" y="0"/>
                      <a:pt x="9415" y="0"/>
                    </a:cubicBezTo>
                    <a:cubicBezTo>
                      <a:pt x="13884" y="0"/>
                      <a:pt x="17783" y="3138"/>
                      <a:pt x="18829" y="7418"/>
                    </a:cubicBezTo>
                    <a:cubicBezTo>
                      <a:pt x="15501" y="9319"/>
                      <a:pt x="11982" y="11126"/>
                      <a:pt x="8273" y="12648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62" name="Frihåndsform: figur 261">
                <a:extLst>
                  <a:ext uri="{FF2B5EF4-FFF2-40B4-BE49-F238E27FC236}">
                    <a16:creationId xmlns:a16="http://schemas.microsoft.com/office/drawing/2014/main" id="{695D8F1B-B6C5-4C1E-9D6F-72F10ECDDCEA}"/>
                  </a:ext>
                </a:extLst>
              </p:cNvPr>
              <p:cNvSpPr/>
              <p:nvPr/>
            </p:nvSpPr>
            <p:spPr>
              <a:xfrm>
                <a:off x="10137180" y="916828"/>
                <a:ext cx="18068" cy="18353"/>
              </a:xfrm>
              <a:custGeom>
                <a:avLst/>
                <a:gdLst>
                  <a:gd name="connsiteX0" fmla="*/ 18068 w 18068"/>
                  <a:gd name="connsiteY0" fmla="*/ 5896 h 18353"/>
                  <a:gd name="connsiteX1" fmla="*/ 2568 w 18068"/>
                  <a:gd name="connsiteY1" fmla="*/ 18354 h 18353"/>
                  <a:gd name="connsiteX2" fmla="*/ 0 w 18068"/>
                  <a:gd name="connsiteY2" fmla="*/ 15881 h 18353"/>
                  <a:gd name="connsiteX3" fmla="*/ 11887 w 18068"/>
                  <a:gd name="connsiteY3" fmla="*/ 0 h 18353"/>
                  <a:gd name="connsiteX4" fmla="*/ 18068 w 18068"/>
                  <a:gd name="connsiteY4" fmla="*/ 5896 h 183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068" h="18353">
                    <a:moveTo>
                      <a:pt x="18068" y="5896"/>
                    </a:moveTo>
                    <a:cubicBezTo>
                      <a:pt x="11221" y="13314"/>
                      <a:pt x="5801" y="16927"/>
                      <a:pt x="2568" y="18354"/>
                    </a:cubicBezTo>
                    <a:cubicBezTo>
                      <a:pt x="1997" y="17308"/>
                      <a:pt x="1141" y="16452"/>
                      <a:pt x="0" y="15881"/>
                    </a:cubicBezTo>
                    <a:cubicBezTo>
                      <a:pt x="1331" y="12458"/>
                      <a:pt x="4850" y="7037"/>
                      <a:pt x="11887" y="0"/>
                    </a:cubicBezTo>
                    <a:lnTo>
                      <a:pt x="18068" y="5896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</p:grpSp>
        <p:sp>
          <p:nvSpPr>
            <p:cNvPr id="176" name="Frihåndsform: figur 175">
              <a:extLst>
                <a:ext uri="{FF2B5EF4-FFF2-40B4-BE49-F238E27FC236}">
                  <a16:creationId xmlns:a16="http://schemas.microsoft.com/office/drawing/2014/main" id="{13D075A9-203E-4E0B-814B-7211BFE0AF5D}"/>
                </a:ext>
              </a:extLst>
            </p:cNvPr>
            <p:cNvSpPr/>
            <p:nvPr/>
          </p:nvSpPr>
          <p:spPr>
            <a:xfrm>
              <a:off x="10145644" y="909125"/>
              <a:ext cx="18068" cy="17688"/>
            </a:xfrm>
            <a:custGeom>
              <a:avLst/>
              <a:gdLst>
                <a:gd name="connsiteX0" fmla="*/ 3043 w 18068"/>
                <a:gd name="connsiteY0" fmla="*/ 0 h 17688"/>
                <a:gd name="connsiteX1" fmla="*/ 6752 w 18068"/>
                <a:gd name="connsiteY1" fmla="*/ 3519 h 17688"/>
                <a:gd name="connsiteX2" fmla="*/ 18068 w 18068"/>
                <a:gd name="connsiteY2" fmla="*/ 14455 h 17688"/>
                <a:gd name="connsiteX3" fmla="*/ 14930 w 18068"/>
                <a:gd name="connsiteY3" fmla="*/ 17688 h 17688"/>
                <a:gd name="connsiteX4" fmla="*/ 0 w 18068"/>
                <a:gd name="connsiteY4" fmla="*/ 3138 h 17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068" h="17688">
                  <a:moveTo>
                    <a:pt x="3043" y="0"/>
                  </a:moveTo>
                  <a:lnTo>
                    <a:pt x="6752" y="3519"/>
                  </a:lnTo>
                  <a:lnTo>
                    <a:pt x="18068" y="14455"/>
                  </a:lnTo>
                  <a:lnTo>
                    <a:pt x="14930" y="17688"/>
                  </a:lnTo>
                  <a:lnTo>
                    <a:pt x="0" y="3138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grpSp>
          <p:nvGrpSpPr>
            <p:cNvPr id="177" name="dasdasda">
              <a:extLst>
                <a:ext uri="{FF2B5EF4-FFF2-40B4-BE49-F238E27FC236}">
                  <a16:creationId xmlns:a16="http://schemas.microsoft.com/office/drawing/2014/main" id="{6A3CE344-BB27-4BC6-AD67-C0912EF87582}"/>
                </a:ext>
              </a:extLst>
            </p:cNvPr>
            <p:cNvGrpSpPr/>
            <p:nvPr/>
          </p:nvGrpSpPr>
          <p:grpSpPr>
            <a:xfrm>
              <a:off x="10235415" y="1013335"/>
              <a:ext cx="72178" cy="16088"/>
              <a:chOff x="10235415" y="1013335"/>
              <a:chExt cx="72178" cy="16088"/>
            </a:xfrm>
            <a:solidFill>
              <a:srgbClr val="EBEBEB"/>
            </a:solidFill>
          </p:grpSpPr>
          <p:sp>
            <p:nvSpPr>
              <p:cNvPr id="239" name="Frihåndsform: figur 238">
                <a:extLst>
                  <a:ext uri="{FF2B5EF4-FFF2-40B4-BE49-F238E27FC236}">
                    <a16:creationId xmlns:a16="http://schemas.microsoft.com/office/drawing/2014/main" id="{F3AEF3A6-FAD0-4933-B08B-3B93643D9298}"/>
                  </a:ext>
                </a:extLst>
              </p:cNvPr>
              <p:cNvSpPr/>
              <p:nvPr/>
            </p:nvSpPr>
            <p:spPr>
              <a:xfrm>
                <a:off x="10289906" y="1013335"/>
                <a:ext cx="17688" cy="16088"/>
              </a:xfrm>
              <a:custGeom>
                <a:avLst/>
                <a:gdLst>
                  <a:gd name="connsiteX0" fmla="*/ 0 w 17688"/>
                  <a:gd name="connsiteY0" fmla="*/ 6008 h 16088"/>
                  <a:gd name="connsiteX1" fmla="*/ 5135 w 17688"/>
                  <a:gd name="connsiteY1" fmla="*/ 1348 h 16088"/>
                  <a:gd name="connsiteX2" fmla="*/ 10936 w 17688"/>
                  <a:gd name="connsiteY2" fmla="*/ 1253 h 16088"/>
                  <a:gd name="connsiteX3" fmla="*/ 11507 w 17688"/>
                  <a:gd name="connsiteY3" fmla="*/ 5057 h 16088"/>
                  <a:gd name="connsiteX4" fmla="*/ 15120 w 17688"/>
                  <a:gd name="connsiteY4" fmla="*/ 6388 h 16088"/>
                  <a:gd name="connsiteX5" fmla="*/ 17403 w 17688"/>
                  <a:gd name="connsiteY5" fmla="*/ 8005 h 16088"/>
                  <a:gd name="connsiteX6" fmla="*/ 17688 w 17688"/>
                  <a:gd name="connsiteY6" fmla="*/ 8290 h 16088"/>
                  <a:gd name="connsiteX7" fmla="*/ 15311 w 17688"/>
                  <a:gd name="connsiteY7" fmla="*/ 10478 h 16088"/>
                  <a:gd name="connsiteX8" fmla="*/ 13218 w 17688"/>
                  <a:gd name="connsiteY8" fmla="*/ 8671 h 16088"/>
                  <a:gd name="connsiteX9" fmla="*/ 9890 w 17688"/>
                  <a:gd name="connsiteY9" fmla="*/ 8290 h 16088"/>
                  <a:gd name="connsiteX10" fmla="*/ 7703 w 17688"/>
                  <a:gd name="connsiteY10" fmla="*/ 10287 h 16088"/>
                  <a:gd name="connsiteX11" fmla="*/ 11317 w 17688"/>
                  <a:gd name="connsiteY11" fmla="*/ 14186 h 16088"/>
                  <a:gd name="connsiteX12" fmla="*/ 9224 w 17688"/>
                  <a:gd name="connsiteY12" fmla="*/ 16088 h 16088"/>
                  <a:gd name="connsiteX13" fmla="*/ 0 w 17688"/>
                  <a:gd name="connsiteY13" fmla="*/ 6008 h 16088"/>
                  <a:gd name="connsiteX14" fmla="*/ 8464 w 17688"/>
                  <a:gd name="connsiteY14" fmla="*/ 6484 h 16088"/>
                  <a:gd name="connsiteX15" fmla="*/ 8844 w 17688"/>
                  <a:gd name="connsiteY15" fmla="*/ 3631 h 16088"/>
                  <a:gd name="connsiteX16" fmla="*/ 6181 w 17688"/>
                  <a:gd name="connsiteY16" fmla="*/ 3726 h 16088"/>
                  <a:gd name="connsiteX17" fmla="*/ 3519 w 17688"/>
                  <a:gd name="connsiteY17" fmla="*/ 6103 h 16088"/>
                  <a:gd name="connsiteX18" fmla="*/ 5991 w 17688"/>
                  <a:gd name="connsiteY18" fmla="*/ 8766 h 16088"/>
                  <a:gd name="connsiteX19" fmla="*/ 8464 w 17688"/>
                  <a:gd name="connsiteY19" fmla="*/ 6484 h 160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17688" h="16088">
                    <a:moveTo>
                      <a:pt x="0" y="6008"/>
                    </a:moveTo>
                    <a:lnTo>
                      <a:pt x="5135" y="1348"/>
                    </a:lnTo>
                    <a:cubicBezTo>
                      <a:pt x="7798" y="-1124"/>
                      <a:pt x="10175" y="397"/>
                      <a:pt x="10936" y="1253"/>
                    </a:cubicBezTo>
                    <a:cubicBezTo>
                      <a:pt x="11887" y="2394"/>
                      <a:pt x="12268" y="3821"/>
                      <a:pt x="11507" y="5057"/>
                    </a:cubicBezTo>
                    <a:cubicBezTo>
                      <a:pt x="12648" y="4677"/>
                      <a:pt x="13409" y="4486"/>
                      <a:pt x="15120" y="6388"/>
                    </a:cubicBezTo>
                    <a:cubicBezTo>
                      <a:pt x="16452" y="7815"/>
                      <a:pt x="16832" y="8195"/>
                      <a:pt x="17403" y="8005"/>
                    </a:cubicBezTo>
                    <a:lnTo>
                      <a:pt x="17688" y="8290"/>
                    </a:lnTo>
                    <a:lnTo>
                      <a:pt x="15311" y="10478"/>
                    </a:lnTo>
                    <a:cubicBezTo>
                      <a:pt x="14740" y="10097"/>
                      <a:pt x="14169" y="9717"/>
                      <a:pt x="13218" y="8671"/>
                    </a:cubicBezTo>
                    <a:cubicBezTo>
                      <a:pt x="11982" y="7339"/>
                      <a:pt x="11412" y="6864"/>
                      <a:pt x="9890" y="8290"/>
                    </a:cubicBezTo>
                    <a:lnTo>
                      <a:pt x="7703" y="10287"/>
                    </a:lnTo>
                    <a:lnTo>
                      <a:pt x="11317" y="14186"/>
                    </a:lnTo>
                    <a:lnTo>
                      <a:pt x="9224" y="16088"/>
                    </a:lnTo>
                    <a:lnTo>
                      <a:pt x="0" y="6008"/>
                    </a:lnTo>
                    <a:close/>
                    <a:moveTo>
                      <a:pt x="8464" y="6484"/>
                    </a:moveTo>
                    <a:cubicBezTo>
                      <a:pt x="9605" y="5533"/>
                      <a:pt x="9795" y="4582"/>
                      <a:pt x="8844" y="3631"/>
                    </a:cubicBezTo>
                    <a:cubicBezTo>
                      <a:pt x="8369" y="3060"/>
                      <a:pt x="7418" y="2585"/>
                      <a:pt x="6181" y="3726"/>
                    </a:cubicBezTo>
                    <a:lnTo>
                      <a:pt x="3519" y="6103"/>
                    </a:lnTo>
                    <a:lnTo>
                      <a:pt x="5991" y="8766"/>
                    </a:lnTo>
                    <a:lnTo>
                      <a:pt x="8464" y="6484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40" name="Frihåndsform: figur 239">
                <a:extLst>
                  <a:ext uri="{FF2B5EF4-FFF2-40B4-BE49-F238E27FC236}">
                    <a16:creationId xmlns:a16="http://schemas.microsoft.com/office/drawing/2014/main" id="{79C85D6B-6EF0-4126-8D1A-6D70606E0F36}"/>
                  </a:ext>
                </a:extLst>
              </p:cNvPr>
              <p:cNvSpPr/>
              <p:nvPr/>
            </p:nvSpPr>
            <p:spPr>
              <a:xfrm>
                <a:off x="10235415" y="1019152"/>
                <a:ext cx="17592" cy="9985"/>
              </a:xfrm>
              <a:custGeom>
                <a:avLst/>
                <a:gdLst>
                  <a:gd name="connsiteX0" fmla="*/ 17593 w 17592"/>
                  <a:gd name="connsiteY0" fmla="*/ 4184 h 9985"/>
                  <a:gd name="connsiteX1" fmla="*/ 0 w 17592"/>
                  <a:gd name="connsiteY1" fmla="*/ 9985 h 9985"/>
                  <a:gd name="connsiteX2" fmla="*/ 0 w 17592"/>
                  <a:gd name="connsiteY2" fmla="*/ 9700 h 9985"/>
                  <a:gd name="connsiteX3" fmla="*/ 9700 w 17592"/>
                  <a:gd name="connsiteY3" fmla="*/ 0 h 9985"/>
                  <a:gd name="connsiteX4" fmla="*/ 17593 w 17592"/>
                  <a:gd name="connsiteY4" fmla="*/ 4184 h 9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592" h="9985">
                    <a:moveTo>
                      <a:pt x="17593" y="4184"/>
                    </a:moveTo>
                    <a:cubicBezTo>
                      <a:pt x="12077" y="6562"/>
                      <a:pt x="6276" y="8464"/>
                      <a:pt x="0" y="9985"/>
                    </a:cubicBezTo>
                    <a:lnTo>
                      <a:pt x="0" y="9700"/>
                    </a:lnTo>
                    <a:cubicBezTo>
                      <a:pt x="0" y="4374"/>
                      <a:pt x="4374" y="0"/>
                      <a:pt x="9700" y="0"/>
                    </a:cubicBezTo>
                    <a:cubicBezTo>
                      <a:pt x="12933" y="0"/>
                      <a:pt x="15881" y="1712"/>
                      <a:pt x="17593" y="4184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</p:grpSp>
        <p:sp>
          <p:nvSpPr>
            <p:cNvPr id="178" name="Frihåndsform: figur 177">
              <a:extLst>
                <a:ext uri="{FF2B5EF4-FFF2-40B4-BE49-F238E27FC236}">
                  <a16:creationId xmlns:a16="http://schemas.microsoft.com/office/drawing/2014/main" id="{99981640-B179-401D-B053-8C6FFD6E9140}"/>
                </a:ext>
              </a:extLst>
            </p:cNvPr>
            <p:cNvSpPr/>
            <p:nvPr/>
          </p:nvSpPr>
          <p:spPr>
            <a:xfrm>
              <a:off x="10092865" y="1001940"/>
              <a:ext cx="16832" cy="16832"/>
            </a:xfrm>
            <a:custGeom>
              <a:avLst/>
              <a:gdLst>
                <a:gd name="connsiteX0" fmla="*/ 15025 w 16832"/>
                <a:gd name="connsiteY0" fmla="*/ 9224 h 16832"/>
                <a:gd name="connsiteX1" fmla="*/ 10175 w 16832"/>
                <a:gd name="connsiteY1" fmla="*/ 3709 h 16832"/>
                <a:gd name="connsiteX2" fmla="*/ 8083 w 16832"/>
                <a:gd name="connsiteY2" fmla="*/ 5611 h 16832"/>
                <a:gd name="connsiteX3" fmla="*/ 12553 w 16832"/>
                <a:gd name="connsiteY3" fmla="*/ 10651 h 16832"/>
                <a:gd name="connsiteX4" fmla="*/ 10746 w 16832"/>
                <a:gd name="connsiteY4" fmla="*/ 12268 h 16832"/>
                <a:gd name="connsiteX5" fmla="*/ 6276 w 16832"/>
                <a:gd name="connsiteY5" fmla="*/ 7227 h 16832"/>
                <a:gd name="connsiteX6" fmla="*/ 3614 w 16832"/>
                <a:gd name="connsiteY6" fmla="*/ 9510 h 16832"/>
                <a:gd name="connsiteX7" fmla="*/ 8749 w 16832"/>
                <a:gd name="connsiteY7" fmla="*/ 15215 h 16832"/>
                <a:gd name="connsiteX8" fmla="*/ 6942 w 16832"/>
                <a:gd name="connsiteY8" fmla="*/ 16832 h 16832"/>
                <a:gd name="connsiteX9" fmla="*/ 0 w 16832"/>
                <a:gd name="connsiteY9" fmla="*/ 9034 h 16832"/>
                <a:gd name="connsiteX10" fmla="*/ 10080 w 16832"/>
                <a:gd name="connsiteY10" fmla="*/ 0 h 16832"/>
                <a:gd name="connsiteX11" fmla="*/ 16832 w 16832"/>
                <a:gd name="connsiteY11" fmla="*/ 7608 h 16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832" h="16832">
                  <a:moveTo>
                    <a:pt x="15025" y="9224"/>
                  </a:moveTo>
                  <a:lnTo>
                    <a:pt x="10175" y="3709"/>
                  </a:lnTo>
                  <a:lnTo>
                    <a:pt x="8083" y="5611"/>
                  </a:lnTo>
                  <a:lnTo>
                    <a:pt x="12553" y="10651"/>
                  </a:lnTo>
                  <a:lnTo>
                    <a:pt x="10746" y="12268"/>
                  </a:lnTo>
                  <a:lnTo>
                    <a:pt x="6276" y="7227"/>
                  </a:lnTo>
                  <a:lnTo>
                    <a:pt x="3614" y="9510"/>
                  </a:lnTo>
                  <a:lnTo>
                    <a:pt x="8749" y="15215"/>
                  </a:lnTo>
                  <a:lnTo>
                    <a:pt x="6942" y="16832"/>
                  </a:lnTo>
                  <a:lnTo>
                    <a:pt x="0" y="9034"/>
                  </a:lnTo>
                  <a:lnTo>
                    <a:pt x="10080" y="0"/>
                  </a:lnTo>
                  <a:lnTo>
                    <a:pt x="16832" y="7608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179" name="Frihåndsform: figur 178">
              <a:extLst>
                <a:ext uri="{FF2B5EF4-FFF2-40B4-BE49-F238E27FC236}">
                  <a16:creationId xmlns:a16="http://schemas.microsoft.com/office/drawing/2014/main" id="{6A77ECA3-D8D0-40ED-8D8F-5463830AED16}"/>
                </a:ext>
              </a:extLst>
            </p:cNvPr>
            <p:cNvSpPr/>
            <p:nvPr/>
          </p:nvSpPr>
          <p:spPr>
            <a:xfrm>
              <a:off x="10156104" y="1019152"/>
              <a:ext cx="17307" cy="9699"/>
            </a:xfrm>
            <a:custGeom>
              <a:avLst/>
              <a:gdLst>
                <a:gd name="connsiteX0" fmla="*/ 17308 w 17307"/>
                <a:gd name="connsiteY0" fmla="*/ 9700 h 9699"/>
                <a:gd name="connsiteX1" fmla="*/ 0 w 17307"/>
                <a:gd name="connsiteY1" fmla="*/ 3804 h 9699"/>
                <a:gd name="connsiteX2" fmla="*/ 7608 w 17307"/>
                <a:gd name="connsiteY2" fmla="*/ 0 h 9699"/>
                <a:gd name="connsiteX3" fmla="*/ 17308 w 17307"/>
                <a:gd name="connsiteY3" fmla="*/ 9700 h 96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307" h="9699">
                  <a:moveTo>
                    <a:pt x="17308" y="9700"/>
                  </a:moveTo>
                  <a:cubicBezTo>
                    <a:pt x="11126" y="8178"/>
                    <a:pt x="5421" y="6181"/>
                    <a:pt x="0" y="3804"/>
                  </a:cubicBezTo>
                  <a:cubicBezTo>
                    <a:pt x="1712" y="1522"/>
                    <a:pt x="4565" y="0"/>
                    <a:pt x="7608" y="0"/>
                  </a:cubicBezTo>
                  <a:cubicBezTo>
                    <a:pt x="12933" y="0"/>
                    <a:pt x="17308" y="4374"/>
                    <a:pt x="17308" y="9700"/>
                  </a:cubicBezTo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180" name="Frihåndsform: figur 179">
              <a:extLst>
                <a:ext uri="{FF2B5EF4-FFF2-40B4-BE49-F238E27FC236}">
                  <a16:creationId xmlns:a16="http://schemas.microsoft.com/office/drawing/2014/main" id="{0A8052FC-F227-406D-B63F-E94E5F02AD69}"/>
                </a:ext>
              </a:extLst>
            </p:cNvPr>
            <p:cNvSpPr/>
            <p:nvPr/>
          </p:nvSpPr>
          <p:spPr>
            <a:xfrm>
              <a:off x="10113881" y="1021435"/>
              <a:ext cx="16261" cy="17022"/>
            </a:xfrm>
            <a:custGeom>
              <a:avLst/>
              <a:gdLst>
                <a:gd name="connsiteX0" fmla="*/ 14740 w 16261"/>
                <a:gd name="connsiteY0" fmla="*/ 7893 h 17022"/>
                <a:gd name="connsiteX1" fmla="*/ 8939 w 16261"/>
                <a:gd name="connsiteY1" fmla="*/ 3614 h 17022"/>
                <a:gd name="connsiteX2" fmla="*/ 7132 w 16261"/>
                <a:gd name="connsiteY2" fmla="*/ 5801 h 17022"/>
                <a:gd name="connsiteX3" fmla="*/ 12648 w 16261"/>
                <a:gd name="connsiteY3" fmla="*/ 9795 h 17022"/>
                <a:gd name="connsiteX4" fmla="*/ 11221 w 16261"/>
                <a:gd name="connsiteY4" fmla="*/ 11792 h 17022"/>
                <a:gd name="connsiteX5" fmla="*/ 5801 w 16261"/>
                <a:gd name="connsiteY5" fmla="*/ 7798 h 17022"/>
                <a:gd name="connsiteX6" fmla="*/ 3709 w 16261"/>
                <a:gd name="connsiteY6" fmla="*/ 10651 h 17022"/>
                <a:gd name="connsiteX7" fmla="*/ 9890 w 16261"/>
                <a:gd name="connsiteY7" fmla="*/ 15120 h 17022"/>
                <a:gd name="connsiteX8" fmla="*/ 8464 w 16261"/>
                <a:gd name="connsiteY8" fmla="*/ 17022 h 17022"/>
                <a:gd name="connsiteX9" fmla="*/ 0 w 16261"/>
                <a:gd name="connsiteY9" fmla="*/ 10936 h 17022"/>
                <a:gd name="connsiteX10" fmla="*/ 7988 w 16261"/>
                <a:gd name="connsiteY10" fmla="*/ 0 h 17022"/>
                <a:gd name="connsiteX11" fmla="*/ 16262 w 16261"/>
                <a:gd name="connsiteY11" fmla="*/ 5896 h 17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261" h="17022">
                  <a:moveTo>
                    <a:pt x="14740" y="7893"/>
                  </a:moveTo>
                  <a:lnTo>
                    <a:pt x="8939" y="3614"/>
                  </a:lnTo>
                  <a:lnTo>
                    <a:pt x="7132" y="5801"/>
                  </a:lnTo>
                  <a:lnTo>
                    <a:pt x="12648" y="9795"/>
                  </a:lnTo>
                  <a:lnTo>
                    <a:pt x="11221" y="11792"/>
                  </a:lnTo>
                  <a:lnTo>
                    <a:pt x="5801" y="7798"/>
                  </a:lnTo>
                  <a:lnTo>
                    <a:pt x="3709" y="10651"/>
                  </a:lnTo>
                  <a:lnTo>
                    <a:pt x="9890" y="15120"/>
                  </a:lnTo>
                  <a:lnTo>
                    <a:pt x="8464" y="17022"/>
                  </a:lnTo>
                  <a:lnTo>
                    <a:pt x="0" y="10936"/>
                  </a:lnTo>
                  <a:lnTo>
                    <a:pt x="7988" y="0"/>
                  </a:lnTo>
                  <a:lnTo>
                    <a:pt x="16262" y="5896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181" name="Frihåndsform: figur 180">
              <a:extLst>
                <a:ext uri="{FF2B5EF4-FFF2-40B4-BE49-F238E27FC236}">
                  <a16:creationId xmlns:a16="http://schemas.microsoft.com/office/drawing/2014/main" id="{BF27F304-B357-4C3B-BDA2-114A38B8DB57}"/>
                </a:ext>
              </a:extLst>
            </p:cNvPr>
            <p:cNvSpPr/>
            <p:nvPr/>
          </p:nvSpPr>
          <p:spPr>
            <a:xfrm>
              <a:off x="10063099" y="947735"/>
              <a:ext cx="16451" cy="15025"/>
            </a:xfrm>
            <a:custGeom>
              <a:avLst/>
              <a:gdLst>
                <a:gd name="connsiteX0" fmla="*/ 0 w 16451"/>
                <a:gd name="connsiteY0" fmla="*/ 4470 h 15025"/>
                <a:gd name="connsiteX1" fmla="*/ 856 w 16451"/>
                <a:gd name="connsiteY1" fmla="*/ 7132 h 15025"/>
                <a:gd name="connsiteX2" fmla="*/ 9510 w 16451"/>
                <a:gd name="connsiteY2" fmla="*/ 3994 h 15025"/>
                <a:gd name="connsiteX3" fmla="*/ 2663 w 16451"/>
                <a:gd name="connsiteY3" fmla="*/ 12363 h 15025"/>
                <a:gd name="connsiteX4" fmla="*/ 3614 w 16451"/>
                <a:gd name="connsiteY4" fmla="*/ 15025 h 15025"/>
                <a:gd name="connsiteX5" fmla="*/ 16452 w 16451"/>
                <a:gd name="connsiteY5" fmla="*/ 10556 h 15025"/>
                <a:gd name="connsiteX6" fmla="*/ 15596 w 16451"/>
                <a:gd name="connsiteY6" fmla="*/ 7988 h 15025"/>
                <a:gd name="connsiteX7" fmla="*/ 6942 w 16451"/>
                <a:gd name="connsiteY7" fmla="*/ 11031 h 15025"/>
                <a:gd name="connsiteX8" fmla="*/ 13789 w 16451"/>
                <a:gd name="connsiteY8" fmla="*/ 2568 h 15025"/>
                <a:gd name="connsiteX9" fmla="*/ 12743 w 16451"/>
                <a:gd name="connsiteY9" fmla="*/ 0 h 15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451" h="15025">
                  <a:moveTo>
                    <a:pt x="0" y="4470"/>
                  </a:moveTo>
                  <a:lnTo>
                    <a:pt x="856" y="7132"/>
                  </a:lnTo>
                  <a:lnTo>
                    <a:pt x="9510" y="3994"/>
                  </a:lnTo>
                  <a:lnTo>
                    <a:pt x="2663" y="12363"/>
                  </a:lnTo>
                  <a:lnTo>
                    <a:pt x="3614" y="15025"/>
                  </a:lnTo>
                  <a:lnTo>
                    <a:pt x="16452" y="10556"/>
                  </a:lnTo>
                  <a:lnTo>
                    <a:pt x="15596" y="7988"/>
                  </a:lnTo>
                  <a:lnTo>
                    <a:pt x="6942" y="11031"/>
                  </a:lnTo>
                  <a:lnTo>
                    <a:pt x="13789" y="2568"/>
                  </a:lnTo>
                  <a:lnTo>
                    <a:pt x="12743" y="0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182" name="Frihåndsform: figur 181">
              <a:extLst>
                <a:ext uri="{FF2B5EF4-FFF2-40B4-BE49-F238E27FC236}">
                  <a16:creationId xmlns:a16="http://schemas.microsoft.com/office/drawing/2014/main" id="{7E016019-AD08-4F6A-9630-EE73B04A39BA}"/>
                </a:ext>
              </a:extLst>
            </p:cNvPr>
            <p:cNvSpPr/>
            <p:nvPr/>
          </p:nvSpPr>
          <p:spPr>
            <a:xfrm>
              <a:off x="10073941" y="974362"/>
              <a:ext cx="16451" cy="11316"/>
            </a:xfrm>
            <a:custGeom>
              <a:avLst/>
              <a:gdLst>
                <a:gd name="connsiteX0" fmla="*/ 0 w 16451"/>
                <a:gd name="connsiteY0" fmla="*/ 5801 h 11316"/>
                <a:gd name="connsiteX1" fmla="*/ 12267 w 16451"/>
                <a:gd name="connsiteY1" fmla="*/ 0 h 11316"/>
                <a:gd name="connsiteX2" fmla="*/ 16452 w 16451"/>
                <a:gd name="connsiteY2" fmla="*/ 8939 h 11316"/>
                <a:gd name="connsiteX3" fmla="*/ 14455 w 16451"/>
                <a:gd name="connsiteY3" fmla="*/ 9890 h 11316"/>
                <a:gd name="connsiteX4" fmla="*/ 11412 w 16451"/>
                <a:gd name="connsiteY4" fmla="*/ 3519 h 11316"/>
                <a:gd name="connsiteX5" fmla="*/ 8464 w 16451"/>
                <a:gd name="connsiteY5" fmla="*/ 4945 h 11316"/>
                <a:gd name="connsiteX6" fmla="*/ 10936 w 16451"/>
                <a:gd name="connsiteY6" fmla="*/ 10270 h 11316"/>
                <a:gd name="connsiteX7" fmla="*/ 8939 w 16451"/>
                <a:gd name="connsiteY7" fmla="*/ 11317 h 11316"/>
                <a:gd name="connsiteX8" fmla="*/ 6371 w 16451"/>
                <a:gd name="connsiteY8" fmla="*/ 5801 h 11316"/>
                <a:gd name="connsiteX9" fmla="*/ 1046 w 16451"/>
                <a:gd name="connsiteY9" fmla="*/ 8369 h 11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451" h="11316">
                  <a:moveTo>
                    <a:pt x="0" y="5801"/>
                  </a:moveTo>
                  <a:lnTo>
                    <a:pt x="12267" y="0"/>
                  </a:lnTo>
                  <a:lnTo>
                    <a:pt x="16452" y="8939"/>
                  </a:lnTo>
                  <a:lnTo>
                    <a:pt x="14455" y="9890"/>
                  </a:lnTo>
                  <a:lnTo>
                    <a:pt x="11412" y="3519"/>
                  </a:lnTo>
                  <a:lnTo>
                    <a:pt x="8464" y="4945"/>
                  </a:lnTo>
                  <a:lnTo>
                    <a:pt x="10936" y="10270"/>
                  </a:lnTo>
                  <a:lnTo>
                    <a:pt x="8939" y="11317"/>
                  </a:lnTo>
                  <a:lnTo>
                    <a:pt x="6371" y="5801"/>
                  </a:lnTo>
                  <a:lnTo>
                    <a:pt x="1046" y="8369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grpSp>
          <p:nvGrpSpPr>
            <p:cNvPr id="183" name="dasdasda">
              <a:extLst>
                <a:ext uri="{FF2B5EF4-FFF2-40B4-BE49-F238E27FC236}">
                  <a16:creationId xmlns:a16="http://schemas.microsoft.com/office/drawing/2014/main" id="{C5C5364D-953D-422A-8DFF-1F3AB6BA64B6}"/>
                </a:ext>
              </a:extLst>
            </p:cNvPr>
            <p:cNvGrpSpPr/>
            <p:nvPr/>
          </p:nvGrpSpPr>
          <p:grpSpPr>
            <a:xfrm>
              <a:off x="10083640" y="703431"/>
              <a:ext cx="259825" cy="302469"/>
              <a:chOff x="10083640" y="703431"/>
              <a:chExt cx="259825" cy="302469"/>
            </a:xfrm>
            <a:solidFill>
              <a:srgbClr val="EBEBEB"/>
            </a:solidFill>
          </p:grpSpPr>
          <p:sp>
            <p:nvSpPr>
              <p:cNvPr id="234" name="Frihåndsform: figur 233">
                <a:extLst>
                  <a:ext uri="{FF2B5EF4-FFF2-40B4-BE49-F238E27FC236}">
                    <a16:creationId xmlns:a16="http://schemas.microsoft.com/office/drawing/2014/main" id="{3D2078F1-39B4-4257-B149-AA6D4198BF1B}"/>
                  </a:ext>
                </a:extLst>
              </p:cNvPr>
              <p:cNvSpPr/>
              <p:nvPr/>
            </p:nvSpPr>
            <p:spPr>
              <a:xfrm>
                <a:off x="10083640" y="991004"/>
                <a:ext cx="15576" cy="14896"/>
              </a:xfrm>
              <a:custGeom>
                <a:avLst/>
                <a:gdLst>
                  <a:gd name="connsiteX0" fmla="*/ 0 w 15576"/>
                  <a:gd name="connsiteY0" fmla="*/ 7798 h 14896"/>
                  <a:gd name="connsiteX1" fmla="*/ 11221 w 15576"/>
                  <a:gd name="connsiteY1" fmla="*/ 0 h 14896"/>
                  <a:gd name="connsiteX2" fmla="*/ 14645 w 15576"/>
                  <a:gd name="connsiteY2" fmla="*/ 4850 h 14896"/>
                  <a:gd name="connsiteX3" fmla="*/ 12172 w 15576"/>
                  <a:gd name="connsiteY3" fmla="*/ 13409 h 14896"/>
                  <a:gd name="connsiteX4" fmla="*/ 3423 w 15576"/>
                  <a:gd name="connsiteY4" fmla="*/ 12648 h 14896"/>
                  <a:gd name="connsiteX5" fmla="*/ 0 w 15576"/>
                  <a:gd name="connsiteY5" fmla="*/ 7798 h 14896"/>
                  <a:gd name="connsiteX6" fmla="*/ 3614 w 15576"/>
                  <a:gd name="connsiteY6" fmla="*/ 8749 h 14896"/>
                  <a:gd name="connsiteX7" fmla="*/ 5040 w 15576"/>
                  <a:gd name="connsiteY7" fmla="*/ 10841 h 14896"/>
                  <a:gd name="connsiteX8" fmla="*/ 10461 w 15576"/>
                  <a:gd name="connsiteY8" fmla="*/ 11126 h 14896"/>
                  <a:gd name="connsiteX9" fmla="*/ 12743 w 15576"/>
                  <a:gd name="connsiteY9" fmla="*/ 8273 h 14896"/>
                  <a:gd name="connsiteX10" fmla="*/ 12077 w 15576"/>
                  <a:gd name="connsiteY10" fmla="*/ 5135 h 14896"/>
                  <a:gd name="connsiteX11" fmla="*/ 10936 w 15576"/>
                  <a:gd name="connsiteY11" fmla="*/ 3519 h 14896"/>
                  <a:gd name="connsiteX12" fmla="*/ 3614 w 15576"/>
                  <a:gd name="connsiteY12" fmla="*/ 8749 h 148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5576" h="14896">
                    <a:moveTo>
                      <a:pt x="0" y="7798"/>
                    </a:moveTo>
                    <a:lnTo>
                      <a:pt x="11221" y="0"/>
                    </a:lnTo>
                    <a:lnTo>
                      <a:pt x="14645" y="4850"/>
                    </a:lnTo>
                    <a:cubicBezTo>
                      <a:pt x="16262" y="7132"/>
                      <a:pt x="15976" y="10841"/>
                      <a:pt x="12172" y="13409"/>
                    </a:cubicBezTo>
                    <a:cubicBezTo>
                      <a:pt x="8559" y="15881"/>
                      <a:pt x="5040" y="15025"/>
                      <a:pt x="3423" y="12648"/>
                    </a:cubicBezTo>
                    <a:lnTo>
                      <a:pt x="0" y="7798"/>
                    </a:lnTo>
                    <a:close/>
                    <a:moveTo>
                      <a:pt x="3614" y="8749"/>
                    </a:moveTo>
                    <a:lnTo>
                      <a:pt x="5040" y="10841"/>
                    </a:lnTo>
                    <a:cubicBezTo>
                      <a:pt x="6181" y="12363"/>
                      <a:pt x="7893" y="12838"/>
                      <a:pt x="10461" y="11126"/>
                    </a:cubicBezTo>
                    <a:cubicBezTo>
                      <a:pt x="11887" y="10175"/>
                      <a:pt x="12553" y="9129"/>
                      <a:pt x="12743" y="8273"/>
                    </a:cubicBezTo>
                    <a:cubicBezTo>
                      <a:pt x="13123" y="7322"/>
                      <a:pt x="13028" y="6372"/>
                      <a:pt x="12077" y="5135"/>
                    </a:cubicBezTo>
                    <a:lnTo>
                      <a:pt x="10936" y="3519"/>
                    </a:lnTo>
                    <a:lnTo>
                      <a:pt x="3614" y="8749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35" name="Frihåndsform: figur 234">
                <a:extLst>
                  <a:ext uri="{FF2B5EF4-FFF2-40B4-BE49-F238E27FC236}">
                    <a16:creationId xmlns:a16="http://schemas.microsoft.com/office/drawing/2014/main" id="{C18853CC-20E5-4377-8CCB-A186B3AE484E}"/>
                  </a:ext>
                </a:extLst>
              </p:cNvPr>
              <p:cNvSpPr/>
              <p:nvPr/>
            </p:nvSpPr>
            <p:spPr>
              <a:xfrm>
                <a:off x="10320907" y="970463"/>
                <a:ext cx="15836" cy="14585"/>
              </a:xfrm>
              <a:custGeom>
                <a:avLst/>
                <a:gdLst>
                  <a:gd name="connsiteX0" fmla="*/ 12933 w 15836"/>
                  <a:gd name="connsiteY0" fmla="*/ 3899 h 14585"/>
                  <a:gd name="connsiteX1" fmla="*/ 14930 w 15836"/>
                  <a:gd name="connsiteY1" fmla="*/ 11221 h 14585"/>
                  <a:gd name="connsiteX2" fmla="*/ 11507 w 15836"/>
                  <a:gd name="connsiteY2" fmla="*/ 14455 h 14585"/>
                  <a:gd name="connsiteX3" fmla="*/ 8083 w 15836"/>
                  <a:gd name="connsiteY3" fmla="*/ 13979 h 14585"/>
                  <a:gd name="connsiteX4" fmla="*/ 0 w 15836"/>
                  <a:gd name="connsiteY4" fmla="*/ 9985 h 14585"/>
                  <a:gd name="connsiteX5" fmla="*/ 1331 w 15836"/>
                  <a:gd name="connsiteY5" fmla="*/ 7322 h 14585"/>
                  <a:gd name="connsiteX6" fmla="*/ 9224 w 15836"/>
                  <a:gd name="connsiteY6" fmla="*/ 11221 h 14585"/>
                  <a:gd name="connsiteX7" fmla="*/ 12743 w 15836"/>
                  <a:gd name="connsiteY7" fmla="*/ 10270 h 14585"/>
                  <a:gd name="connsiteX8" fmla="*/ 11697 w 15836"/>
                  <a:gd name="connsiteY8" fmla="*/ 6562 h 14585"/>
                  <a:gd name="connsiteX9" fmla="*/ 3709 w 15836"/>
                  <a:gd name="connsiteY9" fmla="*/ 2663 h 14585"/>
                  <a:gd name="connsiteX10" fmla="*/ 5040 w 15836"/>
                  <a:gd name="connsiteY10" fmla="*/ 0 h 14585"/>
                  <a:gd name="connsiteX11" fmla="*/ 12933 w 15836"/>
                  <a:gd name="connsiteY11" fmla="*/ 3899 h 145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5836" h="14585">
                    <a:moveTo>
                      <a:pt x="12933" y="3899"/>
                    </a:moveTo>
                    <a:cubicBezTo>
                      <a:pt x="16071" y="5516"/>
                      <a:pt x="16547" y="8178"/>
                      <a:pt x="14930" y="11221"/>
                    </a:cubicBezTo>
                    <a:cubicBezTo>
                      <a:pt x="14360" y="12363"/>
                      <a:pt x="13218" y="13884"/>
                      <a:pt x="11507" y="14455"/>
                    </a:cubicBezTo>
                    <a:cubicBezTo>
                      <a:pt x="10461" y="14740"/>
                      <a:pt x="9320" y="14550"/>
                      <a:pt x="8083" y="13979"/>
                    </a:cubicBezTo>
                    <a:lnTo>
                      <a:pt x="0" y="9985"/>
                    </a:lnTo>
                    <a:lnTo>
                      <a:pt x="1331" y="7322"/>
                    </a:lnTo>
                    <a:lnTo>
                      <a:pt x="9224" y="11221"/>
                    </a:lnTo>
                    <a:cubicBezTo>
                      <a:pt x="10936" y="12077"/>
                      <a:pt x="12172" y="11412"/>
                      <a:pt x="12743" y="10270"/>
                    </a:cubicBezTo>
                    <a:cubicBezTo>
                      <a:pt x="13599" y="8464"/>
                      <a:pt x="13123" y="7418"/>
                      <a:pt x="11697" y="6562"/>
                    </a:cubicBezTo>
                    <a:lnTo>
                      <a:pt x="3709" y="2663"/>
                    </a:lnTo>
                    <a:lnTo>
                      <a:pt x="5040" y="0"/>
                    </a:lnTo>
                    <a:lnTo>
                      <a:pt x="12933" y="3899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36" name="Frihåndsform: figur 235">
                <a:extLst>
                  <a:ext uri="{FF2B5EF4-FFF2-40B4-BE49-F238E27FC236}">
                    <a16:creationId xmlns:a16="http://schemas.microsoft.com/office/drawing/2014/main" id="{2058D150-C441-4D50-8E59-00ECCF1DD64B}"/>
                  </a:ext>
                </a:extLst>
              </p:cNvPr>
              <p:cNvSpPr/>
              <p:nvPr/>
            </p:nvSpPr>
            <p:spPr>
              <a:xfrm>
                <a:off x="10233418" y="703431"/>
                <a:ext cx="15881" cy="11126"/>
              </a:xfrm>
              <a:custGeom>
                <a:avLst/>
                <a:gdLst>
                  <a:gd name="connsiteX0" fmla="*/ 14740 w 15881"/>
                  <a:gd name="connsiteY0" fmla="*/ 11126 h 11126"/>
                  <a:gd name="connsiteX1" fmla="*/ 4660 w 15881"/>
                  <a:gd name="connsiteY1" fmla="*/ 9129 h 11126"/>
                  <a:gd name="connsiteX2" fmla="*/ 761 w 15881"/>
                  <a:gd name="connsiteY2" fmla="*/ 8559 h 11126"/>
                  <a:gd name="connsiteX3" fmla="*/ 0 w 15881"/>
                  <a:gd name="connsiteY3" fmla="*/ 8464 h 11126"/>
                  <a:gd name="connsiteX4" fmla="*/ 571 w 15881"/>
                  <a:gd name="connsiteY4" fmla="*/ 0 h 11126"/>
                  <a:gd name="connsiteX5" fmla="*/ 4374 w 15881"/>
                  <a:gd name="connsiteY5" fmla="*/ 475 h 11126"/>
                  <a:gd name="connsiteX6" fmla="*/ 15881 w 15881"/>
                  <a:gd name="connsiteY6" fmla="*/ 2663 h 11126"/>
                  <a:gd name="connsiteX7" fmla="*/ 14740 w 15881"/>
                  <a:gd name="connsiteY7" fmla="*/ 11126 h 111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5881" h="11126">
                    <a:moveTo>
                      <a:pt x="14740" y="11126"/>
                    </a:moveTo>
                    <a:cubicBezTo>
                      <a:pt x="11412" y="10366"/>
                      <a:pt x="7988" y="9605"/>
                      <a:pt x="4660" y="9129"/>
                    </a:cubicBezTo>
                    <a:cubicBezTo>
                      <a:pt x="3328" y="8939"/>
                      <a:pt x="2092" y="8749"/>
                      <a:pt x="761" y="8559"/>
                    </a:cubicBezTo>
                    <a:cubicBezTo>
                      <a:pt x="475" y="8559"/>
                      <a:pt x="285" y="8559"/>
                      <a:pt x="0" y="8464"/>
                    </a:cubicBezTo>
                    <a:lnTo>
                      <a:pt x="571" y="0"/>
                    </a:lnTo>
                    <a:cubicBezTo>
                      <a:pt x="2377" y="285"/>
                      <a:pt x="3804" y="475"/>
                      <a:pt x="4374" y="475"/>
                    </a:cubicBezTo>
                    <a:cubicBezTo>
                      <a:pt x="8273" y="1141"/>
                      <a:pt x="11982" y="1807"/>
                      <a:pt x="15881" y="2663"/>
                    </a:cubicBezTo>
                    <a:lnTo>
                      <a:pt x="14740" y="11126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37" name="Frihåndsform: figur 236">
                <a:extLst>
                  <a:ext uri="{FF2B5EF4-FFF2-40B4-BE49-F238E27FC236}">
                    <a16:creationId xmlns:a16="http://schemas.microsoft.com/office/drawing/2014/main" id="{A3A1D7E9-EE83-48D2-A2B5-932FA8B7EDA2}"/>
                  </a:ext>
                </a:extLst>
              </p:cNvPr>
              <p:cNvSpPr/>
              <p:nvPr/>
            </p:nvSpPr>
            <p:spPr>
              <a:xfrm>
                <a:off x="10160479" y="703431"/>
                <a:ext cx="15786" cy="11031"/>
              </a:xfrm>
              <a:custGeom>
                <a:avLst/>
                <a:gdLst>
                  <a:gd name="connsiteX0" fmla="*/ 15786 w 15786"/>
                  <a:gd name="connsiteY0" fmla="*/ 8369 h 11031"/>
                  <a:gd name="connsiteX1" fmla="*/ 14360 w 15786"/>
                  <a:gd name="connsiteY1" fmla="*/ 8559 h 11031"/>
                  <a:gd name="connsiteX2" fmla="*/ 10556 w 15786"/>
                  <a:gd name="connsiteY2" fmla="*/ 9129 h 11031"/>
                  <a:gd name="connsiteX3" fmla="*/ 951 w 15786"/>
                  <a:gd name="connsiteY3" fmla="*/ 11031 h 11031"/>
                  <a:gd name="connsiteX4" fmla="*/ 0 w 15786"/>
                  <a:gd name="connsiteY4" fmla="*/ 2758 h 11031"/>
                  <a:gd name="connsiteX5" fmla="*/ 11982 w 15786"/>
                  <a:gd name="connsiteY5" fmla="*/ 475 h 11031"/>
                  <a:gd name="connsiteX6" fmla="*/ 15120 w 15786"/>
                  <a:gd name="connsiteY6" fmla="*/ 0 h 11031"/>
                  <a:gd name="connsiteX7" fmla="*/ 15786 w 15786"/>
                  <a:gd name="connsiteY7" fmla="*/ 8369 h 110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5786" h="11031">
                    <a:moveTo>
                      <a:pt x="15786" y="8369"/>
                    </a:moveTo>
                    <a:cubicBezTo>
                      <a:pt x="15311" y="8464"/>
                      <a:pt x="14835" y="8559"/>
                      <a:pt x="14360" y="8559"/>
                    </a:cubicBezTo>
                    <a:cubicBezTo>
                      <a:pt x="13028" y="8749"/>
                      <a:pt x="11792" y="8939"/>
                      <a:pt x="10556" y="9129"/>
                    </a:cubicBezTo>
                    <a:cubicBezTo>
                      <a:pt x="7322" y="9700"/>
                      <a:pt x="4089" y="10270"/>
                      <a:pt x="951" y="11031"/>
                    </a:cubicBezTo>
                    <a:lnTo>
                      <a:pt x="0" y="2758"/>
                    </a:lnTo>
                    <a:cubicBezTo>
                      <a:pt x="3994" y="1902"/>
                      <a:pt x="7988" y="1141"/>
                      <a:pt x="11982" y="475"/>
                    </a:cubicBezTo>
                    <a:cubicBezTo>
                      <a:pt x="12458" y="380"/>
                      <a:pt x="13599" y="190"/>
                      <a:pt x="15120" y="0"/>
                    </a:cubicBezTo>
                    <a:lnTo>
                      <a:pt x="15786" y="8369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38" name="Frihåndsform: figur 237">
                <a:extLst>
                  <a:ext uri="{FF2B5EF4-FFF2-40B4-BE49-F238E27FC236}">
                    <a16:creationId xmlns:a16="http://schemas.microsoft.com/office/drawing/2014/main" id="{71FE0D5E-7633-4B62-B421-660562E5D17A}"/>
                  </a:ext>
                </a:extLst>
              </p:cNvPr>
              <p:cNvSpPr/>
              <p:nvPr/>
            </p:nvSpPr>
            <p:spPr>
              <a:xfrm>
                <a:off x="10328325" y="956676"/>
                <a:ext cx="15141" cy="13976"/>
              </a:xfrm>
              <a:custGeom>
                <a:avLst/>
                <a:gdLst>
                  <a:gd name="connsiteX0" fmla="*/ 0 w 15141"/>
                  <a:gd name="connsiteY0" fmla="*/ 9317 h 13976"/>
                  <a:gd name="connsiteX1" fmla="*/ 2092 w 15141"/>
                  <a:gd name="connsiteY1" fmla="*/ 3611 h 13976"/>
                  <a:gd name="connsiteX2" fmla="*/ 10080 w 15141"/>
                  <a:gd name="connsiteY2" fmla="*/ 568 h 13976"/>
                  <a:gd name="connsiteX3" fmla="*/ 14740 w 15141"/>
                  <a:gd name="connsiteY3" fmla="*/ 8366 h 13976"/>
                  <a:gd name="connsiteX4" fmla="*/ 12648 w 15141"/>
                  <a:gd name="connsiteY4" fmla="*/ 13977 h 13976"/>
                  <a:gd name="connsiteX5" fmla="*/ 0 w 15141"/>
                  <a:gd name="connsiteY5" fmla="*/ 9317 h 13976"/>
                  <a:gd name="connsiteX6" fmla="*/ 11507 w 15141"/>
                  <a:gd name="connsiteY6" fmla="*/ 10743 h 13976"/>
                  <a:gd name="connsiteX7" fmla="*/ 12458 w 15141"/>
                  <a:gd name="connsiteY7" fmla="*/ 8081 h 13976"/>
                  <a:gd name="connsiteX8" fmla="*/ 9224 w 15141"/>
                  <a:gd name="connsiteY8" fmla="*/ 3611 h 13976"/>
                  <a:gd name="connsiteX9" fmla="*/ 4089 w 15141"/>
                  <a:gd name="connsiteY9" fmla="*/ 5133 h 13976"/>
                  <a:gd name="connsiteX10" fmla="*/ 3138 w 15141"/>
                  <a:gd name="connsiteY10" fmla="*/ 7700 h 13976"/>
                  <a:gd name="connsiteX11" fmla="*/ 11507 w 15141"/>
                  <a:gd name="connsiteY11" fmla="*/ 10743 h 139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5141" h="13976">
                    <a:moveTo>
                      <a:pt x="0" y="9317"/>
                    </a:moveTo>
                    <a:lnTo>
                      <a:pt x="2092" y="3611"/>
                    </a:lnTo>
                    <a:cubicBezTo>
                      <a:pt x="3709" y="-763"/>
                      <a:pt x="7703" y="-288"/>
                      <a:pt x="10080" y="568"/>
                    </a:cubicBezTo>
                    <a:cubicBezTo>
                      <a:pt x="12743" y="1614"/>
                      <a:pt x="16357" y="4182"/>
                      <a:pt x="14740" y="8366"/>
                    </a:cubicBezTo>
                    <a:lnTo>
                      <a:pt x="12648" y="13977"/>
                    </a:lnTo>
                    <a:lnTo>
                      <a:pt x="0" y="9317"/>
                    </a:lnTo>
                    <a:close/>
                    <a:moveTo>
                      <a:pt x="11507" y="10743"/>
                    </a:moveTo>
                    <a:lnTo>
                      <a:pt x="12458" y="8081"/>
                    </a:lnTo>
                    <a:cubicBezTo>
                      <a:pt x="13314" y="5893"/>
                      <a:pt x="11412" y="4277"/>
                      <a:pt x="9224" y="3611"/>
                    </a:cubicBezTo>
                    <a:cubicBezTo>
                      <a:pt x="5516" y="2185"/>
                      <a:pt x="4565" y="3896"/>
                      <a:pt x="4089" y="5133"/>
                    </a:cubicBezTo>
                    <a:lnTo>
                      <a:pt x="3138" y="7700"/>
                    </a:lnTo>
                    <a:lnTo>
                      <a:pt x="11507" y="10743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</p:grpSp>
        <p:sp>
          <p:nvSpPr>
            <p:cNvPr id="184" name="Frihåndsform: figur 183">
              <a:extLst>
                <a:ext uri="{FF2B5EF4-FFF2-40B4-BE49-F238E27FC236}">
                  <a16:creationId xmlns:a16="http://schemas.microsoft.com/office/drawing/2014/main" id="{68D385EB-12B4-4940-9B79-8CBE8238DC17}"/>
                </a:ext>
              </a:extLst>
            </p:cNvPr>
            <p:cNvSpPr/>
            <p:nvPr/>
          </p:nvSpPr>
          <p:spPr>
            <a:xfrm>
              <a:off x="10300366" y="1000418"/>
              <a:ext cx="14835" cy="14264"/>
            </a:xfrm>
            <a:custGeom>
              <a:avLst/>
              <a:gdLst>
                <a:gd name="connsiteX0" fmla="*/ 14835 w 14835"/>
                <a:gd name="connsiteY0" fmla="*/ 12077 h 14264"/>
                <a:gd name="connsiteX1" fmla="*/ 12933 w 14835"/>
                <a:gd name="connsiteY1" fmla="*/ 14265 h 14264"/>
                <a:gd name="connsiteX2" fmla="*/ 4565 w 14835"/>
                <a:gd name="connsiteY2" fmla="*/ 6942 h 14264"/>
                <a:gd name="connsiteX3" fmla="*/ 1807 w 14835"/>
                <a:gd name="connsiteY3" fmla="*/ 10080 h 14264"/>
                <a:gd name="connsiteX4" fmla="*/ 0 w 14835"/>
                <a:gd name="connsiteY4" fmla="*/ 8464 h 14264"/>
                <a:gd name="connsiteX5" fmla="*/ 7322 w 14835"/>
                <a:gd name="connsiteY5" fmla="*/ 0 h 14264"/>
                <a:gd name="connsiteX6" fmla="*/ 9129 w 14835"/>
                <a:gd name="connsiteY6" fmla="*/ 1617 h 14264"/>
                <a:gd name="connsiteX7" fmla="*/ 6467 w 14835"/>
                <a:gd name="connsiteY7" fmla="*/ 4755 h 14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835" h="14264">
                  <a:moveTo>
                    <a:pt x="14835" y="12077"/>
                  </a:moveTo>
                  <a:lnTo>
                    <a:pt x="12933" y="14265"/>
                  </a:lnTo>
                  <a:lnTo>
                    <a:pt x="4565" y="6942"/>
                  </a:lnTo>
                  <a:lnTo>
                    <a:pt x="1807" y="10080"/>
                  </a:lnTo>
                  <a:lnTo>
                    <a:pt x="0" y="8464"/>
                  </a:lnTo>
                  <a:lnTo>
                    <a:pt x="7322" y="0"/>
                  </a:lnTo>
                  <a:lnTo>
                    <a:pt x="9129" y="1617"/>
                  </a:lnTo>
                  <a:lnTo>
                    <a:pt x="6467" y="4755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185" name="Frihåndsform: figur 184">
              <a:extLst>
                <a:ext uri="{FF2B5EF4-FFF2-40B4-BE49-F238E27FC236}">
                  <a16:creationId xmlns:a16="http://schemas.microsoft.com/office/drawing/2014/main" id="{A3CCC96F-ED56-4E17-A7D2-CADBEF934D25}"/>
                </a:ext>
              </a:extLst>
            </p:cNvPr>
            <p:cNvSpPr/>
            <p:nvPr/>
          </p:nvSpPr>
          <p:spPr>
            <a:xfrm>
              <a:off x="10313490" y="983491"/>
              <a:ext cx="15215" cy="13218"/>
            </a:xfrm>
            <a:custGeom>
              <a:avLst/>
              <a:gdLst>
                <a:gd name="connsiteX0" fmla="*/ 15216 w 15215"/>
                <a:gd name="connsiteY0" fmla="*/ 10746 h 13218"/>
                <a:gd name="connsiteX1" fmla="*/ 13694 w 15215"/>
                <a:gd name="connsiteY1" fmla="*/ 13218 h 13218"/>
                <a:gd name="connsiteX2" fmla="*/ 4279 w 15215"/>
                <a:gd name="connsiteY2" fmla="*/ 7322 h 13218"/>
                <a:gd name="connsiteX3" fmla="*/ 2092 w 15215"/>
                <a:gd name="connsiteY3" fmla="*/ 10841 h 13218"/>
                <a:gd name="connsiteX4" fmla="*/ 0 w 15215"/>
                <a:gd name="connsiteY4" fmla="*/ 9605 h 13218"/>
                <a:gd name="connsiteX5" fmla="*/ 5991 w 15215"/>
                <a:gd name="connsiteY5" fmla="*/ 0 h 13218"/>
                <a:gd name="connsiteX6" fmla="*/ 7988 w 15215"/>
                <a:gd name="connsiteY6" fmla="*/ 1331 h 13218"/>
                <a:gd name="connsiteX7" fmla="*/ 5801 w 15215"/>
                <a:gd name="connsiteY7" fmla="*/ 4850 h 13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215" h="13218">
                  <a:moveTo>
                    <a:pt x="15216" y="10746"/>
                  </a:moveTo>
                  <a:lnTo>
                    <a:pt x="13694" y="13218"/>
                  </a:lnTo>
                  <a:lnTo>
                    <a:pt x="4279" y="7322"/>
                  </a:lnTo>
                  <a:lnTo>
                    <a:pt x="2092" y="10841"/>
                  </a:lnTo>
                  <a:lnTo>
                    <a:pt x="0" y="9605"/>
                  </a:lnTo>
                  <a:lnTo>
                    <a:pt x="5991" y="0"/>
                  </a:lnTo>
                  <a:lnTo>
                    <a:pt x="7988" y="1331"/>
                  </a:lnTo>
                  <a:lnTo>
                    <a:pt x="5801" y="4850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grpSp>
          <p:nvGrpSpPr>
            <p:cNvPr id="186" name="dasdasda">
              <a:extLst>
                <a:ext uri="{FF2B5EF4-FFF2-40B4-BE49-F238E27FC236}">
                  <a16:creationId xmlns:a16="http://schemas.microsoft.com/office/drawing/2014/main" id="{10A1D84C-4B8F-47C2-B47D-A353BE426D67}"/>
                </a:ext>
              </a:extLst>
            </p:cNvPr>
            <p:cNvGrpSpPr/>
            <p:nvPr/>
          </p:nvGrpSpPr>
          <p:grpSpPr>
            <a:xfrm>
              <a:off x="10165712" y="777131"/>
              <a:ext cx="182305" cy="281209"/>
              <a:chOff x="10165712" y="777131"/>
              <a:chExt cx="182305" cy="281209"/>
            </a:xfrm>
            <a:solidFill>
              <a:srgbClr val="EBEBEB"/>
            </a:solidFill>
          </p:grpSpPr>
          <p:sp>
            <p:nvSpPr>
              <p:cNvPr id="230" name="Frihåndsform: figur 229">
                <a:extLst>
                  <a:ext uri="{FF2B5EF4-FFF2-40B4-BE49-F238E27FC236}">
                    <a16:creationId xmlns:a16="http://schemas.microsoft.com/office/drawing/2014/main" id="{AFC08E76-E3CD-4F69-8310-D8220BC2BD8A}"/>
                  </a:ext>
                </a:extLst>
              </p:cNvPr>
              <p:cNvSpPr/>
              <p:nvPr/>
            </p:nvSpPr>
            <p:spPr>
              <a:xfrm>
                <a:off x="10333833" y="941053"/>
                <a:ext cx="14184" cy="13549"/>
              </a:xfrm>
              <a:custGeom>
                <a:avLst/>
                <a:gdLst>
                  <a:gd name="connsiteX0" fmla="*/ 198 w 14184"/>
                  <a:gd name="connsiteY0" fmla="*/ 5065 h 13549"/>
                  <a:gd name="connsiteX1" fmla="*/ 8661 w 14184"/>
                  <a:gd name="connsiteY1" fmla="*/ 311 h 13549"/>
                  <a:gd name="connsiteX2" fmla="*/ 13987 w 14184"/>
                  <a:gd name="connsiteY2" fmla="*/ 8489 h 13549"/>
                  <a:gd name="connsiteX3" fmla="*/ 5523 w 14184"/>
                  <a:gd name="connsiteY3" fmla="*/ 13244 h 13549"/>
                  <a:gd name="connsiteX4" fmla="*/ 198 w 14184"/>
                  <a:gd name="connsiteY4" fmla="*/ 5065 h 13549"/>
                  <a:gd name="connsiteX5" fmla="*/ 11704 w 14184"/>
                  <a:gd name="connsiteY5" fmla="*/ 8108 h 13549"/>
                  <a:gd name="connsiteX6" fmla="*/ 7996 w 14184"/>
                  <a:gd name="connsiteY6" fmla="*/ 3354 h 13549"/>
                  <a:gd name="connsiteX7" fmla="*/ 2480 w 14184"/>
                  <a:gd name="connsiteY7" fmla="*/ 5826 h 13549"/>
                  <a:gd name="connsiteX8" fmla="*/ 6189 w 14184"/>
                  <a:gd name="connsiteY8" fmla="*/ 10581 h 13549"/>
                  <a:gd name="connsiteX9" fmla="*/ 11704 w 14184"/>
                  <a:gd name="connsiteY9" fmla="*/ 8108 h 135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4184" h="13549">
                    <a:moveTo>
                      <a:pt x="198" y="5065"/>
                    </a:moveTo>
                    <a:cubicBezTo>
                      <a:pt x="578" y="3259"/>
                      <a:pt x="2575" y="-1211"/>
                      <a:pt x="8661" y="311"/>
                    </a:cubicBezTo>
                    <a:cubicBezTo>
                      <a:pt x="14843" y="1832"/>
                      <a:pt x="14367" y="6682"/>
                      <a:pt x="13987" y="8489"/>
                    </a:cubicBezTo>
                    <a:cubicBezTo>
                      <a:pt x="13606" y="10201"/>
                      <a:pt x="11609" y="14765"/>
                      <a:pt x="5523" y="13244"/>
                    </a:cubicBezTo>
                    <a:cubicBezTo>
                      <a:pt x="-658" y="11722"/>
                      <a:pt x="-183" y="6872"/>
                      <a:pt x="198" y="5065"/>
                    </a:cubicBezTo>
                    <a:moveTo>
                      <a:pt x="11704" y="8108"/>
                    </a:moveTo>
                    <a:cubicBezTo>
                      <a:pt x="12085" y="6587"/>
                      <a:pt x="11704" y="4305"/>
                      <a:pt x="7996" y="3354"/>
                    </a:cubicBezTo>
                    <a:cubicBezTo>
                      <a:pt x="4287" y="2403"/>
                      <a:pt x="2860" y="4305"/>
                      <a:pt x="2480" y="5826"/>
                    </a:cubicBezTo>
                    <a:cubicBezTo>
                      <a:pt x="2100" y="7348"/>
                      <a:pt x="2480" y="9725"/>
                      <a:pt x="6189" y="10581"/>
                    </a:cubicBezTo>
                    <a:cubicBezTo>
                      <a:pt x="9898" y="11532"/>
                      <a:pt x="11324" y="9630"/>
                      <a:pt x="11704" y="8108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31" name="Frihåndsform: figur 230">
                <a:extLst>
                  <a:ext uri="{FF2B5EF4-FFF2-40B4-BE49-F238E27FC236}">
                    <a16:creationId xmlns:a16="http://schemas.microsoft.com/office/drawing/2014/main" id="{6DC4A93C-9F9B-4EDF-89AA-8F3CD221926B}"/>
                  </a:ext>
                </a:extLst>
              </p:cNvPr>
              <p:cNvSpPr/>
              <p:nvPr/>
            </p:nvSpPr>
            <p:spPr>
              <a:xfrm>
                <a:off x="10197947" y="777131"/>
                <a:ext cx="13884" cy="31762"/>
              </a:xfrm>
              <a:custGeom>
                <a:avLst/>
                <a:gdLst>
                  <a:gd name="connsiteX0" fmla="*/ 10841 w 13884"/>
                  <a:gd name="connsiteY0" fmla="*/ 31762 h 31762"/>
                  <a:gd name="connsiteX1" fmla="*/ 3233 w 13884"/>
                  <a:gd name="connsiteY1" fmla="*/ 31762 h 31762"/>
                  <a:gd name="connsiteX2" fmla="*/ 1902 w 13884"/>
                  <a:gd name="connsiteY2" fmla="*/ 26912 h 31762"/>
                  <a:gd name="connsiteX3" fmla="*/ 285 w 13884"/>
                  <a:gd name="connsiteY3" fmla="*/ 20731 h 31762"/>
                  <a:gd name="connsiteX4" fmla="*/ 0 w 13884"/>
                  <a:gd name="connsiteY4" fmla="*/ 16642 h 31762"/>
                  <a:gd name="connsiteX5" fmla="*/ 3899 w 13884"/>
                  <a:gd name="connsiteY5" fmla="*/ 0 h 31762"/>
                  <a:gd name="connsiteX6" fmla="*/ 4089 w 13884"/>
                  <a:gd name="connsiteY6" fmla="*/ 95 h 31762"/>
                  <a:gd name="connsiteX7" fmla="*/ 7132 w 13884"/>
                  <a:gd name="connsiteY7" fmla="*/ 951 h 31762"/>
                  <a:gd name="connsiteX8" fmla="*/ 10080 w 13884"/>
                  <a:gd name="connsiteY8" fmla="*/ 95 h 31762"/>
                  <a:gd name="connsiteX9" fmla="*/ 13884 w 13884"/>
                  <a:gd name="connsiteY9" fmla="*/ 16737 h 31762"/>
                  <a:gd name="connsiteX10" fmla="*/ 13599 w 13884"/>
                  <a:gd name="connsiteY10" fmla="*/ 20731 h 31762"/>
                  <a:gd name="connsiteX11" fmla="*/ 12077 w 13884"/>
                  <a:gd name="connsiteY11" fmla="*/ 27198 h 31762"/>
                  <a:gd name="connsiteX12" fmla="*/ 10841 w 13884"/>
                  <a:gd name="connsiteY12" fmla="*/ 31762 h 317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3884" h="31762">
                    <a:moveTo>
                      <a:pt x="10841" y="31762"/>
                    </a:moveTo>
                    <a:lnTo>
                      <a:pt x="3233" y="31762"/>
                    </a:lnTo>
                    <a:cubicBezTo>
                      <a:pt x="3043" y="30241"/>
                      <a:pt x="2473" y="28624"/>
                      <a:pt x="1902" y="26912"/>
                    </a:cubicBezTo>
                    <a:cubicBezTo>
                      <a:pt x="1236" y="25010"/>
                      <a:pt x="475" y="22918"/>
                      <a:pt x="285" y="20731"/>
                    </a:cubicBezTo>
                    <a:cubicBezTo>
                      <a:pt x="95" y="19400"/>
                      <a:pt x="0" y="18068"/>
                      <a:pt x="0" y="16642"/>
                    </a:cubicBezTo>
                    <a:cubicBezTo>
                      <a:pt x="0" y="9985"/>
                      <a:pt x="1712" y="3233"/>
                      <a:pt x="3899" y="0"/>
                    </a:cubicBezTo>
                    <a:cubicBezTo>
                      <a:pt x="3994" y="95"/>
                      <a:pt x="3994" y="95"/>
                      <a:pt x="4089" y="95"/>
                    </a:cubicBezTo>
                    <a:cubicBezTo>
                      <a:pt x="4945" y="666"/>
                      <a:pt x="5991" y="951"/>
                      <a:pt x="7132" y="951"/>
                    </a:cubicBezTo>
                    <a:cubicBezTo>
                      <a:pt x="8178" y="951"/>
                      <a:pt x="9224" y="666"/>
                      <a:pt x="10080" y="95"/>
                    </a:cubicBezTo>
                    <a:cubicBezTo>
                      <a:pt x="12172" y="3423"/>
                      <a:pt x="13884" y="10175"/>
                      <a:pt x="13884" y="16737"/>
                    </a:cubicBezTo>
                    <a:cubicBezTo>
                      <a:pt x="13884" y="18068"/>
                      <a:pt x="13789" y="19400"/>
                      <a:pt x="13599" y="20731"/>
                    </a:cubicBezTo>
                    <a:cubicBezTo>
                      <a:pt x="13314" y="23013"/>
                      <a:pt x="12648" y="25106"/>
                      <a:pt x="12077" y="27198"/>
                    </a:cubicBezTo>
                    <a:cubicBezTo>
                      <a:pt x="11507" y="28814"/>
                      <a:pt x="11031" y="30336"/>
                      <a:pt x="10841" y="31762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32" name="Frihåndsform: figur 231">
                <a:extLst>
                  <a:ext uri="{FF2B5EF4-FFF2-40B4-BE49-F238E27FC236}">
                    <a16:creationId xmlns:a16="http://schemas.microsoft.com/office/drawing/2014/main" id="{F8D1B51B-1830-4449-93A2-D715DBAAA645}"/>
                  </a:ext>
                </a:extLst>
              </p:cNvPr>
              <p:cNvSpPr/>
              <p:nvPr/>
            </p:nvSpPr>
            <p:spPr>
              <a:xfrm>
                <a:off x="10278753" y="1023978"/>
                <a:ext cx="14064" cy="14313"/>
              </a:xfrm>
              <a:custGeom>
                <a:avLst/>
                <a:gdLst>
                  <a:gd name="connsiteX0" fmla="*/ 2974 w 14064"/>
                  <a:gd name="connsiteY0" fmla="*/ 1356 h 14313"/>
                  <a:gd name="connsiteX1" fmla="*/ 12484 w 14064"/>
                  <a:gd name="connsiteY1" fmla="*/ 3353 h 14313"/>
                  <a:gd name="connsiteX2" fmla="*/ 11152 w 14064"/>
                  <a:gd name="connsiteY2" fmla="*/ 12958 h 14313"/>
                  <a:gd name="connsiteX3" fmla="*/ 1643 w 14064"/>
                  <a:gd name="connsiteY3" fmla="*/ 10960 h 14313"/>
                  <a:gd name="connsiteX4" fmla="*/ 2974 w 14064"/>
                  <a:gd name="connsiteY4" fmla="*/ 1356 h 14313"/>
                  <a:gd name="connsiteX5" fmla="*/ 9821 w 14064"/>
                  <a:gd name="connsiteY5" fmla="*/ 10865 h 14313"/>
                  <a:gd name="connsiteX6" fmla="*/ 10201 w 14064"/>
                  <a:gd name="connsiteY6" fmla="*/ 4874 h 14313"/>
                  <a:gd name="connsiteX7" fmla="*/ 4400 w 14064"/>
                  <a:gd name="connsiteY7" fmla="*/ 3163 h 14313"/>
                  <a:gd name="connsiteX8" fmla="*/ 4020 w 14064"/>
                  <a:gd name="connsiteY8" fmla="*/ 9154 h 14313"/>
                  <a:gd name="connsiteX9" fmla="*/ 9821 w 14064"/>
                  <a:gd name="connsiteY9" fmla="*/ 10865 h 14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4064" h="14313">
                    <a:moveTo>
                      <a:pt x="2974" y="1356"/>
                    </a:moveTo>
                    <a:cubicBezTo>
                      <a:pt x="4495" y="310"/>
                      <a:pt x="8870" y="-1878"/>
                      <a:pt x="12484" y="3353"/>
                    </a:cubicBezTo>
                    <a:cubicBezTo>
                      <a:pt x="16097" y="8583"/>
                      <a:pt x="12579" y="11911"/>
                      <a:pt x="11152" y="12958"/>
                    </a:cubicBezTo>
                    <a:cubicBezTo>
                      <a:pt x="9631" y="14004"/>
                      <a:pt x="5351" y="16191"/>
                      <a:pt x="1643" y="10960"/>
                    </a:cubicBezTo>
                    <a:cubicBezTo>
                      <a:pt x="-2066" y="5825"/>
                      <a:pt x="1452" y="2402"/>
                      <a:pt x="2974" y="1356"/>
                    </a:cubicBezTo>
                    <a:moveTo>
                      <a:pt x="9821" y="10865"/>
                    </a:moveTo>
                    <a:cubicBezTo>
                      <a:pt x="11057" y="9914"/>
                      <a:pt x="12389" y="7917"/>
                      <a:pt x="10201" y="4874"/>
                    </a:cubicBezTo>
                    <a:cubicBezTo>
                      <a:pt x="8014" y="1736"/>
                      <a:pt x="5637" y="2212"/>
                      <a:pt x="4400" y="3163"/>
                    </a:cubicBezTo>
                    <a:cubicBezTo>
                      <a:pt x="3164" y="4018"/>
                      <a:pt x="1833" y="6111"/>
                      <a:pt x="4020" y="9154"/>
                    </a:cubicBezTo>
                    <a:cubicBezTo>
                      <a:pt x="6207" y="12292"/>
                      <a:pt x="8585" y="11816"/>
                      <a:pt x="9821" y="10865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33" name="Frihåndsform: figur 232">
                <a:extLst>
                  <a:ext uri="{FF2B5EF4-FFF2-40B4-BE49-F238E27FC236}">
                    <a16:creationId xmlns:a16="http://schemas.microsoft.com/office/drawing/2014/main" id="{5FAEDE52-1505-4193-8B9C-76AD417BA9D9}"/>
                  </a:ext>
                </a:extLst>
              </p:cNvPr>
              <p:cNvSpPr/>
              <p:nvPr/>
            </p:nvSpPr>
            <p:spPr>
              <a:xfrm>
                <a:off x="10165712" y="1043402"/>
                <a:ext cx="13025" cy="14937"/>
              </a:xfrm>
              <a:custGeom>
                <a:avLst/>
                <a:gdLst>
                  <a:gd name="connsiteX0" fmla="*/ 11028 w 13025"/>
                  <a:gd name="connsiteY0" fmla="*/ 10936 h 14937"/>
                  <a:gd name="connsiteX1" fmla="*/ 4372 w 13025"/>
                  <a:gd name="connsiteY1" fmla="*/ 14740 h 14937"/>
                  <a:gd name="connsiteX2" fmla="*/ 473 w 13025"/>
                  <a:gd name="connsiteY2" fmla="*/ 12172 h 14937"/>
                  <a:gd name="connsiteX3" fmla="*/ 187 w 13025"/>
                  <a:gd name="connsiteY3" fmla="*/ 8749 h 14937"/>
                  <a:gd name="connsiteX4" fmla="*/ 2184 w 13025"/>
                  <a:gd name="connsiteY4" fmla="*/ 0 h 14937"/>
                  <a:gd name="connsiteX5" fmla="*/ 5037 w 13025"/>
                  <a:gd name="connsiteY5" fmla="*/ 666 h 14937"/>
                  <a:gd name="connsiteX6" fmla="*/ 3135 w 13025"/>
                  <a:gd name="connsiteY6" fmla="*/ 9224 h 14937"/>
                  <a:gd name="connsiteX7" fmla="*/ 4942 w 13025"/>
                  <a:gd name="connsiteY7" fmla="*/ 12363 h 14937"/>
                  <a:gd name="connsiteX8" fmla="*/ 8271 w 13025"/>
                  <a:gd name="connsiteY8" fmla="*/ 10461 h 14937"/>
                  <a:gd name="connsiteX9" fmla="*/ 10173 w 13025"/>
                  <a:gd name="connsiteY9" fmla="*/ 1712 h 14937"/>
                  <a:gd name="connsiteX10" fmla="*/ 13025 w 13025"/>
                  <a:gd name="connsiteY10" fmla="*/ 2377 h 14937"/>
                  <a:gd name="connsiteX11" fmla="*/ 11028 w 13025"/>
                  <a:gd name="connsiteY11" fmla="*/ 10936 h 149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3025" h="14937">
                    <a:moveTo>
                      <a:pt x="11028" y="10936"/>
                    </a:moveTo>
                    <a:cubicBezTo>
                      <a:pt x="10268" y="14455"/>
                      <a:pt x="7795" y="15406"/>
                      <a:pt x="4372" y="14740"/>
                    </a:cubicBezTo>
                    <a:cubicBezTo>
                      <a:pt x="3135" y="14455"/>
                      <a:pt x="1329" y="13789"/>
                      <a:pt x="473" y="12172"/>
                    </a:cubicBezTo>
                    <a:cubicBezTo>
                      <a:pt x="-98" y="11221"/>
                      <a:pt x="-98" y="10080"/>
                      <a:pt x="187" y="8749"/>
                    </a:cubicBezTo>
                    <a:lnTo>
                      <a:pt x="2184" y="0"/>
                    </a:lnTo>
                    <a:lnTo>
                      <a:pt x="5037" y="666"/>
                    </a:lnTo>
                    <a:lnTo>
                      <a:pt x="3135" y="9224"/>
                    </a:lnTo>
                    <a:cubicBezTo>
                      <a:pt x="2755" y="11031"/>
                      <a:pt x="3611" y="12077"/>
                      <a:pt x="4942" y="12363"/>
                    </a:cubicBezTo>
                    <a:cubicBezTo>
                      <a:pt x="6844" y="12743"/>
                      <a:pt x="7890" y="12077"/>
                      <a:pt x="8271" y="10461"/>
                    </a:cubicBezTo>
                    <a:lnTo>
                      <a:pt x="10173" y="1712"/>
                    </a:lnTo>
                    <a:lnTo>
                      <a:pt x="13025" y="2377"/>
                    </a:lnTo>
                    <a:lnTo>
                      <a:pt x="11028" y="10936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</p:grpSp>
        <p:sp>
          <p:nvSpPr>
            <p:cNvPr id="187" name="Frihåndsform: figur 186">
              <a:extLst>
                <a:ext uri="{FF2B5EF4-FFF2-40B4-BE49-F238E27FC236}">
                  <a16:creationId xmlns:a16="http://schemas.microsoft.com/office/drawing/2014/main" id="{90162F3A-3F04-43F8-A0F8-8C55EF93C3BD}"/>
                </a:ext>
              </a:extLst>
            </p:cNvPr>
            <p:cNvSpPr/>
            <p:nvPr/>
          </p:nvSpPr>
          <p:spPr>
            <a:xfrm>
              <a:off x="10079076" y="984918"/>
              <a:ext cx="13313" cy="8653"/>
            </a:xfrm>
            <a:custGeom>
              <a:avLst/>
              <a:gdLst>
                <a:gd name="connsiteX0" fmla="*/ 0 w 13313"/>
                <a:gd name="connsiteY0" fmla="*/ 6181 h 8653"/>
                <a:gd name="connsiteX1" fmla="*/ 1236 w 13313"/>
                <a:gd name="connsiteY1" fmla="*/ 8654 h 8653"/>
                <a:gd name="connsiteX2" fmla="*/ 13314 w 13313"/>
                <a:gd name="connsiteY2" fmla="*/ 2473 h 8653"/>
                <a:gd name="connsiteX3" fmla="*/ 12077 w 13313"/>
                <a:gd name="connsiteY3" fmla="*/ 0 h 8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13" h="8653">
                  <a:moveTo>
                    <a:pt x="0" y="6181"/>
                  </a:moveTo>
                  <a:lnTo>
                    <a:pt x="1236" y="8654"/>
                  </a:lnTo>
                  <a:lnTo>
                    <a:pt x="13314" y="2473"/>
                  </a:lnTo>
                  <a:lnTo>
                    <a:pt x="12077" y="0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188" name="Frihåndsform: figur 187">
              <a:extLst>
                <a:ext uri="{FF2B5EF4-FFF2-40B4-BE49-F238E27FC236}">
                  <a16:creationId xmlns:a16="http://schemas.microsoft.com/office/drawing/2014/main" id="{B9834191-F7D6-4C32-BFD5-36EC77CFF394}"/>
                </a:ext>
              </a:extLst>
            </p:cNvPr>
            <p:cNvSpPr/>
            <p:nvPr/>
          </p:nvSpPr>
          <p:spPr>
            <a:xfrm>
              <a:off x="10060912" y="941458"/>
              <a:ext cx="13789" cy="6751"/>
            </a:xfrm>
            <a:custGeom>
              <a:avLst/>
              <a:gdLst>
                <a:gd name="connsiteX0" fmla="*/ 0 w 13789"/>
                <a:gd name="connsiteY0" fmla="*/ 4089 h 6751"/>
                <a:gd name="connsiteX1" fmla="*/ 856 w 13789"/>
                <a:gd name="connsiteY1" fmla="*/ 6752 h 6751"/>
                <a:gd name="connsiteX2" fmla="*/ 13789 w 13789"/>
                <a:gd name="connsiteY2" fmla="*/ 2758 h 6751"/>
                <a:gd name="connsiteX3" fmla="*/ 12933 w 13789"/>
                <a:gd name="connsiteY3" fmla="*/ 0 h 6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789" h="6751">
                  <a:moveTo>
                    <a:pt x="0" y="4089"/>
                  </a:moveTo>
                  <a:lnTo>
                    <a:pt x="856" y="6752"/>
                  </a:lnTo>
                  <a:lnTo>
                    <a:pt x="13789" y="2758"/>
                  </a:lnTo>
                  <a:lnTo>
                    <a:pt x="12933" y="0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grpSp>
          <p:nvGrpSpPr>
            <p:cNvPr id="189" name="dasdasda">
              <a:extLst>
                <a:ext uri="{FF2B5EF4-FFF2-40B4-BE49-F238E27FC236}">
                  <a16:creationId xmlns:a16="http://schemas.microsoft.com/office/drawing/2014/main" id="{67B78F5A-22C3-47A2-9657-0B438BB57851}"/>
                </a:ext>
              </a:extLst>
            </p:cNvPr>
            <p:cNvGrpSpPr/>
            <p:nvPr/>
          </p:nvGrpSpPr>
          <p:grpSpPr>
            <a:xfrm>
              <a:off x="10235320" y="907033"/>
              <a:ext cx="46692" cy="29289"/>
              <a:chOff x="10235320" y="907033"/>
              <a:chExt cx="46692" cy="29289"/>
            </a:xfrm>
            <a:solidFill>
              <a:srgbClr val="EBEBEB"/>
            </a:solidFill>
          </p:grpSpPr>
          <p:sp>
            <p:nvSpPr>
              <p:cNvPr id="228" name="Frihåndsform: figur 227">
                <a:extLst>
                  <a:ext uri="{FF2B5EF4-FFF2-40B4-BE49-F238E27FC236}">
                    <a16:creationId xmlns:a16="http://schemas.microsoft.com/office/drawing/2014/main" id="{EEC31A19-6360-430C-9946-E596495E5271}"/>
                  </a:ext>
                </a:extLst>
              </p:cNvPr>
              <p:cNvSpPr/>
              <p:nvPr/>
            </p:nvSpPr>
            <p:spPr>
              <a:xfrm>
                <a:off x="10235320" y="914926"/>
                <a:ext cx="12457" cy="21396"/>
              </a:xfrm>
              <a:custGeom>
                <a:avLst/>
                <a:gdLst>
                  <a:gd name="connsiteX0" fmla="*/ 3519 w 12457"/>
                  <a:gd name="connsiteY0" fmla="*/ 21397 h 21396"/>
                  <a:gd name="connsiteX1" fmla="*/ 0 w 12457"/>
                  <a:gd name="connsiteY1" fmla="*/ 11221 h 21396"/>
                  <a:gd name="connsiteX2" fmla="*/ 571 w 12457"/>
                  <a:gd name="connsiteY2" fmla="*/ 6847 h 21396"/>
                  <a:gd name="connsiteX3" fmla="*/ 7798 w 12457"/>
                  <a:gd name="connsiteY3" fmla="*/ 0 h 21396"/>
                  <a:gd name="connsiteX4" fmla="*/ 10841 w 12457"/>
                  <a:gd name="connsiteY4" fmla="*/ 856 h 21396"/>
                  <a:gd name="connsiteX5" fmla="*/ 12458 w 12457"/>
                  <a:gd name="connsiteY5" fmla="*/ 3994 h 21396"/>
                  <a:gd name="connsiteX6" fmla="*/ 12268 w 12457"/>
                  <a:gd name="connsiteY6" fmla="*/ 5421 h 21396"/>
                  <a:gd name="connsiteX7" fmla="*/ 11412 w 12457"/>
                  <a:gd name="connsiteY7" fmla="*/ 6942 h 21396"/>
                  <a:gd name="connsiteX8" fmla="*/ 8178 w 12457"/>
                  <a:gd name="connsiteY8" fmla="*/ 7227 h 21396"/>
                  <a:gd name="connsiteX9" fmla="*/ 7322 w 12457"/>
                  <a:gd name="connsiteY9" fmla="*/ 5801 h 21396"/>
                  <a:gd name="connsiteX10" fmla="*/ 9795 w 12457"/>
                  <a:gd name="connsiteY10" fmla="*/ 3709 h 21396"/>
                  <a:gd name="connsiteX11" fmla="*/ 5896 w 12457"/>
                  <a:gd name="connsiteY11" fmla="*/ 4089 h 21396"/>
                  <a:gd name="connsiteX12" fmla="*/ 3423 w 12457"/>
                  <a:gd name="connsiteY12" fmla="*/ 8178 h 21396"/>
                  <a:gd name="connsiteX13" fmla="*/ 2948 w 12457"/>
                  <a:gd name="connsiteY13" fmla="*/ 11507 h 21396"/>
                  <a:gd name="connsiteX14" fmla="*/ 5706 w 12457"/>
                  <a:gd name="connsiteY14" fmla="*/ 19305 h 21396"/>
                  <a:gd name="connsiteX15" fmla="*/ 3519 w 12457"/>
                  <a:gd name="connsiteY15" fmla="*/ 21397 h 213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2457" h="21396">
                    <a:moveTo>
                      <a:pt x="3519" y="21397"/>
                    </a:moveTo>
                    <a:cubicBezTo>
                      <a:pt x="1141" y="18164"/>
                      <a:pt x="0" y="14360"/>
                      <a:pt x="0" y="11221"/>
                    </a:cubicBezTo>
                    <a:cubicBezTo>
                      <a:pt x="0" y="9700"/>
                      <a:pt x="190" y="8178"/>
                      <a:pt x="571" y="6847"/>
                    </a:cubicBezTo>
                    <a:cubicBezTo>
                      <a:pt x="1902" y="2758"/>
                      <a:pt x="4755" y="0"/>
                      <a:pt x="7798" y="0"/>
                    </a:cubicBezTo>
                    <a:cubicBezTo>
                      <a:pt x="8844" y="0"/>
                      <a:pt x="9795" y="285"/>
                      <a:pt x="10841" y="856"/>
                    </a:cubicBezTo>
                    <a:cubicBezTo>
                      <a:pt x="11887" y="1426"/>
                      <a:pt x="12458" y="2663"/>
                      <a:pt x="12458" y="3994"/>
                    </a:cubicBezTo>
                    <a:cubicBezTo>
                      <a:pt x="12458" y="4470"/>
                      <a:pt x="12363" y="4945"/>
                      <a:pt x="12268" y="5421"/>
                    </a:cubicBezTo>
                    <a:cubicBezTo>
                      <a:pt x="12077" y="5991"/>
                      <a:pt x="11792" y="6562"/>
                      <a:pt x="11412" y="6942"/>
                    </a:cubicBezTo>
                    <a:cubicBezTo>
                      <a:pt x="10556" y="7798"/>
                      <a:pt x="9224" y="7798"/>
                      <a:pt x="8178" y="7227"/>
                    </a:cubicBezTo>
                    <a:cubicBezTo>
                      <a:pt x="7608" y="6847"/>
                      <a:pt x="7322" y="6276"/>
                      <a:pt x="7322" y="5801"/>
                    </a:cubicBezTo>
                    <a:cubicBezTo>
                      <a:pt x="7322" y="4470"/>
                      <a:pt x="8369" y="3709"/>
                      <a:pt x="9795" y="3709"/>
                    </a:cubicBezTo>
                    <a:cubicBezTo>
                      <a:pt x="7703" y="3138"/>
                      <a:pt x="6942" y="3519"/>
                      <a:pt x="5896" y="4089"/>
                    </a:cubicBezTo>
                    <a:cubicBezTo>
                      <a:pt x="4945" y="5040"/>
                      <a:pt x="3899" y="6562"/>
                      <a:pt x="3423" y="8178"/>
                    </a:cubicBezTo>
                    <a:cubicBezTo>
                      <a:pt x="3138" y="9224"/>
                      <a:pt x="2948" y="10270"/>
                      <a:pt x="2948" y="11507"/>
                    </a:cubicBezTo>
                    <a:cubicBezTo>
                      <a:pt x="2948" y="13789"/>
                      <a:pt x="3899" y="16642"/>
                      <a:pt x="5706" y="19305"/>
                    </a:cubicBezTo>
                    <a:cubicBezTo>
                      <a:pt x="5040" y="19780"/>
                      <a:pt x="4184" y="20541"/>
                      <a:pt x="3519" y="21397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29" name="Frihåndsform: figur 228">
                <a:extLst>
                  <a:ext uri="{FF2B5EF4-FFF2-40B4-BE49-F238E27FC236}">
                    <a16:creationId xmlns:a16="http://schemas.microsoft.com/office/drawing/2014/main" id="{67FF5366-E308-4BAE-8F4D-E18D8800AEB4}"/>
                  </a:ext>
                </a:extLst>
              </p:cNvPr>
              <p:cNvSpPr/>
              <p:nvPr/>
            </p:nvSpPr>
            <p:spPr>
              <a:xfrm>
                <a:off x="10269555" y="907033"/>
                <a:ext cx="12457" cy="21396"/>
              </a:xfrm>
              <a:custGeom>
                <a:avLst/>
                <a:gdLst>
                  <a:gd name="connsiteX0" fmla="*/ 9034 w 12457"/>
                  <a:gd name="connsiteY0" fmla="*/ 0 h 21396"/>
                  <a:gd name="connsiteX1" fmla="*/ 12458 w 12457"/>
                  <a:gd name="connsiteY1" fmla="*/ 10175 h 21396"/>
                  <a:gd name="connsiteX2" fmla="*/ 11887 w 12457"/>
                  <a:gd name="connsiteY2" fmla="*/ 14550 h 21396"/>
                  <a:gd name="connsiteX3" fmla="*/ 4660 w 12457"/>
                  <a:gd name="connsiteY3" fmla="*/ 21397 h 21396"/>
                  <a:gd name="connsiteX4" fmla="*/ 1617 w 12457"/>
                  <a:gd name="connsiteY4" fmla="*/ 20541 h 21396"/>
                  <a:gd name="connsiteX5" fmla="*/ 0 w 12457"/>
                  <a:gd name="connsiteY5" fmla="*/ 17403 h 21396"/>
                  <a:gd name="connsiteX6" fmla="*/ 190 w 12457"/>
                  <a:gd name="connsiteY6" fmla="*/ 15976 h 21396"/>
                  <a:gd name="connsiteX7" fmla="*/ 1046 w 12457"/>
                  <a:gd name="connsiteY7" fmla="*/ 14455 h 21396"/>
                  <a:gd name="connsiteX8" fmla="*/ 4279 w 12457"/>
                  <a:gd name="connsiteY8" fmla="*/ 14169 h 21396"/>
                  <a:gd name="connsiteX9" fmla="*/ 5135 w 12457"/>
                  <a:gd name="connsiteY9" fmla="*/ 15596 h 21396"/>
                  <a:gd name="connsiteX10" fmla="*/ 2663 w 12457"/>
                  <a:gd name="connsiteY10" fmla="*/ 17688 h 21396"/>
                  <a:gd name="connsiteX11" fmla="*/ 6562 w 12457"/>
                  <a:gd name="connsiteY11" fmla="*/ 17308 h 21396"/>
                  <a:gd name="connsiteX12" fmla="*/ 9034 w 12457"/>
                  <a:gd name="connsiteY12" fmla="*/ 13218 h 21396"/>
                  <a:gd name="connsiteX13" fmla="*/ 9510 w 12457"/>
                  <a:gd name="connsiteY13" fmla="*/ 9890 h 21396"/>
                  <a:gd name="connsiteX14" fmla="*/ 6752 w 12457"/>
                  <a:gd name="connsiteY14" fmla="*/ 2092 h 21396"/>
                  <a:gd name="connsiteX15" fmla="*/ 9034 w 12457"/>
                  <a:gd name="connsiteY15" fmla="*/ 0 h 213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2457" h="21396">
                    <a:moveTo>
                      <a:pt x="9034" y="0"/>
                    </a:moveTo>
                    <a:cubicBezTo>
                      <a:pt x="11412" y="3233"/>
                      <a:pt x="12458" y="7037"/>
                      <a:pt x="12458" y="10175"/>
                    </a:cubicBezTo>
                    <a:cubicBezTo>
                      <a:pt x="12458" y="11697"/>
                      <a:pt x="12268" y="13218"/>
                      <a:pt x="11887" y="14550"/>
                    </a:cubicBezTo>
                    <a:cubicBezTo>
                      <a:pt x="10651" y="18639"/>
                      <a:pt x="7703" y="21397"/>
                      <a:pt x="4660" y="21397"/>
                    </a:cubicBezTo>
                    <a:cubicBezTo>
                      <a:pt x="3709" y="21397"/>
                      <a:pt x="2663" y="21111"/>
                      <a:pt x="1617" y="20541"/>
                    </a:cubicBezTo>
                    <a:cubicBezTo>
                      <a:pt x="666" y="19970"/>
                      <a:pt x="0" y="18734"/>
                      <a:pt x="0" y="17403"/>
                    </a:cubicBezTo>
                    <a:cubicBezTo>
                      <a:pt x="0" y="16927"/>
                      <a:pt x="95" y="16452"/>
                      <a:pt x="190" y="15976"/>
                    </a:cubicBezTo>
                    <a:cubicBezTo>
                      <a:pt x="380" y="15406"/>
                      <a:pt x="666" y="14835"/>
                      <a:pt x="1046" y="14455"/>
                    </a:cubicBezTo>
                    <a:cubicBezTo>
                      <a:pt x="1902" y="13599"/>
                      <a:pt x="3233" y="13599"/>
                      <a:pt x="4279" y="14169"/>
                    </a:cubicBezTo>
                    <a:cubicBezTo>
                      <a:pt x="4850" y="14550"/>
                      <a:pt x="5135" y="15120"/>
                      <a:pt x="5135" y="15596"/>
                    </a:cubicBezTo>
                    <a:cubicBezTo>
                      <a:pt x="5135" y="16832"/>
                      <a:pt x="4089" y="17688"/>
                      <a:pt x="2663" y="17688"/>
                    </a:cubicBezTo>
                    <a:cubicBezTo>
                      <a:pt x="4755" y="18259"/>
                      <a:pt x="5516" y="17878"/>
                      <a:pt x="6562" y="17308"/>
                    </a:cubicBezTo>
                    <a:cubicBezTo>
                      <a:pt x="7608" y="16357"/>
                      <a:pt x="8559" y="14835"/>
                      <a:pt x="9034" y="13218"/>
                    </a:cubicBezTo>
                    <a:cubicBezTo>
                      <a:pt x="9319" y="12172"/>
                      <a:pt x="9510" y="11126"/>
                      <a:pt x="9510" y="9890"/>
                    </a:cubicBezTo>
                    <a:cubicBezTo>
                      <a:pt x="9510" y="7608"/>
                      <a:pt x="8559" y="4755"/>
                      <a:pt x="6752" y="2092"/>
                    </a:cubicBezTo>
                    <a:cubicBezTo>
                      <a:pt x="7513" y="1617"/>
                      <a:pt x="8273" y="856"/>
                      <a:pt x="9034" y="0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</p:grpSp>
        <p:sp>
          <p:nvSpPr>
            <p:cNvPr id="190" name="Frihåndsform: figur 189">
              <a:extLst>
                <a:ext uri="{FF2B5EF4-FFF2-40B4-BE49-F238E27FC236}">
                  <a16:creationId xmlns:a16="http://schemas.microsoft.com/office/drawing/2014/main" id="{651AB48B-029E-44A6-B05F-B5C4DEE8EA1E}"/>
                </a:ext>
              </a:extLst>
            </p:cNvPr>
            <p:cNvSpPr/>
            <p:nvPr/>
          </p:nvSpPr>
          <p:spPr>
            <a:xfrm>
              <a:off x="10241596" y="1042927"/>
              <a:ext cx="12647" cy="15215"/>
            </a:xfrm>
            <a:custGeom>
              <a:avLst/>
              <a:gdLst>
                <a:gd name="connsiteX0" fmla="*/ 2948 w 12647"/>
                <a:gd name="connsiteY0" fmla="*/ 14360 h 15215"/>
                <a:gd name="connsiteX1" fmla="*/ 0 w 12647"/>
                <a:gd name="connsiteY1" fmla="*/ 15215 h 15215"/>
                <a:gd name="connsiteX2" fmla="*/ 1046 w 12647"/>
                <a:gd name="connsiteY2" fmla="*/ 856 h 15215"/>
                <a:gd name="connsiteX3" fmla="*/ 4279 w 12647"/>
                <a:gd name="connsiteY3" fmla="*/ 0 h 15215"/>
                <a:gd name="connsiteX4" fmla="*/ 12648 w 12647"/>
                <a:gd name="connsiteY4" fmla="*/ 11697 h 15215"/>
                <a:gd name="connsiteX5" fmla="*/ 9700 w 12647"/>
                <a:gd name="connsiteY5" fmla="*/ 12553 h 15215"/>
                <a:gd name="connsiteX6" fmla="*/ 8083 w 12647"/>
                <a:gd name="connsiteY6" fmla="*/ 10080 h 15215"/>
                <a:gd name="connsiteX7" fmla="*/ 3233 w 12647"/>
                <a:gd name="connsiteY7" fmla="*/ 11507 h 15215"/>
                <a:gd name="connsiteX8" fmla="*/ 2948 w 12647"/>
                <a:gd name="connsiteY8" fmla="*/ 14360 h 15215"/>
                <a:gd name="connsiteX9" fmla="*/ 3233 w 12647"/>
                <a:gd name="connsiteY9" fmla="*/ 8749 h 15215"/>
                <a:gd name="connsiteX10" fmla="*/ 6657 w 12647"/>
                <a:gd name="connsiteY10" fmla="*/ 7798 h 15215"/>
                <a:gd name="connsiteX11" fmla="*/ 3519 w 12647"/>
                <a:gd name="connsiteY11" fmla="*/ 3138 h 15215"/>
                <a:gd name="connsiteX12" fmla="*/ 3233 w 12647"/>
                <a:gd name="connsiteY12" fmla="*/ 8749 h 15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647" h="15215">
                  <a:moveTo>
                    <a:pt x="2948" y="14360"/>
                  </a:moveTo>
                  <a:lnTo>
                    <a:pt x="0" y="15215"/>
                  </a:lnTo>
                  <a:lnTo>
                    <a:pt x="1046" y="856"/>
                  </a:lnTo>
                  <a:lnTo>
                    <a:pt x="4279" y="0"/>
                  </a:lnTo>
                  <a:lnTo>
                    <a:pt x="12648" y="11697"/>
                  </a:lnTo>
                  <a:lnTo>
                    <a:pt x="9700" y="12553"/>
                  </a:lnTo>
                  <a:lnTo>
                    <a:pt x="8083" y="10080"/>
                  </a:lnTo>
                  <a:lnTo>
                    <a:pt x="3233" y="11507"/>
                  </a:lnTo>
                  <a:lnTo>
                    <a:pt x="2948" y="14360"/>
                  </a:lnTo>
                  <a:close/>
                  <a:moveTo>
                    <a:pt x="3233" y="8749"/>
                  </a:moveTo>
                  <a:lnTo>
                    <a:pt x="6657" y="7798"/>
                  </a:lnTo>
                  <a:lnTo>
                    <a:pt x="3519" y="3138"/>
                  </a:lnTo>
                  <a:lnTo>
                    <a:pt x="3233" y="8749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191" name="Frihåndsform: figur 190">
              <a:extLst>
                <a:ext uri="{FF2B5EF4-FFF2-40B4-BE49-F238E27FC236}">
                  <a16:creationId xmlns:a16="http://schemas.microsoft.com/office/drawing/2014/main" id="{9B11E40A-2FF0-404A-B424-F082EAB63297}"/>
                </a:ext>
              </a:extLst>
            </p:cNvPr>
            <p:cNvSpPr/>
            <p:nvPr/>
          </p:nvSpPr>
          <p:spPr>
            <a:xfrm>
              <a:off x="10128716" y="1027996"/>
              <a:ext cx="12838" cy="15310"/>
            </a:xfrm>
            <a:custGeom>
              <a:avLst/>
              <a:gdLst>
                <a:gd name="connsiteX0" fmla="*/ 2473 w 12838"/>
                <a:gd name="connsiteY0" fmla="*/ 15311 h 15310"/>
                <a:gd name="connsiteX1" fmla="*/ 0 w 12838"/>
                <a:gd name="connsiteY1" fmla="*/ 13884 h 15310"/>
                <a:gd name="connsiteX2" fmla="*/ 5516 w 12838"/>
                <a:gd name="connsiteY2" fmla="*/ 4184 h 15310"/>
                <a:gd name="connsiteX3" fmla="*/ 1902 w 12838"/>
                <a:gd name="connsiteY3" fmla="*/ 2092 h 15310"/>
                <a:gd name="connsiteX4" fmla="*/ 3138 w 12838"/>
                <a:gd name="connsiteY4" fmla="*/ 0 h 15310"/>
                <a:gd name="connsiteX5" fmla="*/ 12838 w 12838"/>
                <a:gd name="connsiteY5" fmla="*/ 5706 h 15310"/>
                <a:gd name="connsiteX6" fmla="*/ 11602 w 12838"/>
                <a:gd name="connsiteY6" fmla="*/ 7798 h 15310"/>
                <a:gd name="connsiteX7" fmla="*/ 7988 w 12838"/>
                <a:gd name="connsiteY7" fmla="*/ 5611 h 15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838" h="15310">
                  <a:moveTo>
                    <a:pt x="2473" y="15311"/>
                  </a:moveTo>
                  <a:lnTo>
                    <a:pt x="0" y="13884"/>
                  </a:lnTo>
                  <a:lnTo>
                    <a:pt x="5516" y="4184"/>
                  </a:lnTo>
                  <a:lnTo>
                    <a:pt x="1902" y="2092"/>
                  </a:lnTo>
                  <a:lnTo>
                    <a:pt x="3138" y="0"/>
                  </a:lnTo>
                  <a:lnTo>
                    <a:pt x="12838" y="5706"/>
                  </a:lnTo>
                  <a:lnTo>
                    <a:pt x="11602" y="7798"/>
                  </a:lnTo>
                  <a:lnTo>
                    <a:pt x="7988" y="5611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192" name="Frihåndsform: figur 191">
              <a:extLst>
                <a:ext uri="{FF2B5EF4-FFF2-40B4-BE49-F238E27FC236}">
                  <a16:creationId xmlns:a16="http://schemas.microsoft.com/office/drawing/2014/main" id="{19FF2F78-595E-41A2-9ECC-E0DF4362D086}"/>
                </a:ext>
              </a:extLst>
            </p:cNvPr>
            <p:cNvSpPr/>
            <p:nvPr/>
          </p:nvSpPr>
          <p:spPr>
            <a:xfrm>
              <a:off x="10310351" y="995378"/>
              <a:ext cx="12552" cy="10365"/>
            </a:xfrm>
            <a:custGeom>
              <a:avLst/>
              <a:gdLst>
                <a:gd name="connsiteX0" fmla="*/ 12553 w 12552"/>
                <a:gd name="connsiteY0" fmla="*/ 8083 h 10365"/>
                <a:gd name="connsiteX1" fmla="*/ 10841 w 12552"/>
                <a:gd name="connsiteY1" fmla="*/ 10366 h 10365"/>
                <a:gd name="connsiteX2" fmla="*/ 0 w 12552"/>
                <a:gd name="connsiteY2" fmla="*/ 2282 h 10365"/>
                <a:gd name="connsiteX3" fmla="*/ 1712 w 12552"/>
                <a:gd name="connsiteY3" fmla="*/ 0 h 10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552" h="10365">
                  <a:moveTo>
                    <a:pt x="12553" y="8083"/>
                  </a:moveTo>
                  <a:lnTo>
                    <a:pt x="10841" y="10366"/>
                  </a:lnTo>
                  <a:lnTo>
                    <a:pt x="0" y="2282"/>
                  </a:lnTo>
                  <a:lnTo>
                    <a:pt x="1712" y="0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193" name="Frihåndsform: figur 192">
              <a:extLst>
                <a:ext uri="{FF2B5EF4-FFF2-40B4-BE49-F238E27FC236}">
                  <a16:creationId xmlns:a16="http://schemas.microsoft.com/office/drawing/2014/main" id="{A6DBBAF9-1C9E-4885-B7CC-ECF1C2360F0A}"/>
                </a:ext>
              </a:extLst>
            </p:cNvPr>
            <p:cNvSpPr/>
            <p:nvPr/>
          </p:nvSpPr>
          <p:spPr>
            <a:xfrm>
              <a:off x="10265275" y="1029993"/>
              <a:ext cx="11696" cy="16641"/>
            </a:xfrm>
            <a:custGeom>
              <a:avLst/>
              <a:gdLst>
                <a:gd name="connsiteX0" fmla="*/ 9034 w 11696"/>
                <a:gd name="connsiteY0" fmla="*/ 15215 h 16641"/>
                <a:gd name="connsiteX1" fmla="*/ 6467 w 11696"/>
                <a:gd name="connsiteY1" fmla="*/ 16642 h 16641"/>
                <a:gd name="connsiteX2" fmla="*/ 0 w 11696"/>
                <a:gd name="connsiteY2" fmla="*/ 4755 h 16641"/>
                <a:gd name="connsiteX3" fmla="*/ 8654 w 11696"/>
                <a:gd name="connsiteY3" fmla="*/ 0 h 16641"/>
                <a:gd name="connsiteX4" fmla="*/ 9890 w 11696"/>
                <a:gd name="connsiteY4" fmla="*/ 2187 h 16641"/>
                <a:gd name="connsiteX5" fmla="*/ 3709 w 11696"/>
                <a:gd name="connsiteY5" fmla="*/ 5516 h 16641"/>
                <a:gd name="connsiteX6" fmla="*/ 5230 w 11696"/>
                <a:gd name="connsiteY6" fmla="*/ 8178 h 16641"/>
                <a:gd name="connsiteX7" fmla="*/ 10556 w 11696"/>
                <a:gd name="connsiteY7" fmla="*/ 5230 h 16641"/>
                <a:gd name="connsiteX8" fmla="*/ 11697 w 11696"/>
                <a:gd name="connsiteY8" fmla="*/ 7418 h 16641"/>
                <a:gd name="connsiteX9" fmla="*/ 6276 w 11696"/>
                <a:gd name="connsiteY9" fmla="*/ 10270 h 16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696" h="16641">
                  <a:moveTo>
                    <a:pt x="9034" y="15215"/>
                  </a:moveTo>
                  <a:lnTo>
                    <a:pt x="6467" y="16642"/>
                  </a:lnTo>
                  <a:lnTo>
                    <a:pt x="0" y="4755"/>
                  </a:lnTo>
                  <a:lnTo>
                    <a:pt x="8654" y="0"/>
                  </a:lnTo>
                  <a:lnTo>
                    <a:pt x="9890" y="2187"/>
                  </a:lnTo>
                  <a:lnTo>
                    <a:pt x="3709" y="5516"/>
                  </a:lnTo>
                  <a:lnTo>
                    <a:pt x="5230" y="8178"/>
                  </a:lnTo>
                  <a:lnTo>
                    <a:pt x="10556" y="5230"/>
                  </a:lnTo>
                  <a:lnTo>
                    <a:pt x="11697" y="7418"/>
                  </a:lnTo>
                  <a:lnTo>
                    <a:pt x="6276" y="10270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194" name="Frihåndsform: figur 193">
              <a:extLst>
                <a:ext uri="{FF2B5EF4-FFF2-40B4-BE49-F238E27FC236}">
                  <a16:creationId xmlns:a16="http://schemas.microsoft.com/office/drawing/2014/main" id="{0BEFAE41-B736-4175-91D7-D63BE9EEA272}"/>
                </a:ext>
              </a:extLst>
            </p:cNvPr>
            <p:cNvSpPr/>
            <p:nvPr/>
          </p:nvSpPr>
          <p:spPr>
            <a:xfrm>
              <a:off x="10217156" y="1047111"/>
              <a:ext cx="11411" cy="14264"/>
            </a:xfrm>
            <a:custGeom>
              <a:avLst/>
              <a:gdLst>
                <a:gd name="connsiteX0" fmla="*/ 8559 w 11411"/>
                <a:gd name="connsiteY0" fmla="*/ 13979 h 14264"/>
                <a:gd name="connsiteX1" fmla="*/ 5706 w 11411"/>
                <a:gd name="connsiteY1" fmla="*/ 14265 h 14264"/>
                <a:gd name="connsiteX2" fmla="*/ 4374 w 11411"/>
                <a:gd name="connsiteY2" fmla="*/ 3233 h 14264"/>
                <a:gd name="connsiteX3" fmla="*/ 285 w 11411"/>
                <a:gd name="connsiteY3" fmla="*/ 3709 h 14264"/>
                <a:gd name="connsiteX4" fmla="*/ 0 w 11411"/>
                <a:gd name="connsiteY4" fmla="*/ 1331 h 14264"/>
                <a:gd name="connsiteX5" fmla="*/ 11126 w 11411"/>
                <a:gd name="connsiteY5" fmla="*/ 0 h 14264"/>
                <a:gd name="connsiteX6" fmla="*/ 11412 w 11411"/>
                <a:gd name="connsiteY6" fmla="*/ 2377 h 14264"/>
                <a:gd name="connsiteX7" fmla="*/ 7227 w 11411"/>
                <a:gd name="connsiteY7" fmla="*/ 2853 h 14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411" h="14264">
                  <a:moveTo>
                    <a:pt x="8559" y="13979"/>
                  </a:moveTo>
                  <a:lnTo>
                    <a:pt x="5706" y="14265"/>
                  </a:lnTo>
                  <a:lnTo>
                    <a:pt x="4374" y="3233"/>
                  </a:lnTo>
                  <a:lnTo>
                    <a:pt x="285" y="3709"/>
                  </a:lnTo>
                  <a:lnTo>
                    <a:pt x="0" y="1331"/>
                  </a:lnTo>
                  <a:lnTo>
                    <a:pt x="11126" y="0"/>
                  </a:lnTo>
                  <a:lnTo>
                    <a:pt x="11412" y="2377"/>
                  </a:lnTo>
                  <a:lnTo>
                    <a:pt x="7227" y="2853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grpSp>
          <p:nvGrpSpPr>
            <p:cNvPr id="195" name="dasdasda">
              <a:extLst>
                <a:ext uri="{FF2B5EF4-FFF2-40B4-BE49-F238E27FC236}">
                  <a16:creationId xmlns:a16="http://schemas.microsoft.com/office/drawing/2014/main" id="{AA291077-3231-4232-81F3-F5B377089D7C}"/>
                </a:ext>
              </a:extLst>
            </p:cNvPr>
            <p:cNvGrpSpPr/>
            <p:nvPr/>
          </p:nvGrpSpPr>
          <p:grpSpPr>
            <a:xfrm>
              <a:off x="10151839" y="1041976"/>
              <a:ext cx="40046" cy="19054"/>
              <a:chOff x="10151839" y="1041976"/>
              <a:chExt cx="40046" cy="19054"/>
            </a:xfrm>
            <a:solidFill>
              <a:srgbClr val="EBEBEB"/>
            </a:solidFill>
          </p:grpSpPr>
          <p:sp>
            <p:nvSpPr>
              <p:cNvPr id="226" name="Frihåndsform: figur 225">
                <a:extLst>
                  <a:ext uri="{FF2B5EF4-FFF2-40B4-BE49-F238E27FC236}">
                    <a16:creationId xmlns:a16="http://schemas.microsoft.com/office/drawing/2014/main" id="{5ED5DC57-9EDD-42A7-AF0B-19679087E1DD}"/>
                  </a:ext>
                </a:extLst>
              </p:cNvPr>
              <p:cNvSpPr/>
              <p:nvPr/>
            </p:nvSpPr>
            <p:spPr>
              <a:xfrm>
                <a:off x="10180513" y="1046766"/>
                <a:ext cx="11371" cy="14264"/>
              </a:xfrm>
              <a:custGeom>
                <a:avLst/>
                <a:gdLst>
                  <a:gd name="connsiteX0" fmla="*/ 2693 w 11371"/>
                  <a:gd name="connsiteY0" fmla="*/ 9569 h 14264"/>
                  <a:gd name="connsiteX1" fmla="*/ 5356 w 11371"/>
                  <a:gd name="connsiteY1" fmla="*/ 12042 h 14264"/>
                  <a:gd name="connsiteX2" fmla="*/ 8399 w 11371"/>
                  <a:gd name="connsiteY2" fmla="*/ 10615 h 14264"/>
                  <a:gd name="connsiteX3" fmla="*/ 6117 w 11371"/>
                  <a:gd name="connsiteY3" fmla="*/ 8618 h 14264"/>
                  <a:gd name="connsiteX4" fmla="*/ 4690 w 11371"/>
                  <a:gd name="connsiteY4" fmla="*/ 8048 h 14264"/>
                  <a:gd name="connsiteX5" fmla="*/ 791 w 11371"/>
                  <a:gd name="connsiteY5" fmla="*/ 3578 h 14264"/>
                  <a:gd name="connsiteX6" fmla="*/ 6497 w 11371"/>
                  <a:gd name="connsiteY6" fmla="*/ 60 h 14264"/>
                  <a:gd name="connsiteX7" fmla="*/ 11347 w 11371"/>
                  <a:gd name="connsiteY7" fmla="*/ 5005 h 14264"/>
                  <a:gd name="connsiteX8" fmla="*/ 8589 w 11371"/>
                  <a:gd name="connsiteY8" fmla="*/ 4719 h 14264"/>
                  <a:gd name="connsiteX9" fmla="*/ 6022 w 11371"/>
                  <a:gd name="connsiteY9" fmla="*/ 2437 h 14264"/>
                  <a:gd name="connsiteX10" fmla="*/ 3454 w 11371"/>
                  <a:gd name="connsiteY10" fmla="*/ 3769 h 14264"/>
                  <a:gd name="connsiteX11" fmla="*/ 4785 w 11371"/>
                  <a:gd name="connsiteY11" fmla="*/ 5290 h 14264"/>
                  <a:gd name="connsiteX12" fmla="*/ 8019 w 11371"/>
                  <a:gd name="connsiteY12" fmla="*/ 6431 h 14264"/>
                  <a:gd name="connsiteX13" fmla="*/ 11252 w 11371"/>
                  <a:gd name="connsiteY13" fmla="*/ 10425 h 14264"/>
                  <a:gd name="connsiteX14" fmla="*/ 5356 w 11371"/>
                  <a:gd name="connsiteY14" fmla="*/ 14229 h 14264"/>
                  <a:gd name="connsiteX15" fmla="*/ 31 w 11371"/>
                  <a:gd name="connsiteY15" fmla="*/ 9094 h 14264"/>
                  <a:gd name="connsiteX16" fmla="*/ 2693 w 11371"/>
                  <a:gd name="connsiteY16" fmla="*/ 9569 h 142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1371" h="14264">
                    <a:moveTo>
                      <a:pt x="2693" y="9569"/>
                    </a:moveTo>
                    <a:cubicBezTo>
                      <a:pt x="2598" y="10330"/>
                      <a:pt x="2788" y="11757"/>
                      <a:pt x="5356" y="12042"/>
                    </a:cubicBezTo>
                    <a:cubicBezTo>
                      <a:pt x="6687" y="12137"/>
                      <a:pt x="8304" y="12042"/>
                      <a:pt x="8399" y="10615"/>
                    </a:cubicBezTo>
                    <a:cubicBezTo>
                      <a:pt x="8494" y="9569"/>
                      <a:pt x="7543" y="9189"/>
                      <a:pt x="6117" y="8618"/>
                    </a:cubicBezTo>
                    <a:lnTo>
                      <a:pt x="4690" y="8048"/>
                    </a:lnTo>
                    <a:cubicBezTo>
                      <a:pt x="2503" y="7287"/>
                      <a:pt x="411" y="6526"/>
                      <a:pt x="791" y="3578"/>
                    </a:cubicBezTo>
                    <a:cubicBezTo>
                      <a:pt x="982" y="2057"/>
                      <a:pt x="2123" y="-416"/>
                      <a:pt x="6497" y="60"/>
                    </a:cubicBezTo>
                    <a:cubicBezTo>
                      <a:pt x="10681" y="535"/>
                      <a:pt x="11537" y="3388"/>
                      <a:pt x="11347" y="5005"/>
                    </a:cubicBezTo>
                    <a:lnTo>
                      <a:pt x="8589" y="4719"/>
                    </a:lnTo>
                    <a:cubicBezTo>
                      <a:pt x="8589" y="4149"/>
                      <a:pt x="8494" y="2722"/>
                      <a:pt x="6022" y="2437"/>
                    </a:cubicBezTo>
                    <a:cubicBezTo>
                      <a:pt x="4976" y="2247"/>
                      <a:pt x="3549" y="2532"/>
                      <a:pt x="3454" y="3769"/>
                    </a:cubicBezTo>
                    <a:cubicBezTo>
                      <a:pt x="3359" y="4815"/>
                      <a:pt x="4215" y="5195"/>
                      <a:pt x="4785" y="5290"/>
                    </a:cubicBezTo>
                    <a:lnTo>
                      <a:pt x="8019" y="6431"/>
                    </a:lnTo>
                    <a:cubicBezTo>
                      <a:pt x="9826" y="7097"/>
                      <a:pt x="11537" y="8048"/>
                      <a:pt x="11252" y="10425"/>
                    </a:cubicBezTo>
                    <a:cubicBezTo>
                      <a:pt x="10777" y="14514"/>
                      <a:pt x="6497" y="14324"/>
                      <a:pt x="5356" y="14229"/>
                    </a:cubicBezTo>
                    <a:cubicBezTo>
                      <a:pt x="411" y="13659"/>
                      <a:pt x="-160" y="10711"/>
                      <a:pt x="31" y="9094"/>
                    </a:cubicBezTo>
                    <a:lnTo>
                      <a:pt x="2693" y="9569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27" name="Frihåndsform: figur 226">
                <a:extLst>
                  <a:ext uri="{FF2B5EF4-FFF2-40B4-BE49-F238E27FC236}">
                    <a16:creationId xmlns:a16="http://schemas.microsoft.com/office/drawing/2014/main" id="{1E7F7AE7-DD74-4680-988A-6E59502CBD17}"/>
                  </a:ext>
                </a:extLst>
              </p:cNvPr>
              <p:cNvSpPr/>
              <p:nvPr/>
            </p:nvSpPr>
            <p:spPr>
              <a:xfrm>
                <a:off x="10151839" y="1041976"/>
                <a:ext cx="11682" cy="13021"/>
              </a:xfrm>
              <a:custGeom>
                <a:avLst/>
                <a:gdLst>
                  <a:gd name="connsiteX0" fmla="*/ 8735 w 11682"/>
                  <a:gd name="connsiteY0" fmla="*/ 9985 h 13021"/>
                  <a:gd name="connsiteX1" fmla="*/ 3314 w 11682"/>
                  <a:gd name="connsiteY1" fmla="*/ 12648 h 13021"/>
                  <a:gd name="connsiteX2" fmla="*/ 652 w 11682"/>
                  <a:gd name="connsiteY2" fmla="*/ 6086 h 13021"/>
                  <a:gd name="connsiteX3" fmla="*/ 3219 w 11682"/>
                  <a:gd name="connsiteY3" fmla="*/ 6942 h 13021"/>
                  <a:gd name="connsiteX4" fmla="*/ 3790 w 11682"/>
                  <a:gd name="connsiteY4" fmla="*/ 10461 h 13021"/>
                  <a:gd name="connsiteX5" fmla="*/ 5882 w 11682"/>
                  <a:gd name="connsiteY5" fmla="*/ 9129 h 13021"/>
                  <a:gd name="connsiteX6" fmla="*/ 8925 w 11682"/>
                  <a:gd name="connsiteY6" fmla="*/ 0 h 13021"/>
                  <a:gd name="connsiteX7" fmla="*/ 11683 w 11682"/>
                  <a:gd name="connsiteY7" fmla="*/ 856 h 13021"/>
                  <a:gd name="connsiteX8" fmla="*/ 8735 w 11682"/>
                  <a:gd name="connsiteY8" fmla="*/ 9985 h 13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682" h="13021">
                    <a:moveTo>
                      <a:pt x="8735" y="9985"/>
                    </a:moveTo>
                    <a:cubicBezTo>
                      <a:pt x="7784" y="12743"/>
                      <a:pt x="5882" y="13599"/>
                      <a:pt x="3314" y="12648"/>
                    </a:cubicBezTo>
                    <a:cubicBezTo>
                      <a:pt x="-1060" y="11221"/>
                      <a:pt x="-109" y="8464"/>
                      <a:pt x="652" y="6086"/>
                    </a:cubicBezTo>
                    <a:lnTo>
                      <a:pt x="3219" y="6942"/>
                    </a:lnTo>
                    <a:cubicBezTo>
                      <a:pt x="2554" y="8939"/>
                      <a:pt x="2363" y="9985"/>
                      <a:pt x="3790" y="10461"/>
                    </a:cubicBezTo>
                    <a:cubicBezTo>
                      <a:pt x="5216" y="10936"/>
                      <a:pt x="5597" y="10080"/>
                      <a:pt x="5882" y="9129"/>
                    </a:cubicBezTo>
                    <a:lnTo>
                      <a:pt x="8925" y="0"/>
                    </a:lnTo>
                    <a:lnTo>
                      <a:pt x="11683" y="856"/>
                    </a:lnTo>
                    <a:lnTo>
                      <a:pt x="8735" y="9985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</p:grpSp>
        <p:sp>
          <p:nvSpPr>
            <p:cNvPr id="196" name="Frihåndsform: figur 195">
              <a:extLst>
                <a:ext uri="{FF2B5EF4-FFF2-40B4-BE49-F238E27FC236}">
                  <a16:creationId xmlns:a16="http://schemas.microsoft.com/office/drawing/2014/main" id="{BA68A0FE-2902-4C77-9012-5A2AB62710FA}"/>
                </a:ext>
              </a:extLst>
            </p:cNvPr>
            <p:cNvSpPr/>
            <p:nvPr/>
          </p:nvSpPr>
          <p:spPr>
            <a:xfrm>
              <a:off x="10188627" y="854635"/>
              <a:ext cx="11031" cy="21586"/>
            </a:xfrm>
            <a:custGeom>
              <a:avLst/>
              <a:gdLst>
                <a:gd name="connsiteX0" fmla="*/ 0 w 11031"/>
                <a:gd name="connsiteY0" fmla="*/ 21587 h 21586"/>
                <a:gd name="connsiteX1" fmla="*/ 761 w 11031"/>
                <a:gd name="connsiteY1" fmla="*/ 0 h 21586"/>
                <a:gd name="connsiteX2" fmla="*/ 8844 w 11031"/>
                <a:gd name="connsiteY2" fmla="*/ 8369 h 21586"/>
                <a:gd name="connsiteX3" fmla="*/ 11031 w 11031"/>
                <a:gd name="connsiteY3" fmla="*/ 10556 h 21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031" h="21586">
                  <a:moveTo>
                    <a:pt x="0" y="21587"/>
                  </a:moveTo>
                  <a:lnTo>
                    <a:pt x="761" y="0"/>
                  </a:lnTo>
                  <a:lnTo>
                    <a:pt x="8844" y="8369"/>
                  </a:lnTo>
                  <a:lnTo>
                    <a:pt x="11031" y="10556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197" name="Frihåndsform: figur 196">
              <a:extLst>
                <a:ext uri="{FF2B5EF4-FFF2-40B4-BE49-F238E27FC236}">
                  <a16:creationId xmlns:a16="http://schemas.microsoft.com/office/drawing/2014/main" id="{C77B614D-068E-492B-909A-84FFAEB1B2EF}"/>
                </a:ext>
              </a:extLst>
            </p:cNvPr>
            <p:cNvSpPr/>
            <p:nvPr/>
          </p:nvSpPr>
          <p:spPr>
            <a:xfrm>
              <a:off x="10195665" y="1048442"/>
              <a:ext cx="11221" cy="13693"/>
            </a:xfrm>
            <a:custGeom>
              <a:avLst/>
              <a:gdLst>
                <a:gd name="connsiteX0" fmla="*/ 6752 w 11221"/>
                <a:gd name="connsiteY0" fmla="*/ 13694 h 13693"/>
                <a:gd name="connsiteX1" fmla="*/ 3899 w 11221"/>
                <a:gd name="connsiteY1" fmla="*/ 13694 h 13693"/>
                <a:gd name="connsiteX2" fmla="*/ 4089 w 11221"/>
                <a:gd name="connsiteY2" fmla="*/ 2473 h 13693"/>
                <a:gd name="connsiteX3" fmla="*/ 0 w 11221"/>
                <a:gd name="connsiteY3" fmla="*/ 2473 h 13693"/>
                <a:gd name="connsiteX4" fmla="*/ 0 w 11221"/>
                <a:gd name="connsiteY4" fmla="*/ 0 h 13693"/>
                <a:gd name="connsiteX5" fmla="*/ 11221 w 11221"/>
                <a:gd name="connsiteY5" fmla="*/ 285 h 13693"/>
                <a:gd name="connsiteX6" fmla="*/ 11221 w 11221"/>
                <a:gd name="connsiteY6" fmla="*/ 2663 h 13693"/>
                <a:gd name="connsiteX7" fmla="*/ 7037 w 11221"/>
                <a:gd name="connsiteY7" fmla="*/ 2568 h 13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221" h="13693">
                  <a:moveTo>
                    <a:pt x="6752" y="13694"/>
                  </a:moveTo>
                  <a:lnTo>
                    <a:pt x="3899" y="13694"/>
                  </a:lnTo>
                  <a:lnTo>
                    <a:pt x="4089" y="2473"/>
                  </a:lnTo>
                  <a:lnTo>
                    <a:pt x="0" y="2473"/>
                  </a:lnTo>
                  <a:lnTo>
                    <a:pt x="0" y="0"/>
                  </a:lnTo>
                  <a:lnTo>
                    <a:pt x="11221" y="285"/>
                  </a:lnTo>
                  <a:lnTo>
                    <a:pt x="11221" y="2663"/>
                  </a:lnTo>
                  <a:lnTo>
                    <a:pt x="7037" y="2568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198" name="Frihåndsform: figur 197">
              <a:extLst>
                <a:ext uri="{FF2B5EF4-FFF2-40B4-BE49-F238E27FC236}">
                  <a16:creationId xmlns:a16="http://schemas.microsoft.com/office/drawing/2014/main" id="{6E951F32-56EC-40D8-B0F2-82CDF28E5E3D}"/>
                </a:ext>
              </a:extLst>
            </p:cNvPr>
            <p:cNvSpPr/>
            <p:nvPr/>
          </p:nvSpPr>
          <p:spPr>
            <a:xfrm>
              <a:off x="10209739" y="855681"/>
              <a:ext cx="10745" cy="21777"/>
            </a:xfrm>
            <a:custGeom>
              <a:avLst/>
              <a:gdLst>
                <a:gd name="connsiteX0" fmla="*/ 9985 w 10745"/>
                <a:gd name="connsiteY0" fmla="*/ 0 h 21777"/>
                <a:gd name="connsiteX1" fmla="*/ 10746 w 10745"/>
                <a:gd name="connsiteY1" fmla="*/ 21777 h 21777"/>
                <a:gd name="connsiteX2" fmla="*/ 3519 w 10745"/>
                <a:gd name="connsiteY2" fmla="*/ 14265 h 21777"/>
                <a:gd name="connsiteX3" fmla="*/ 0 w 10745"/>
                <a:gd name="connsiteY3" fmla="*/ 10746 h 21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745" h="21777">
                  <a:moveTo>
                    <a:pt x="9985" y="0"/>
                  </a:moveTo>
                  <a:lnTo>
                    <a:pt x="10746" y="21777"/>
                  </a:lnTo>
                  <a:lnTo>
                    <a:pt x="3519" y="14265"/>
                  </a:lnTo>
                  <a:lnTo>
                    <a:pt x="0" y="10746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grpSp>
          <p:nvGrpSpPr>
            <p:cNvPr id="199" name="dasdasda">
              <a:extLst>
                <a:ext uri="{FF2B5EF4-FFF2-40B4-BE49-F238E27FC236}">
                  <a16:creationId xmlns:a16="http://schemas.microsoft.com/office/drawing/2014/main" id="{AE6493EB-B55A-4751-B67B-D12C015831DC}"/>
                </a:ext>
              </a:extLst>
            </p:cNvPr>
            <p:cNvGrpSpPr/>
            <p:nvPr/>
          </p:nvGrpSpPr>
          <p:grpSpPr>
            <a:xfrm>
              <a:off x="10113596" y="701814"/>
              <a:ext cx="182681" cy="239453"/>
              <a:chOff x="10113596" y="701814"/>
              <a:chExt cx="182681" cy="239453"/>
            </a:xfrm>
            <a:solidFill>
              <a:srgbClr val="EBEBEB"/>
            </a:solidFill>
          </p:grpSpPr>
          <p:sp>
            <p:nvSpPr>
              <p:cNvPr id="210" name="Frihåndsform: figur 209">
                <a:extLst>
                  <a:ext uri="{FF2B5EF4-FFF2-40B4-BE49-F238E27FC236}">
                    <a16:creationId xmlns:a16="http://schemas.microsoft.com/office/drawing/2014/main" id="{C0872D09-11E3-4988-974D-1F9366A5CFB7}"/>
                  </a:ext>
                </a:extLst>
              </p:cNvPr>
              <p:cNvSpPr/>
              <p:nvPr/>
            </p:nvSpPr>
            <p:spPr>
              <a:xfrm>
                <a:off x="10239694" y="901993"/>
                <a:ext cx="9604" cy="9344"/>
              </a:xfrm>
              <a:custGeom>
                <a:avLst/>
                <a:gdLst>
                  <a:gd name="connsiteX0" fmla="*/ 475 w 9604"/>
                  <a:gd name="connsiteY0" fmla="*/ 8939 h 9344"/>
                  <a:gd name="connsiteX1" fmla="*/ 0 w 9604"/>
                  <a:gd name="connsiteY1" fmla="*/ 7798 h 9344"/>
                  <a:gd name="connsiteX2" fmla="*/ 2948 w 9604"/>
                  <a:gd name="connsiteY2" fmla="*/ 2853 h 9344"/>
                  <a:gd name="connsiteX3" fmla="*/ 7893 w 9604"/>
                  <a:gd name="connsiteY3" fmla="*/ 0 h 9344"/>
                  <a:gd name="connsiteX4" fmla="*/ 9129 w 9604"/>
                  <a:gd name="connsiteY4" fmla="*/ 476 h 9344"/>
                  <a:gd name="connsiteX5" fmla="*/ 9605 w 9604"/>
                  <a:gd name="connsiteY5" fmla="*/ 1617 h 9344"/>
                  <a:gd name="connsiteX6" fmla="*/ 6657 w 9604"/>
                  <a:gd name="connsiteY6" fmla="*/ 6562 h 9344"/>
                  <a:gd name="connsiteX7" fmla="*/ 1807 w 9604"/>
                  <a:gd name="connsiteY7" fmla="*/ 9320 h 9344"/>
                  <a:gd name="connsiteX8" fmla="*/ 475 w 9604"/>
                  <a:gd name="connsiteY8" fmla="*/ 8939 h 93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604" h="9344">
                    <a:moveTo>
                      <a:pt x="475" y="8939"/>
                    </a:moveTo>
                    <a:cubicBezTo>
                      <a:pt x="190" y="8559"/>
                      <a:pt x="0" y="8178"/>
                      <a:pt x="0" y="7798"/>
                    </a:cubicBezTo>
                    <a:cubicBezTo>
                      <a:pt x="0" y="6657"/>
                      <a:pt x="951" y="4850"/>
                      <a:pt x="2948" y="2853"/>
                    </a:cubicBezTo>
                    <a:cubicBezTo>
                      <a:pt x="4850" y="951"/>
                      <a:pt x="6657" y="0"/>
                      <a:pt x="7893" y="0"/>
                    </a:cubicBezTo>
                    <a:cubicBezTo>
                      <a:pt x="8369" y="0"/>
                      <a:pt x="8749" y="95"/>
                      <a:pt x="9129" y="476"/>
                    </a:cubicBezTo>
                    <a:cubicBezTo>
                      <a:pt x="9415" y="856"/>
                      <a:pt x="9605" y="1141"/>
                      <a:pt x="9605" y="1617"/>
                    </a:cubicBezTo>
                    <a:cubicBezTo>
                      <a:pt x="9605" y="2853"/>
                      <a:pt x="8654" y="4660"/>
                      <a:pt x="6657" y="6562"/>
                    </a:cubicBezTo>
                    <a:cubicBezTo>
                      <a:pt x="4755" y="8369"/>
                      <a:pt x="2948" y="9320"/>
                      <a:pt x="1807" y="9320"/>
                    </a:cubicBezTo>
                    <a:cubicBezTo>
                      <a:pt x="1236" y="9415"/>
                      <a:pt x="761" y="9224"/>
                      <a:pt x="475" y="8939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11" name="Frihåndsform: figur 210">
                <a:extLst>
                  <a:ext uri="{FF2B5EF4-FFF2-40B4-BE49-F238E27FC236}">
                    <a16:creationId xmlns:a16="http://schemas.microsoft.com/office/drawing/2014/main" id="{EB8D2FAA-EB74-4355-AF9A-5047EF4E25D0}"/>
                  </a:ext>
                </a:extLst>
              </p:cNvPr>
              <p:cNvSpPr/>
              <p:nvPr/>
            </p:nvSpPr>
            <p:spPr>
              <a:xfrm>
                <a:off x="10287528" y="719217"/>
                <a:ext cx="8748" cy="11696"/>
              </a:xfrm>
              <a:custGeom>
                <a:avLst/>
                <a:gdLst>
                  <a:gd name="connsiteX0" fmla="*/ 0 w 8748"/>
                  <a:gd name="connsiteY0" fmla="*/ 8559 h 11696"/>
                  <a:gd name="connsiteX1" fmla="*/ 2187 w 8748"/>
                  <a:gd name="connsiteY1" fmla="*/ 0 h 11696"/>
                  <a:gd name="connsiteX2" fmla="*/ 5611 w 8748"/>
                  <a:gd name="connsiteY2" fmla="*/ 1522 h 11696"/>
                  <a:gd name="connsiteX3" fmla="*/ 8749 w 8748"/>
                  <a:gd name="connsiteY3" fmla="*/ 3043 h 11696"/>
                  <a:gd name="connsiteX4" fmla="*/ 6657 w 8748"/>
                  <a:gd name="connsiteY4" fmla="*/ 11697 h 11696"/>
                  <a:gd name="connsiteX5" fmla="*/ 3233 w 8748"/>
                  <a:gd name="connsiteY5" fmla="*/ 9985 h 11696"/>
                  <a:gd name="connsiteX6" fmla="*/ 0 w 8748"/>
                  <a:gd name="connsiteY6" fmla="*/ 8559 h 116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748" h="11696">
                    <a:moveTo>
                      <a:pt x="0" y="8559"/>
                    </a:moveTo>
                    <a:lnTo>
                      <a:pt x="2187" y="0"/>
                    </a:lnTo>
                    <a:cubicBezTo>
                      <a:pt x="3709" y="666"/>
                      <a:pt x="5135" y="1331"/>
                      <a:pt x="5611" y="1522"/>
                    </a:cubicBezTo>
                    <a:cubicBezTo>
                      <a:pt x="6181" y="1807"/>
                      <a:pt x="7418" y="2377"/>
                      <a:pt x="8749" y="3043"/>
                    </a:cubicBezTo>
                    <a:lnTo>
                      <a:pt x="6657" y="11697"/>
                    </a:lnTo>
                    <a:cubicBezTo>
                      <a:pt x="5230" y="11031"/>
                      <a:pt x="3804" y="10270"/>
                      <a:pt x="3233" y="9985"/>
                    </a:cubicBezTo>
                    <a:cubicBezTo>
                      <a:pt x="2758" y="9795"/>
                      <a:pt x="1426" y="9129"/>
                      <a:pt x="0" y="8559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12" name="Frihåndsform: figur 211">
                <a:extLst>
                  <a:ext uri="{FF2B5EF4-FFF2-40B4-BE49-F238E27FC236}">
                    <a16:creationId xmlns:a16="http://schemas.microsoft.com/office/drawing/2014/main" id="{09CAE4DD-5346-48AB-ADAC-3E415B0533B1}"/>
                  </a:ext>
                </a:extLst>
              </p:cNvPr>
              <p:cNvSpPr/>
              <p:nvPr/>
            </p:nvSpPr>
            <p:spPr>
              <a:xfrm>
                <a:off x="10113596" y="719597"/>
                <a:ext cx="8653" cy="11221"/>
              </a:xfrm>
              <a:custGeom>
                <a:avLst/>
                <a:gdLst>
                  <a:gd name="connsiteX0" fmla="*/ 6562 w 8653"/>
                  <a:gd name="connsiteY0" fmla="*/ 0 h 11221"/>
                  <a:gd name="connsiteX1" fmla="*/ 8654 w 8653"/>
                  <a:gd name="connsiteY1" fmla="*/ 8083 h 11221"/>
                  <a:gd name="connsiteX2" fmla="*/ 4850 w 8653"/>
                  <a:gd name="connsiteY2" fmla="*/ 9795 h 11221"/>
                  <a:gd name="connsiteX3" fmla="*/ 1997 w 8653"/>
                  <a:gd name="connsiteY3" fmla="*/ 11221 h 11221"/>
                  <a:gd name="connsiteX4" fmla="*/ 0 w 8653"/>
                  <a:gd name="connsiteY4" fmla="*/ 3138 h 11221"/>
                  <a:gd name="connsiteX5" fmla="*/ 3614 w 8653"/>
                  <a:gd name="connsiteY5" fmla="*/ 1331 h 11221"/>
                  <a:gd name="connsiteX6" fmla="*/ 6562 w 8653"/>
                  <a:gd name="connsiteY6" fmla="*/ 0 h 11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653" h="11221">
                    <a:moveTo>
                      <a:pt x="6562" y="0"/>
                    </a:moveTo>
                    <a:lnTo>
                      <a:pt x="8654" y="8083"/>
                    </a:lnTo>
                    <a:cubicBezTo>
                      <a:pt x="7037" y="8749"/>
                      <a:pt x="5516" y="9510"/>
                      <a:pt x="4850" y="9795"/>
                    </a:cubicBezTo>
                    <a:cubicBezTo>
                      <a:pt x="4374" y="10080"/>
                      <a:pt x="3233" y="10556"/>
                      <a:pt x="1997" y="11221"/>
                    </a:cubicBezTo>
                    <a:lnTo>
                      <a:pt x="0" y="3138"/>
                    </a:lnTo>
                    <a:cubicBezTo>
                      <a:pt x="1522" y="2377"/>
                      <a:pt x="3043" y="1617"/>
                      <a:pt x="3614" y="1331"/>
                    </a:cubicBezTo>
                    <a:cubicBezTo>
                      <a:pt x="4089" y="1046"/>
                      <a:pt x="5230" y="475"/>
                      <a:pt x="6562" y="0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13" name="Frihåndsform: figur 212">
                <a:extLst>
                  <a:ext uri="{FF2B5EF4-FFF2-40B4-BE49-F238E27FC236}">
                    <a16:creationId xmlns:a16="http://schemas.microsoft.com/office/drawing/2014/main" id="{247C31B9-1E6A-459A-A4DE-37C5C903A144}"/>
                  </a:ext>
                </a:extLst>
              </p:cNvPr>
              <p:cNvSpPr/>
              <p:nvPr/>
            </p:nvSpPr>
            <p:spPr>
              <a:xfrm>
                <a:off x="10257382" y="708281"/>
                <a:ext cx="8273" cy="10460"/>
              </a:xfrm>
              <a:custGeom>
                <a:avLst/>
                <a:gdLst>
                  <a:gd name="connsiteX0" fmla="*/ 0 w 8273"/>
                  <a:gd name="connsiteY0" fmla="*/ 8464 h 10460"/>
                  <a:gd name="connsiteX1" fmla="*/ 1236 w 8273"/>
                  <a:gd name="connsiteY1" fmla="*/ 0 h 10460"/>
                  <a:gd name="connsiteX2" fmla="*/ 5040 w 8273"/>
                  <a:gd name="connsiteY2" fmla="*/ 951 h 10460"/>
                  <a:gd name="connsiteX3" fmla="*/ 8273 w 8273"/>
                  <a:gd name="connsiteY3" fmla="*/ 1902 h 10460"/>
                  <a:gd name="connsiteX4" fmla="*/ 6847 w 8273"/>
                  <a:gd name="connsiteY4" fmla="*/ 10461 h 10460"/>
                  <a:gd name="connsiteX5" fmla="*/ 0 w 8273"/>
                  <a:gd name="connsiteY5" fmla="*/ 8464 h 104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273" h="10460">
                    <a:moveTo>
                      <a:pt x="0" y="8464"/>
                    </a:moveTo>
                    <a:lnTo>
                      <a:pt x="1236" y="0"/>
                    </a:lnTo>
                    <a:cubicBezTo>
                      <a:pt x="3043" y="475"/>
                      <a:pt x="4565" y="856"/>
                      <a:pt x="5040" y="951"/>
                    </a:cubicBezTo>
                    <a:cubicBezTo>
                      <a:pt x="5611" y="1141"/>
                      <a:pt x="6942" y="1522"/>
                      <a:pt x="8273" y="1902"/>
                    </a:cubicBezTo>
                    <a:lnTo>
                      <a:pt x="6847" y="10461"/>
                    </a:lnTo>
                    <a:cubicBezTo>
                      <a:pt x="4374" y="9795"/>
                      <a:pt x="1331" y="8844"/>
                      <a:pt x="0" y="8464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14" name="Frihåndsform: figur 213">
                <a:extLst>
                  <a:ext uri="{FF2B5EF4-FFF2-40B4-BE49-F238E27FC236}">
                    <a16:creationId xmlns:a16="http://schemas.microsoft.com/office/drawing/2014/main" id="{CEA04556-970F-40EC-B399-19EB9C86C923}"/>
                  </a:ext>
                </a:extLst>
              </p:cNvPr>
              <p:cNvSpPr/>
              <p:nvPr/>
            </p:nvSpPr>
            <p:spPr>
              <a:xfrm>
                <a:off x="10249489" y="706474"/>
                <a:ext cx="7893" cy="10175"/>
              </a:xfrm>
              <a:custGeom>
                <a:avLst/>
                <a:gdLst>
                  <a:gd name="connsiteX0" fmla="*/ 7893 w 7893"/>
                  <a:gd name="connsiteY0" fmla="*/ 1712 h 10175"/>
                  <a:gd name="connsiteX1" fmla="*/ 6657 w 7893"/>
                  <a:gd name="connsiteY1" fmla="*/ 10175 h 10175"/>
                  <a:gd name="connsiteX2" fmla="*/ 0 w 7893"/>
                  <a:gd name="connsiteY2" fmla="*/ 8559 h 10175"/>
                  <a:gd name="connsiteX3" fmla="*/ 1046 w 7893"/>
                  <a:gd name="connsiteY3" fmla="*/ 0 h 10175"/>
                  <a:gd name="connsiteX4" fmla="*/ 7893 w 7893"/>
                  <a:gd name="connsiteY4" fmla="*/ 1712 h 10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893" h="10175">
                    <a:moveTo>
                      <a:pt x="7893" y="1712"/>
                    </a:moveTo>
                    <a:lnTo>
                      <a:pt x="6657" y="10175"/>
                    </a:lnTo>
                    <a:cubicBezTo>
                      <a:pt x="4470" y="9605"/>
                      <a:pt x="2282" y="9129"/>
                      <a:pt x="0" y="8559"/>
                    </a:cubicBezTo>
                    <a:lnTo>
                      <a:pt x="1046" y="0"/>
                    </a:lnTo>
                    <a:cubicBezTo>
                      <a:pt x="2473" y="285"/>
                      <a:pt x="5421" y="951"/>
                      <a:pt x="7893" y="1712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15" name="Frihåndsform: figur 214">
                <a:extLst>
                  <a:ext uri="{FF2B5EF4-FFF2-40B4-BE49-F238E27FC236}">
                    <a16:creationId xmlns:a16="http://schemas.microsoft.com/office/drawing/2014/main" id="{47E8839D-4812-4734-AF2B-B4D958772071}"/>
                  </a:ext>
                </a:extLst>
              </p:cNvPr>
              <p:cNvSpPr/>
              <p:nvPr/>
            </p:nvSpPr>
            <p:spPr>
              <a:xfrm>
                <a:off x="10152491" y="706569"/>
                <a:ext cx="7797" cy="9794"/>
              </a:xfrm>
              <a:custGeom>
                <a:avLst/>
                <a:gdLst>
                  <a:gd name="connsiteX0" fmla="*/ 1141 w 7797"/>
                  <a:gd name="connsiteY0" fmla="*/ 9795 h 9794"/>
                  <a:gd name="connsiteX1" fmla="*/ 0 w 7797"/>
                  <a:gd name="connsiteY1" fmla="*/ 1712 h 9794"/>
                  <a:gd name="connsiteX2" fmla="*/ 6847 w 7797"/>
                  <a:gd name="connsiteY2" fmla="*/ 0 h 9794"/>
                  <a:gd name="connsiteX3" fmla="*/ 7798 w 7797"/>
                  <a:gd name="connsiteY3" fmla="*/ 8273 h 9794"/>
                  <a:gd name="connsiteX4" fmla="*/ 1141 w 7797"/>
                  <a:gd name="connsiteY4" fmla="*/ 9795 h 97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797" h="9794">
                    <a:moveTo>
                      <a:pt x="1141" y="9795"/>
                    </a:moveTo>
                    <a:lnTo>
                      <a:pt x="0" y="1712"/>
                    </a:lnTo>
                    <a:cubicBezTo>
                      <a:pt x="2377" y="1046"/>
                      <a:pt x="5135" y="380"/>
                      <a:pt x="6847" y="0"/>
                    </a:cubicBezTo>
                    <a:lnTo>
                      <a:pt x="7798" y="8273"/>
                    </a:lnTo>
                    <a:cubicBezTo>
                      <a:pt x="5611" y="8654"/>
                      <a:pt x="3328" y="9224"/>
                      <a:pt x="1141" y="9795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16" name="Frihåndsform: figur 215">
                <a:extLst>
                  <a:ext uri="{FF2B5EF4-FFF2-40B4-BE49-F238E27FC236}">
                    <a16:creationId xmlns:a16="http://schemas.microsoft.com/office/drawing/2014/main" id="{4FDDEE15-D645-4D5C-811F-EF0F94010B2C}"/>
                  </a:ext>
                </a:extLst>
              </p:cNvPr>
              <p:cNvSpPr/>
              <p:nvPr/>
            </p:nvSpPr>
            <p:spPr>
              <a:xfrm>
                <a:off x="10144217" y="708566"/>
                <a:ext cx="8273" cy="10270"/>
              </a:xfrm>
              <a:custGeom>
                <a:avLst/>
                <a:gdLst>
                  <a:gd name="connsiteX0" fmla="*/ 7132 w 8273"/>
                  <a:gd name="connsiteY0" fmla="*/ 0 h 10270"/>
                  <a:gd name="connsiteX1" fmla="*/ 8273 w 8273"/>
                  <a:gd name="connsiteY1" fmla="*/ 8178 h 10270"/>
                  <a:gd name="connsiteX2" fmla="*/ 1331 w 8273"/>
                  <a:gd name="connsiteY2" fmla="*/ 10270 h 10270"/>
                  <a:gd name="connsiteX3" fmla="*/ 0 w 8273"/>
                  <a:gd name="connsiteY3" fmla="*/ 1997 h 10270"/>
                  <a:gd name="connsiteX4" fmla="*/ 3899 w 8273"/>
                  <a:gd name="connsiteY4" fmla="*/ 856 h 10270"/>
                  <a:gd name="connsiteX5" fmla="*/ 7132 w 8273"/>
                  <a:gd name="connsiteY5" fmla="*/ 0 h 102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273" h="10270">
                    <a:moveTo>
                      <a:pt x="7132" y="0"/>
                    </a:moveTo>
                    <a:lnTo>
                      <a:pt x="8273" y="8178"/>
                    </a:lnTo>
                    <a:cubicBezTo>
                      <a:pt x="7418" y="8464"/>
                      <a:pt x="4184" y="9415"/>
                      <a:pt x="1331" y="10270"/>
                    </a:cubicBezTo>
                    <a:lnTo>
                      <a:pt x="0" y="1997"/>
                    </a:lnTo>
                    <a:cubicBezTo>
                      <a:pt x="1617" y="1522"/>
                      <a:pt x="3233" y="1046"/>
                      <a:pt x="3899" y="856"/>
                    </a:cubicBezTo>
                    <a:cubicBezTo>
                      <a:pt x="4374" y="666"/>
                      <a:pt x="5611" y="380"/>
                      <a:pt x="7132" y="0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17" name="Frihåndsform: figur 216">
                <a:extLst>
                  <a:ext uri="{FF2B5EF4-FFF2-40B4-BE49-F238E27FC236}">
                    <a16:creationId xmlns:a16="http://schemas.microsoft.com/office/drawing/2014/main" id="{85B87C76-BAF3-49E4-B105-E0F3C250F545}"/>
                  </a:ext>
                </a:extLst>
              </p:cNvPr>
              <p:cNvSpPr/>
              <p:nvPr/>
            </p:nvSpPr>
            <p:spPr>
              <a:xfrm>
                <a:off x="10271076" y="902278"/>
                <a:ext cx="7893" cy="7640"/>
              </a:xfrm>
              <a:custGeom>
                <a:avLst/>
                <a:gdLst>
                  <a:gd name="connsiteX0" fmla="*/ 475 w 7893"/>
                  <a:gd name="connsiteY0" fmla="*/ 7132 h 7640"/>
                  <a:gd name="connsiteX1" fmla="*/ 0 w 7893"/>
                  <a:gd name="connsiteY1" fmla="*/ 5991 h 7640"/>
                  <a:gd name="connsiteX2" fmla="*/ 2282 w 7893"/>
                  <a:gd name="connsiteY2" fmla="*/ 2092 h 7640"/>
                  <a:gd name="connsiteX3" fmla="*/ 6181 w 7893"/>
                  <a:gd name="connsiteY3" fmla="*/ 0 h 7640"/>
                  <a:gd name="connsiteX4" fmla="*/ 7418 w 7893"/>
                  <a:gd name="connsiteY4" fmla="*/ 475 h 7640"/>
                  <a:gd name="connsiteX5" fmla="*/ 7893 w 7893"/>
                  <a:gd name="connsiteY5" fmla="*/ 1617 h 7640"/>
                  <a:gd name="connsiteX6" fmla="*/ 5706 w 7893"/>
                  <a:gd name="connsiteY6" fmla="*/ 5421 h 7640"/>
                  <a:gd name="connsiteX7" fmla="*/ 1807 w 7893"/>
                  <a:gd name="connsiteY7" fmla="*/ 7608 h 7640"/>
                  <a:gd name="connsiteX8" fmla="*/ 475 w 7893"/>
                  <a:gd name="connsiteY8" fmla="*/ 7132 h 76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893" h="7640">
                    <a:moveTo>
                      <a:pt x="475" y="7132"/>
                    </a:moveTo>
                    <a:cubicBezTo>
                      <a:pt x="190" y="6847"/>
                      <a:pt x="0" y="6467"/>
                      <a:pt x="0" y="5991"/>
                    </a:cubicBezTo>
                    <a:cubicBezTo>
                      <a:pt x="0" y="5040"/>
                      <a:pt x="761" y="3614"/>
                      <a:pt x="2282" y="2092"/>
                    </a:cubicBezTo>
                    <a:cubicBezTo>
                      <a:pt x="3804" y="571"/>
                      <a:pt x="5135" y="0"/>
                      <a:pt x="6181" y="0"/>
                    </a:cubicBezTo>
                    <a:cubicBezTo>
                      <a:pt x="6657" y="0"/>
                      <a:pt x="7037" y="190"/>
                      <a:pt x="7418" y="475"/>
                    </a:cubicBezTo>
                    <a:cubicBezTo>
                      <a:pt x="7703" y="856"/>
                      <a:pt x="7893" y="1236"/>
                      <a:pt x="7893" y="1617"/>
                    </a:cubicBezTo>
                    <a:cubicBezTo>
                      <a:pt x="7893" y="2568"/>
                      <a:pt x="7227" y="3994"/>
                      <a:pt x="5706" y="5421"/>
                    </a:cubicBezTo>
                    <a:cubicBezTo>
                      <a:pt x="4184" y="6942"/>
                      <a:pt x="2758" y="7608"/>
                      <a:pt x="1807" y="7608"/>
                    </a:cubicBezTo>
                    <a:cubicBezTo>
                      <a:pt x="1141" y="7703"/>
                      <a:pt x="761" y="7608"/>
                      <a:pt x="475" y="7132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18" name="Frihåndsform: figur 217">
                <a:extLst>
                  <a:ext uri="{FF2B5EF4-FFF2-40B4-BE49-F238E27FC236}">
                    <a16:creationId xmlns:a16="http://schemas.microsoft.com/office/drawing/2014/main" id="{67E3B376-21F7-4B56-90C4-C9E56E3C58E5}"/>
                  </a:ext>
                </a:extLst>
              </p:cNvPr>
              <p:cNvSpPr/>
              <p:nvPr/>
            </p:nvSpPr>
            <p:spPr>
              <a:xfrm>
                <a:off x="10238553" y="933446"/>
                <a:ext cx="7893" cy="7631"/>
              </a:xfrm>
              <a:custGeom>
                <a:avLst/>
                <a:gdLst>
                  <a:gd name="connsiteX0" fmla="*/ 7418 w 7893"/>
                  <a:gd name="connsiteY0" fmla="*/ 500 h 7631"/>
                  <a:gd name="connsiteX1" fmla="*/ 7893 w 7893"/>
                  <a:gd name="connsiteY1" fmla="*/ 1641 h 7631"/>
                  <a:gd name="connsiteX2" fmla="*/ 5611 w 7893"/>
                  <a:gd name="connsiteY2" fmla="*/ 5540 h 7631"/>
                  <a:gd name="connsiteX3" fmla="*/ 1712 w 7893"/>
                  <a:gd name="connsiteY3" fmla="*/ 7632 h 7631"/>
                  <a:gd name="connsiteX4" fmla="*/ 475 w 7893"/>
                  <a:gd name="connsiteY4" fmla="*/ 7156 h 7631"/>
                  <a:gd name="connsiteX5" fmla="*/ 0 w 7893"/>
                  <a:gd name="connsiteY5" fmla="*/ 6015 h 7631"/>
                  <a:gd name="connsiteX6" fmla="*/ 2187 w 7893"/>
                  <a:gd name="connsiteY6" fmla="*/ 2211 h 7631"/>
                  <a:gd name="connsiteX7" fmla="*/ 6086 w 7893"/>
                  <a:gd name="connsiteY7" fmla="*/ 24 h 7631"/>
                  <a:gd name="connsiteX8" fmla="*/ 7418 w 7893"/>
                  <a:gd name="connsiteY8" fmla="*/ 500 h 76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893" h="7631">
                    <a:moveTo>
                      <a:pt x="7418" y="500"/>
                    </a:moveTo>
                    <a:cubicBezTo>
                      <a:pt x="7703" y="785"/>
                      <a:pt x="7893" y="1165"/>
                      <a:pt x="7893" y="1641"/>
                    </a:cubicBezTo>
                    <a:cubicBezTo>
                      <a:pt x="7893" y="2592"/>
                      <a:pt x="7132" y="4018"/>
                      <a:pt x="5611" y="5540"/>
                    </a:cubicBezTo>
                    <a:cubicBezTo>
                      <a:pt x="4089" y="7061"/>
                      <a:pt x="2758" y="7632"/>
                      <a:pt x="1712" y="7632"/>
                    </a:cubicBezTo>
                    <a:cubicBezTo>
                      <a:pt x="1236" y="7632"/>
                      <a:pt x="856" y="7442"/>
                      <a:pt x="475" y="7156"/>
                    </a:cubicBezTo>
                    <a:cubicBezTo>
                      <a:pt x="190" y="6776"/>
                      <a:pt x="0" y="6396"/>
                      <a:pt x="0" y="6015"/>
                    </a:cubicBezTo>
                    <a:cubicBezTo>
                      <a:pt x="0" y="5064"/>
                      <a:pt x="666" y="3638"/>
                      <a:pt x="2187" y="2211"/>
                    </a:cubicBezTo>
                    <a:cubicBezTo>
                      <a:pt x="3709" y="690"/>
                      <a:pt x="5135" y="24"/>
                      <a:pt x="6086" y="24"/>
                    </a:cubicBezTo>
                    <a:cubicBezTo>
                      <a:pt x="6657" y="-71"/>
                      <a:pt x="7037" y="119"/>
                      <a:pt x="7418" y="500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19" name="Frihåndsform: figur 218">
                <a:extLst>
                  <a:ext uri="{FF2B5EF4-FFF2-40B4-BE49-F238E27FC236}">
                    <a16:creationId xmlns:a16="http://schemas.microsoft.com/office/drawing/2014/main" id="{C2278CC9-C812-4565-83F0-669A6C414985}"/>
                  </a:ext>
                </a:extLst>
              </p:cNvPr>
              <p:cNvSpPr/>
              <p:nvPr/>
            </p:nvSpPr>
            <p:spPr>
              <a:xfrm>
                <a:off x="10225525" y="702480"/>
                <a:ext cx="7417" cy="9319"/>
              </a:xfrm>
              <a:custGeom>
                <a:avLst/>
                <a:gdLst>
                  <a:gd name="connsiteX0" fmla="*/ 0 w 7417"/>
                  <a:gd name="connsiteY0" fmla="*/ 8464 h 9319"/>
                  <a:gd name="connsiteX1" fmla="*/ 380 w 7417"/>
                  <a:gd name="connsiteY1" fmla="*/ 0 h 9319"/>
                  <a:gd name="connsiteX2" fmla="*/ 7418 w 7417"/>
                  <a:gd name="connsiteY2" fmla="*/ 856 h 9319"/>
                  <a:gd name="connsiteX3" fmla="*/ 6752 w 7417"/>
                  <a:gd name="connsiteY3" fmla="*/ 9320 h 9319"/>
                  <a:gd name="connsiteX4" fmla="*/ 0 w 7417"/>
                  <a:gd name="connsiteY4" fmla="*/ 8464 h 93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417" h="9319">
                    <a:moveTo>
                      <a:pt x="0" y="8464"/>
                    </a:moveTo>
                    <a:lnTo>
                      <a:pt x="380" y="0"/>
                    </a:lnTo>
                    <a:cubicBezTo>
                      <a:pt x="1902" y="190"/>
                      <a:pt x="4755" y="475"/>
                      <a:pt x="7418" y="856"/>
                    </a:cubicBezTo>
                    <a:lnTo>
                      <a:pt x="6752" y="9320"/>
                    </a:lnTo>
                    <a:cubicBezTo>
                      <a:pt x="4470" y="9034"/>
                      <a:pt x="2282" y="8749"/>
                      <a:pt x="0" y="8464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20" name="Frihåndsform: figur 219">
                <a:extLst>
                  <a:ext uri="{FF2B5EF4-FFF2-40B4-BE49-F238E27FC236}">
                    <a16:creationId xmlns:a16="http://schemas.microsoft.com/office/drawing/2014/main" id="{ACB362DB-43E8-4664-896F-572DBE55F844}"/>
                  </a:ext>
                </a:extLst>
              </p:cNvPr>
              <p:cNvSpPr/>
              <p:nvPr/>
            </p:nvSpPr>
            <p:spPr>
              <a:xfrm>
                <a:off x="10176930" y="702575"/>
                <a:ext cx="7417" cy="9224"/>
              </a:xfrm>
              <a:custGeom>
                <a:avLst/>
                <a:gdLst>
                  <a:gd name="connsiteX0" fmla="*/ 7037 w 7417"/>
                  <a:gd name="connsiteY0" fmla="*/ 0 h 9224"/>
                  <a:gd name="connsiteX1" fmla="*/ 7418 w 7417"/>
                  <a:gd name="connsiteY1" fmla="*/ 8369 h 9224"/>
                  <a:gd name="connsiteX2" fmla="*/ 666 w 7417"/>
                  <a:gd name="connsiteY2" fmla="*/ 9224 h 9224"/>
                  <a:gd name="connsiteX3" fmla="*/ 0 w 7417"/>
                  <a:gd name="connsiteY3" fmla="*/ 856 h 9224"/>
                  <a:gd name="connsiteX4" fmla="*/ 7037 w 7417"/>
                  <a:gd name="connsiteY4" fmla="*/ 0 h 92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417" h="9224">
                    <a:moveTo>
                      <a:pt x="7037" y="0"/>
                    </a:moveTo>
                    <a:lnTo>
                      <a:pt x="7418" y="8369"/>
                    </a:lnTo>
                    <a:cubicBezTo>
                      <a:pt x="5230" y="8559"/>
                      <a:pt x="2948" y="8939"/>
                      <a:pt x="666" y="9224"/>
                    </a:cubicBezTo>
                    <a:lnTo>
                      <a:pt x="0" y="856"/>
                    </a:lnTo>
                    <a:cubicBezTo>
                      <a:pt x="2377" y="475"/>
                      <a:pt x="5230" y="190"/>
                      <a:pt x="7037" y="0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21" name="Frihåndsform: figur 220">
                <a:extLst>
                  <a:ext uri="{FF2B5EF4-FFF2-40B4-BE49-F238E27FC236}">
                    <a16:creationId xmlns:a16="http://schemas.microsoft.com/office/drawing/2014/main" id="{F1996428-B26A-4D02-B6E0-641320C215AF}"/>
                  </a:ext>
                </a:extLst>
              </p:cNvPr>
              <p:cNvSpPr/>
              <p:nvPr/>
            </p:nvSpPr>
            <p:spPr>
              <a:xfrm>
                <a:off x="10131189" y="933470"/>
                <a:ext cx="7797" cy="7797"/>
              </a:xfrm>
              <a:custGeom>
                <a:avLst/>
                <a:gdLst>
                  <a:gd name="connsiteX0" fmla="*/ 3899 w 7797"/>
                  <a:gd name="connsiteY0" fmla="*/ 7798 h 7797"/>
                  <a:gd name="connsiteX1" fmla="*/ 0 w 7797"/>
                  <a:gd name="connsiteY1" fmla="*/ 3899 h 7797"/>
                  <a:gd name="connsiteX2" fmla="*/ 3899 w 7797"/>
                  <a:gd name="connsiteY2" fmla="*/ 0 h 7797"/>
                  <a:gd name="connsiteX3" fmla="*/ 7798 w 7797"/>
                  <a:gd name="connsiteY3" fmla="*/ 3899 h 7797"/>
                  <a:gd name="connsiteX4" fmla="*/ 3899 w 7797"/>
                  <a:gd name="connsiteY4" fmla="*/ 7798 h 77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797" h="7797">
                    <a:moveTo>
                      <a:pt x="3899" y="7798"/>
                    </a:moveTo>
                    <a:cubicBezTo>
                      <a:pt x="1807" y="7798"/>
                      <a:pt x="0" y="6086"/>
                      <a:pt x="0" y="3899"/>
                    </a:cubicBezTo>
                    <a:cubicBezTo>
                      <a:pt x="0" y="1712"/>
                      <a:pt x="1807" y="0"/>
                      <a:pt x="3899" y="0"/>
                    </a:cubicBezTo>
                    <a:cubicBezTo>
                      <a:pt x="6086" y="0"/>
                      <a:pt x="7798" y="1807"/>
                      <a:pt x="7798" y="3899"/>
                    </a:cubicBezTo>
                    <a:cubicBezTo>
                      <a:pt x="7798" y="5991"/>
                      <a:pt x="6086" y="7798"/>
                      <a:pt x="3899" y="7798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22" name="Frihåndsform: figur 221">
                <a:extLst>
                  <a:ext uri="{FF2B5EF4-FFF2-40B4-BE49-F238E27FC236}">
                    <a16:creationId xmlns:a16="http://schemas.microsoft.com/office/drawing/2014/main" id="{7A68F796-7C18-4ADB-A2FE-8409984383EE}"/>
                  </a:ext>
                </a:extLst>
              </p:cNvPr>
              <p:cNvSpPr/>
              <p:nvPr/>
            </p:nvSpPr>
            <p:spPr>
              <a:xfrm>
                <a:off x="10217632" y="701814"/>
                <a:ext cx="7132" cy="9034"/>
              </a:xfrm>
              <a:custGeom>
                <a:avLst/>
                <a:gdLst>
                  <a:gd name="connsiteX0" fmla="*/ 7132 w 7132"/>
                  <a:gd name="connsiteY0" fmla="*/ 571 h 9034"/>
                  <a:gd name="connsiteX1" fmla="*/ 6657 w 7132"/>
                  <a:gd name="connsiteY1" fmla="*/ 9034 h 9034"/>
                  <a:gd name="connsiteX2" fmla="*/ 0 w 7132"/>
                  <a:gd name="connsiteY2" fmla="*/ 8559 h 9034"/>
                  <a:gd name="connsiteX3" fmla="*/ 285 w 7132"/>
                  <a:gd name="connsiteY3" fmla="*/ 0 h 9034"/>
                  <a:gd name="connsiteX4" fmla="*/ 7132 w 7132"/>
                  <a:gd name="connsiteY4" fmla="*/ 571 h 90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132" h="9034">
                    <a:moveTo>
                      <a:pt x="7132" y="571"/>
                    </a:moveTo>
                    <a:lnTo>
                      <a:pt x="6657" y="9034"/>
                    </a:lnTo>
                    <a:cubicBezTo>
                      <a:pt x="5421" y="8939"/>
                      <a:pt x="2568" y="8749"/>
                      <a:pt x="0" y="8559"/>
                    </a:cubicBezTo>
                    <a:lnTo>
                      <a:pt x="285" y="0"/>
                    </a:lnTo>
                    <a:cubicBezTo>
                      <a:pt x="1617" y="95"/>
                      <a:pt x="5135" y="380"/>
                      <a:pt x="7132" y="571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23" name="Frihåndsform: figur 222">
                <a:extLst>
                  <a:ext uri="{FF2B5EF4-FFF2-40B4-BE49-F238E27FC236}">
                    <a16:creationId xmlns:a16="http://schemas.microsoft.com/office/drawing/2014/main" id="{3F539F98-4961-43B1-9E48-C4AA886C39C6}"/>
                  </a:ext>
                </a:extLst>
              </p:cNvPr>
              <p:cNvSpPr/>
              <p:nvPr/>
            </p:nvSpPr>
            <p:spPr>
              <a:xfrm>
                <a:off x="10184919" y="701814"/>
                <a:ext cx="7132" cy="8939"/>
              </a:xfrm>
              <a:custGeom>
                <a:avLst/>
                <a:gdLst>
                  <a:gd name="connsiteX0" fmla="*/ 475 w 7132"/>
                  <a:gd name="connsiteY0" fmla="*/ 8939 h 8939"/>
                  <a:gd name="connsiteX1" fmla="*/ 0 w 7132"/>
                  <a:gd name="connsiteY1" fmla="*/ 571 h 8939"/>
                  <a:gd name="connsiteX2" fmla="*/ 6847 w 7132"/>
                  <a:gd name="connsiteY2" fmla="*/ 0 h 8939"/>
                  <a:gd name="connsiteX3" fmla="*/ 7132 w 7132"/>
                  <a:gd name="connsiteY3" fmla="*/ 8464 h 8939"/>
                  <a:gd name="connsiteX4" fmla="*/ 475 w 7132"/>
                  <a:gd name="connsiteY4" fmla="*/ 8939 h 89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132" h="8939">
                    <a:moveTo>
                      <a:pt x="475" y="8939"/>
                    </a:moveTo>
                    <a:lnTo>
                      <a:pt x="0" y="571"/>
                    </a:lnTo>
                    <a:cubicBezTo>
                      <a:pt x="1522" y="475"/>
                      <a:pt x="4945" y="95"/>
                      <a:pt x="6847" y="0"/>
                    </a:cubicBezTo>
                    <a:lnTo>
                      <a:pt x="7132" y="8464"/>
                    </a:lnTo>
                    <a:cubicBezTo>
                      <a:pt x="4755" y="8654"/>
                      <a:pt x="1997" y="8844"/>
                      <a:pt x="475" y="8939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24" name="Frihåndsform: figur 223">
                <a:extLst>
                  <a:ext uri="{FF2B5EF4-FFF2-40B4-BE49-F238E27FC236}">
                    <a16:creationId xmlns:a16="http://schemas.microsoft.com/office/drawing/2014/main" id="{0769598F-2CD1-4954-9445-8564FA93861C}"/>
                  </a:ext>
                </a:extLst>
              </p:cNvPr>
              <p:cNvSpPr/>
              <p:nvPr/>
            </p:nvSpPr>
            <p:spPr>
              <a:xfrm>
                <a:off x="10264610" y="928145"/>
                <a:ext cx="6185" cy="6181"/>
              </a:xfrm>
              <a:custGeom>
                <a:avLst/>
                <a:gdLst>
                  <a:gd name="connsiteX0" fmla="*/ 3138 w 6185"/>
                  <a:gd name="connsiteY0" fmla="*/ 6181 h 6181"/>
                  <a:gd name="connsiteX1" fmla="*/ 0 w 6185"/>
                  <a:gd name="connsiteY1" fmla="*/ 3043 h 6181"/>
                  <a:gd name="connsiteX2" fmla="*/ 3138 w 6185"/>
                  <a:gd name="connsiteY2" fmla="*/ 0 h 6181"/>
                  <a:gd name="connsiteX3" fmla="*/ 6181 w 6185"/>
                  <a:gd name="connsiteY3" fmla="*/ 3043 h 6181"/>
                  <a:gd name="connsiteX4" fmla="*/ 3138 w 6185"/>
                  <a:gd name="connsiteY4" fmla="*/ 6181 h 61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85" h="6181">
                    <a:moveTo>
                      <a:pt x="3138" y="6181"/>
                    </a:moveTo>
                    <a:cubicBezTo>
                      <a:pt x="1426" y="6181"/>
                      <a:pt x="0" y="4755"/>
                      <a:pt x="0" y="3043"/>
                    </a:cubicBezTo>
                    <a:cubicBezTo>
                      <a:pt x="0" y="1331"/>
                      <a:pt x="1426" y="0"/>
                      <a:pt x="3138" y="0"/>
                    </a:cubicBezTo>
                    <a:cubicBezTo>
                      <a:pt x="4850" y="0"/>
                      <a:pt x="6181" y="1331"/>
                      <a:pt x="6181" y="3043"/>
                    </a:cubicBezTo>
                    <a:cubicBezTo>
                      <a:pt x="6276" y="4850"/>
                      <a:pt x="4850" y="6181"/>
                      <a:pt x="3138" y="6181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25" name="Frihåndsform: figur 224">
                <a:extLst>
                  <a:ext uri="{FF2B5EF4-FFF2-40B4-BE49-F238E27FC236}">
                    <a16:creationId xmlns:a16="http://schemas.microsoft.com/office/drawing/2014/main" id="{C78B7E5A-BEE5-45D0-A2DE-89762674EF3F}"/>
                  </a:ext>
                </a:extLst>
              </p:cNvPr>
              <p:cNvSpPr/>
              <p:nvPr/>
            </p:nvSpPr>
            <p:spPr>
              <a:xfrm>
                <a:off x="10246636" y="909125"/>
                <a:ext cx="6276" cy="6276"/>
              </a:xfrm>
              <a:custGeom>
                <a:avLst/>
                <a:gdLst>
                  <a:gd name="connsiteX0" fmla="*/ 95 w 6276"/>
                  <a:gd name="connsiteY0" fmla="*/ 2948 h 6276"/>
                  <a:gd name="connsiteX1" fmla="*/ 3138 w 6276"/>
                  <a:gd name="connsiteY1" fmla="*/ 0 h 6276"/>
                  <a:gd name="connsiteX2" fmla="*/ 3233 w 6276"/>
                  <a:gd name="connsiteY2" fmla="*/ 0 h 6276"/>
                  <a:gd name="connsiteX3" fmla="*/ 6276 w 6276"/>
                  <a:gd name="connsiteY3" fmla="*/ 3138 h 6276"/>
                  <a:gd name="connsiteX4" fmla="*/ 6276 w 6276"/>
                  <a:gd name="connsiteY4" fmla="*/ 3233 h 6276"/>
                  <a:gd name="connsiteX5" fmla="*/ 3138 w 6276"/>
                  <a:gd name="connsiteY5" fmla="*/ 6276 h 6276"/>
                  <a:gd name="connsiteX6" fmla="*/ 3043 w 6276"/>
                  <a:gd name="connsiteY6" fmla="*/ 6276 h 6276"/>
                  <a:gd name="connsiteX7" fmla="*/ 0 w 6276"/>
                  <a:gd name="connsiteY7" fmla="*/ 3138 h 6276"/>
                  <a:gd name="connsiteX8" fmla="*/ 0 w 6276"/>
                  <a:gd name="connsiteY8" fmla="*/ 2948 h 62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276" h="6276">
                    <a:moveTo>
                      <a:pt x="95" y="2948"/>
                    </a:moveTo>
                    <a:cubicBezTo>
                      <a:pt x="190" y="1236"/>
                      <a:pt x="1522" y="0"/>
                      <a:pt x="3138" y="0"/>
                    </a:cubicBezTo>
                    <a:lnTo>
                      <a:pt x="3233" y="0"/>
                    </a:lnTo>
                    <a:cubicBezTo>
                      <a:pt x="4945" y="95"/>
                      <a:pt x="6276" y="1522"/>
                      <a:pt x="6276" y="3138"/>
                    </a:cubicBezTo>
                    <a:lnTo>
                      <a:pt x="6276" y="3233"/>
                    </a:lnTo>
                    <a:cubicBezTo>
                      <a:pt x="6276" y="4945"/>
                      <a:pt x="4850" y="6276"/>
                      <a:pt x="3138" y="6276"/>
                    </a:cubicBezTo>
                    <a:lnTo>
                      <a:pt x="3043" y="6276"/>
                    </a:lnTo>
                    <a:cubicBezTo>
                      <a:pt x="1331" y="6181"/>
                      <a:pt x="0" y="4755"/>
                      <a:pt x="0" y="3138"/>
                    </a:cubicBezTo>
                    <a:lnTo>
                      <a:pt x="0" y="2948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</p:grpSp>
        <p:sp>
          <p:nvSpPr>
            <p:cNvPr id="200" name="Frihåndsform: figur 199">
              <a:extLst>
                <a:ext uri="{FF2B5EF4-FFF2-40B4-BE49-F238E27FC236}">
                  <a16:creationId xmlns:a16="http://schemas.microsoft.com/office/drawing/2014/main" id="{B518D19A-F7BB-4913-96E8-5C619880D3A6}"/>
                </a:ext>
              </a:extLst>
            </p:cNvPr>
            <p:cNvSpPr/>
            <p:nvPr/>
          </p:nvSpPr>
          <p:spPr>
            <a:xfrm rot="-646302">
              <a:off x="10232940" y="1046083"/>
              <a:ext cx="2852" cy="13504"/>
            </a:xfrm>
            <a:custGeom>
              <a:avLst/>
              <a:gdLst>
                <a:gd name="connsiteX0" fmla="*/ 0 w 2852"/>
                <a:gd name="connsiteY0" fmla="*/ 0 h 13504"/>
                <a:gd name="connsiteX1" fmla="*/ 2853 w 2852"/>
                <a:gd name="connsiteY1" fmla="*/ 0 h 13504"/>
                <a:gd name="connsiteX2" fmla="*/ 2853 w 2852"/>
                <a:gd name="connsiteY2" fmla="*/ 13504 h 13504"/>
                <a:gd name="connsiteX3" fmla="*/ 0 w 2852"/>
                <a:gd name="connsiteY3" fmla="*/ 13504 h 13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52" h="13504">
                  <a:moveTo>
                    <a:pt x="0" y="0"/>
                  </a:moveTo>
                  <a:lnTo>
                    <a:pt x="2853" y="0"/>
                  </a:lnTo>
                  <a:lnTo>
                    <a:pt x="2853" y="13504"/>
                  </a:lnTo>
                  <a:lnTo>
                    <a:pt x="0" y="13504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grpSp>
          <p:nvGrpSpPr>
            <p:cNvPr id="201" name="dasdasda">
              <a:extLst>
                <a:ext uri="{FF2B5EF4-FFF2-40B4-BE49-F238E27FC236}">
                  <a16:creationId xmlns:a16="http://schemas.microsoft.com/office/drawing/2014/main" id="{61CEC0EE-EE4E-45C4-A6E5-14A159C2202E}"/>
                </a:ext>
              </a:extLst>
            </p:cNvPr>
            <p:cNvGrpSpPr/>
            <p:nvPr/>
          </p:nvGrpSpPr>
          <p:grpSpPr>
            <a:xfrm>
              <a:off x="10145358" y="804519"/>
              <a:ext cx="7702" cy="7988"/>
              <a:chOff x="10145358" y="804519"/>
              <a:chExt cx="7702" cy="7988"/>
            </a:xfrm>
            <a:solidFill>
              <a:srgbClr val="EBEBEB"/>
            </a:solidFill>
          </p:grpSpPr>
          <p:sp>
            <p:nvSpPr>
              <p:cNvPr id="208" name="Frihåndsform: figur 207">
                <a:extLst>
                  <a:ext uri="{FF2B5EF4-FFF2-40B4-BE49-F238E27FC236}">
                    <a16:creationId xmlns:a16="http://schemas.microsoft.com/office/drawing/2014/main" id="{AF8F60F2-04EB-4C04-B126-6721BAF379C6}"/>
                  </a:ext>
                </a:extLst>
              </p:cNvPr>
              <p:cNvSpPr/>
              <p:nvPr/>
            </p:nvSpPr>
            <p:spPr>
              <a:xfrm>
                <a:off x="10145358" y="804519"/>
                <a:ext cx="4184" cy="4184"/>
              </a:xfrm>
              <a:custGeom>
                <a:avLst/>
                <a:gdLst>
                  <a:gd name="connsiteX0" fmla="*/ 2092 w 4184"/>
                  <a:gd name="connsiteY0" fmla="*/ 4184 h 4184"/>
                  <a:gd name="connsiteX1" fmla="*/ 0 w 4184"/>
                  <a:gd name="connsiteY1" fmla="*/ 2092 h 4184"/>
                  <a:gd name="connsiteX2" fmla="*/ 2092 w 4184"/>
                  <a:gd name="connsiteY2" fmla="*/ 0 h 4184"/>
                  <a:gd name="connsiteX3" fmla="*/ 4184 w 4184"/>
                  <a:gd name="connsiteY3" fmla="*/ 2092 h 4184"/>
                  <a:gd name="connsiteX4" fmla="*/ 2092 w 4184"/>
                  <a:gd name="connsiteY4" fmla="*/ 4184 h 41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184" h="4184">
                    <a:moveTo>
                      <a:pt x="2092" y="4184"/>
                    </a:moveTo>
                    <a:cubicBezTo>
                      <a:pt x="951" y="4184"/>
                      <a:pt x="0" y="3233"/>
                      <a:pt x="0" y="2092"/>
                    </a:cubicBezTo>
                    <a:cubicBezTo>
                      <a:pt x="0" y="856"/>
                      <a:pt x="951" y="0"/>
                      <a:pt x="2092" y="0"/>
                    </a:cubicBezTo>
                    <a:cubicBezTo>
                      <a:pt x="3233" y="0"/>
                      <a:pt x="4184" y="951"/>
                      <a:pt x="4184" y="2092"/>
                    </a:cubicBezTo>
                    <a:cubicBezTo>
                      <a:pt x="4184" y="3233"/>
                      <a:pt x="3233" y="4184"/>
                      <a:pt x="2092" y="4184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09" name="Frihåndsform: figur 208">
                <a:extLst>
                  <a:ext uri="{FF2B5EF4-FFF2-40B4-BE49-F238E27FC236}">
                    <a16:creationId xmlns:a16="http://schemas.microsoft.com/office/drawing/2014/main" id="{B62F0C6F-D74C-4F47-B1F5-4B1BA4C04808}"/>
                  </a:ext>
                </a:extLst>
              </p:cNvPr>
              <p:cNvSpPr/>
              <p:nvPr/>
            </p:nvSpPr>
            <p:spPr>
              <a:xfrm>
                <a:off x="10148782" y="808132"/>
                <a:ext cx="4279" cy="4374"/>
              </a:xfrm>
              <a:custGeom>
                <a:avLst/>
                <a:gdLst>
                  <a:gd name="connsiteX0" fmla="*/ 4279 w 4279"/>
                  <a:gd name="connsiteY0" fmla="*/ 1522 h 4374"/>
                  <a:gd name="connsiteX1" fmla="*/ 1426 w 4279"/>
                  <a:gd name="connsiteY1" fmla="*/ 4374 h 4374"/>
                  <a:gd name="connsiteX2" fmla="*/ 0 w 4279"/>
                  <a:gd name="connsiteY2" fmla="*/ 1331 h 4374"/>
                  <a:gd name="connsiteX3" fmla="*/ 1426 w 4279"/>
                  <a:gd name="connsiteY3" fmla="*/ 0 h 4374"/>
                  <a:gd name="connsiteX4" fmla="*/ 4279 w 4279"/>
                  <a:gd name="connsiteY4" fmla="*/ 1522 h 43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279" h="4374">
                    <a:moveTo>
                      <a:pt x="4279" y="1522"/>
                    </a:moveTo>
                    <a:lnTo>
                      <a:pt x="1426" y="4374"/>
                    </a:lnTo>
                    <a:lnTo>
                      <a:pt x="0" y="1331"/>
                    </a:lnTo>
                    <a:cubicBezTo>
                      <a:pt x="571" y="951"/>
                      <a:pt x="1046" y="571"/>
                      <a:pt x="1426" y="0"/>
                    </a:cubicBezTo>
                    <a:lnTo>
                      <a:pt x="4279" y="1522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</p:grpSp>
        <p:sp>
          <p:nvSpPr>
            <p:cNvPr id="202" name="Frihåndsform: figur 201">
              <a:extLst>
                <a:ext uri="{FF2B5EF4-FFF2-40B4-BE49-F238E27FC236}">
                  <a16:creationId xmlns:a16="http://schemas.microsoft.com/office/drawing/2014/main" id="{68F2B90B-6C55-47A5-BF8D-EFA6A4DE17C2}"/>
                </a:ext>
              </a:extLst>
            </p:cNvPr>
            <p:cNvSpPr/>
            <p:nvPr/>
          </p:nvSpPr>
          <p:spPr>
            <a:xfrm>
              <a:off x="10210500" y="1048537"/>
              <a:ext cx="3423" cy="13598"/>
            </a:xfrm>
            <a:custGeom>
              <a:avLst/>
              <a:gdLst>
                <a:gd name="connsiteX0" fmla="*/ 0 w 3423"/>
                <a:gd name="connsiteY0" fmla="*/ 95 h 13598"/>
                <a:gd name="connsiteX1" fmla="*/ 571 w 3423"/>
                <a:gd name="connsiteY1" fmla="*/ 13599 h 13598"/>
                <a:gd name="connsiteX2" fmla="*/ 3423 w 3423"/>
                <a:gd name="connsiteY2" fmla="*/ 13409 h 13598"/>
                <a:gd name="connsiteX3" fmla="*/ 2853 w 3423"/>
                <a:gd name="connsiteY3" fmla="*/ 0 h 13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23" h="13598">
                  <a:moveTo>
                    <a:pt x="0" y="95"/>
                  </a:moveTo>
                  <a:lnTo>
                    <a:pt x="571" y="13599"/>
                  </a:lnTo>
                  <a:lnTo>
                    <a:pt x="3423" y="13409"/>
                  </a:lnTo>
                  <a:lnTo>
                    <a:pt x="2853" y="0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grpSp>
          <p:nvGrpSpPr>
            <p:cNvPr id="203" name="dasdasda">
              <a:extLst>
                <a:ext uri="{FF2B5EF4-FFF2-40B4-BE49-F238E27FC236}">
                  <a16:creationId xmlns:a16="http://schemas.microsoft.com/office/drawing/2014/main" id="{42C6E449-1E9F-4CEE-AE0C-8B7F6FC49CCC}"/>
                </a:ext>
              </a:extLst>
            </p:cNvPr>
            <p:cNvGrpSpPr/>
            <p:nvPr/>
          </p:nvGrpSpPr>
          <p:grpSpPr>
            <a:xfrm>
              <a:off x="10193477" y="1008787"/>
              <a:ext cx="1023730" cy="87298"/>
              <a:chOff x="10193477" y="1008787"/>
              <a:chExt cx="1023730" cy="87298"/>
            </a:xfrm>
          </p:grpSpPr>
          <p:sp>
            <p:nvSpPr>
              <p:cNvPr id="205" name="Frihåndsform: figur 204">
                <a:extLst>
                  <a:ext uri="{FF2B5EF4-FFF2-40B4-BE49-F238E27FC236}">
                    <a16:creationId xmlns:a16="http://schemas.microsoft.com/office/drawing/2014/main" id="{B8D9CBFD-3DA1-41CD-A3B0-0AA26BB71272}"/>
                  </a:ext>
                </a:extLst>
              </p:cNvPr>
              <p:cNvSpPr/>
              <p:nvPr/>
            </p:nvSpPr>
            <p:spPr>
              <a:xfrm>
                <a:off x="10193477" y="1029233"/>
                <a:ext cx="3043" cy="3138"/>
              </a:xfrm>
              <a:custGeom>
                <a:avLst/>
                <a:gdLst>
                  <a:gd name="connsiteX0" fmla="*/ 0 w 3043"/>
                  <a:gd name="connsiteY0" fmla="*/ 2948 h 3138"/>
                  <a:gd name="connsiteX1" fmla="*/ 1046 w 3043"/>
                  <a:gd name="connsiteY1" fmla="*/ 0 h 3138"/>
                  <a:gd name="connsiteX2" fmla="*/ 3043 w 3043"/>
                  <a:gd name="connsiteY2" fmla="*/ 3138 h 3138"/>
                  <a:gd name="connsiteX3" fmla="*/ 0 w 3043"/>
                  <a:gd name="connsiteY3" fmla="*/ 2948 h 3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43" h="3138">
                    <a:moveTo>
                      <a:pt x="0" y="2948"/>
                    </a:moveTo>
                    <a:cubicBezTo>
                      <a:pt x="475" y="1997"/>
                      <a:pt x="856" y="1046"/>
                      <a:pt x="1046" y="0"/>
                    </a:cubicBezTo>
                    <a:cubicBezTo>
                      <a:pt x="1522" y="1141"/>
                      <a:pt x="2187" y="2282"/>
                      <a:pt x="3043" y="3138"/>
                    </a:cubicBezTo>
                    <a:cubicBezTo>
                      <a:pt x="2092" y="3138"/>
                      <a:pt x="1046" y="3043"/>
                      <a:pt x="0" y="2948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06" name="Frihåndsform: figur 205">
                <a:extLst>
                  <a:ext uri="{FF2B5EF4-FFF2-40B4-BE49-F238E27FC236}">
                    <a16:creationId xmlns:a16="http://schemas.microsoft.com/office/drawing/2014/main" id="{A2AF9565-8D84-4613-B613-330BAA53B17C}"/>
                  </a:ext>
                </a:extLst>
              </p:cNvPr>
              <p:cNvSpPr/>
              <p:nvPr/>
            </p:nvSpPr>
            <p:spPr>
              <a:xfrm>
                <a:off x="10212306" y="1029233"/>
                <a:ext cx="3233" cy="3233"/>
              </a:xfrm>
              <a:custGeom>
                <a:avLst/>
                <a:gdLst>
                  <a:gd name="connsiteX0" fmla="*/ 0 w 3233"/>
                  <a:gd name="connsiteY0" fmla="*/ 3233 h 3233"/>
                  <a:gd name="connsiteX1" fmla="*/ 2092 w 3233"/>
                  <a:gd name="connsiteY1" fmla="*/ 0 h 3233"/>
                  <a:gd name="connsiteX2" fmla="*/ 3233 w 3233"/>
                  <a:gd name="connsiteY2" fmla="*/ 3043 h 3233"/>
                  <a:gd name="connsiteX3" fmla="*/ 0 w 3233"/>
                  <a:gd name="connsiteY3" fmla="*/ 3233 h 32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233" h="3233">
                    <a:moveTo>
                      <a:pt x="0" y="3233"/>
                    </a:moveTo>
                    <a:cubicBezTo>
                      <a:pt x="856" y="2282"/>
                      <a:pt x="1617" y="1236"/>
                      <a:pt x="2092" y="0"/>
                    </a:cubicBezTo>
                    <a:cubicBezTo>
                      <a:pt x="2282" y="1046"/>
                      <a:pt x="2663" y="2092"/>
                      <a:pt x="3233" y="3043"/>
                    </a:cubicBezTo>
                    <a:cubicBezTo>
                      <a:pt x="2187" y="3138"/>
                      <a:pt x="1141" y="3233"/>
                      <a:pt x="0" y="3233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07" name="Frihåndsform: figur 206">
                <a:extLst>
                  <a:ext uri="{FF2B5EF4-FFF2-40B4-BE49-F238E27FC236}">
                    <a16:creationId xmlns:a16="http://schemas.microsoft.com/office/drawing/2014/main" id="{1F7454C2-E626-48B5-8A29-FD210D945DF2}"/>
                  </a:ext>
                </a:extLst>
              </p:cNvPr>
              <p:cNvSpPr/>
              <p:nvPr/>
            </p:nvSpPr>
            <p:spPr>
              <a:xfrm>
                <a:off x="10481906" y="1008787"/>
                <a:ext cx="735301" cy="87298"/>
              </a:xfrm>
              <a:custGeom>
                <a:avLst/>
                <a:gdLst>
                  <a:gd name="connsiteX0" fmla="*/ 701625 w 735301"/>
                  <a:gd name="connsiteY0" fmla="*/ 42128 h 87298"/>
                  <a:gd name="connsiteX1" fmla="*/ 714082 w 735301"/>
                  <a:gd name="connsiteY1" fmla="*/ 30241 h 87298"/>
                  <a:gd name="connsiteX2" fmla="*/ 724923 w 735301"/>
                  <a:gd name="connsiteY2" fmla="*/ 42128 h 87298"/>
                  <a:gd name="connsiteX3" fmla="*/ 701625 w 735301"/>
                  <a:gd name="connsiteY3" fmla="*/ 42128 h 87298"/>
                  <a:gd name="connsiteX4" fmla="*/ 716650 w 735301"/>
                  <a:gd name="connsiteY4" fmla="*/ 70942 h 87298"/>
                  <a:gd name="connsiteX5" fmla="*/ 733387 w 735301"/>
                  <a:gd name="connsiteY5" fmla="*/ 65807 h 87298"/>
                  <a:gd name="connsiteX6" fmla="*/ 733387 w 735301"/>
                  <a:gd name="connsiteY6" fmla="*/ 56488 h 87298"/>
                  <a:gd name="connsiteX7" fmla="*/ 717506 w 735301"/>
                  <a:gd name="connsiteY7" fmla="*/ 62384 h 87298"/>
                  <a:gd name="connsiteX8" fmla="*/ 701530 w 735301"/>
                  <a:gd name="connsiteY8" fmla="*/ 50306 h 87298"/>
                  <a:gd name="connsiteX9" fmla="*/ 735194 w 735301"/>
                  <a:gd name="connsiteY9" fmla="*/ 50306 h 87298"/>
                  <a:gd name="connsiteX10" fmla="*/ 713892 w 735301"/>
                  <a:gd name="connsiteY10" fmla="*/ 21777 h 87298"/>
                  <a:gd name="connsiteX11" fmla="*/ 691354 w 735301"/>
                  <a:gd name="connsiteY11" fmla="*/ 46502 h 87298"/>
                  <a:gd name="connsiteX12" fmla="*/ 716650 w 735301"/>
                  <a:gd name="connsiteY12" fmla="*/ 70942 h 87298"/>
                  <a:gd name="connsiteX13" fmla="*/ 659402 w 735301"/>
                  <a:gd name="connsiteY13" fmla="*/ 70086 h 87298"/>
                  <a:gd name="connsiteX14" fmla="*/ 670338 w 735301"/>
                  <a:gd name="connsiteY14" fmla="*/ 70086 h 87298"/>
                  <a:gd name="connsiteX15" fmla="*/ 688121 w 735301"/>
                  <a:gd name="connsiteY15" fmla="*/ 22348 h 87298"/>
                  <a:gd name="connsiteX16" fmla="*/ 677946 w 735301"/>
                  <a:gd name="connsiteY16" fmla="*/ 22348 h 87298"/>
                  <a:gd name="connsiteX17" fmla="*/ 665298 w 735301"/>
                  <a:gd name="connsiteY17" fmla="*/ 60196 h 87298"/>
                  <a:gd name="connsiteX18" fmla="*/ 653411 w 735301"/>
                  <a:gd name="connsiteY18" fmla="*/ 22348 h 87298"/>
                  <a:gd name="connsiteX19" fmla="*/ 642665 w 735301"/>
                  <a:gd name="connsiteY19" fmla="*/ 22348 h 87298"/>
                  <a:gd name="connsiteX20" fmla="*/ 659402 w 735301"/>
                  <a:gd name="connsiteY20" fmla="*/ 70086 h 87298"/>
                  <a:gd name="connsiteX21" fmla="*/ 604531 w 735301"/>
                  <a:gd name="connsiteY21" fmla="*/ 42128 h 87298"/>
                  <a:gd name="connsiteX22" fmla="*/ 616988 w 735301"/>
                  <a:gd name="connsiteY22" fmla="*/ 30241 h 87298"/>
                  <a:gd name="connsiteX23" fmla="*/ 627830 w 735301"/>
                  <a:gd name="connsiteY23" fmla="*/ 42128 h 87298"/>
                  <a:gd name="connsiteX24" fmla="*/ 604531 w 735301"/>
                  <a:gd name="connsiteY24" fmla="*/ 42128 h 87298"/>
                  <a:gd name="connsiteX25" fmla="*/ 619556 w 735301"/>
                  <a:gd name="connsiteY25" fmla="*/ 70942 h 87298"/>
                  <a:gd name="connsiteX26" fmla="*/ 636293 w 735301"/>
                  <a:gd name="connsiteY26" fmla="*/ 65807 h 87298"/>
                  <a:gd name="connsiteX27" fmla="*/ 636293 w 735301"/>
                  <a:gd name="connsiteY27" fmla="*/ 56488 h 87298"/>
                  <a:gd name="connsiteX28" fmla="*/ 620412 w 735301"/>
                  <a:gd name="connsiteY28" fmla="*/ 62384 h 87298"/>
                  <a:gd name="connsiteX29" fmla="*/ 604436 w 735301"/>
                  <a:gd name="connsiteY29" fmla="*/ 50306 h 87298"/>
                  <a:gd name="connsiteX30" fmla="*/ 638100 w 735301"/>
                  <a:gd name="connsiteY30" fmla="*/ 50306 h 87298"/>
                  <a:gd name="connsiteX31" fmla="*/ 616798 w 735301"/>
                  <a:gd name="connsiteY31" fmla="*/ 21777 h 87298"/>
                  <a:gd name="connsiteX32" fmla="*/ 594260 w 735301"/>
                  <a:gd name="connsiteY32" fmla="*/ 46502 h 87298"/>
                  <a:gd name="connsiteX33" fmla="*/ 619556 w 735301"/>
                  <a:gd name="connsiteY33" fmla="*/ 70942 h 87298"/>
                  <a:gd name="connsiteX34" fmla="*/ 582278 w 735301"/>
                  <a:gd name="connsiteY34" fmla="*/ 59340 h 87298"/>
                  <a:gd name="connsiteX35" fmla="*/ 582278 w 735301"/>
                  <a:gd name="connsiteY35" fmla="*/ 6657 h 87298"/>
                  <a:gd name="connsiteX36" fmla="*/ 572388 w 735301"/>
                  <a:gd name="connsiteY36" fmla="*/ 6657 h 87298"/>
                  <a:gd name="connsiteX37" fmla="*/ 572388 w 735301"/>
                  <a:gd name="connsiteY37" fmla="*/ 60101 h 87298"/>
                  <a:gd name="connsiteX38" fmla="*/ 582183 w 735301"/>
                  <a:gd name="connsiteY38" fmla="*/ 70942 h 87298"/>
                  <a:gd name="connsiteX39" fmla="*/ 587223 w 735301"/>
                  <a:gd name="connsiteY39" fmla="*/ 69706 h 87298"/>
                  <a:gd name="connsiteX40" fmla="*/ 587223 w 735301"/>
                  <a:gd name="connsiteY40" fmla="*/ 62288 h 87298"/>
                  <a:gd name="connsiteX41" fmla="*/ 585131 w 735301"/>
                  <a:gd name="connsiteY41" fmla="*/ 62669 h 87298"/>
                  <a:gd name="connsiteX42" fmla="*/ 582278 w 735301"/>
                  <a:gd name="connsiteY42" fmla="*/ 59340 h 87298"/>
                  <a:gd name="connsiteX43" fmla="*/ 520941 w 735301"/>
                  <a:gd name="connsiteY43" fmla="*/ 8464 h 87298"/>
                  <a:gd name="connsiteX44" fmla="*/ 524840 w 735301"/>
                  <a:gd name="connsiteY44" fmla="*/ 4660 h 87298"/>
                  <a:gd name="connsiteX45" fmla="*/ 528548 w 735301"/>
                  <a:gd name="connsiteY45" fmla="*/ 8464 h 87298"/>
                  <a:gd name="connsiteX46" fmla="*/ 524840 w 735301"/>
                  <a:gd name="connsiteY46" fmla="*/ 12363 h 87298"/>
                  <a:gd name="connsiteX47" fmla="*/ 520941 w 735301"/>
                  <a:gd name="connsiteY47" fmla="*/ 8464 h 87298"/>
                  <a:gd name="connsiteX48" fmla="*/ 516186 w 735301"/>
                  <a:gd name="connsiteY48" fmla="*/ 8559 h 87298"/>
                  <a:gd name="connsiteX49" fmla="*/ 524745 w 735301"/>
                  <a:gd name="connsiteY49" fmla="*/ 17117 h 87298"/>
                  <a:gd name="connsiteX50" fmla="*/ 533303 w 735301"/>
                  <a:gd name="connsiteY50" fmla="*/ 8559 h 87298"/>
                  <a:gd name="connsiteX51" fmla="*/ 524745 w 735301"/>
                  <a:gd name="connsiteY51" fmla="*/ 0 h 87298"/>
                  <a:gd name="connsiteX52" fmla="*/ 516186 w 735301"/>
                  <a:gd name="connsiteY52" fmla="*/ 8559 h 87298"/>
                  <a:gd name="connsiteX53" fmla="*/ 504964 w 735301"/>
                  <a:gd name="connsiteY53" fmla="*/ 56963 h 87298"/>
                  <a:gd name="connsiteX54" fmla="*/ 520180 w 735301"/>
                  <a:gd name="connsiteY54" fmla="*/ 70942 h 87298"/>
                  <a:gd name="connsiteX55" fmla="*/ 534825 w 735301"/>
                  <a:gd name="connsiteY55" fmla="*/ 64856 h 87298"/>
                  <a:gd name="connsiteX56" fmla="*/ 542147 w 735301"/>
                  <a:gd name="connsiteY56" fmla="*/ 70847 h 87298"/>
                  <a:gd name="connsiteX57" fmla="*/ 547187 w 735301"/>
                  <a:gd name="connsiteY57" fmla="*/ 69231 h 87298"/>
                  <a:gd name="connsiteX58" fmla="*/ 547187 w 735301"/>
                  <a:gd name="connsiteY58" fmla="*/ 62574 h 87298"/>
                  <a:gd name="connsiteX59" fmla="*/ 545951 w 735301"/>
                  <a:gd name="connsiteY59" fmla="*/ 62859 h 87298"/>
                  <a:gd name="connsiteX60" fmla="*/ 543574 w 735301"/>
                  <a:gd name="connsiteY60" fmla="*/ 60291 h 87298"/>
                  <a:gd name="connsiteX61" fmla="*/ 543574 w 735301"/>
                  <a:gd name="connsiteY61" fmla="*/ 39846 h 87298"/>
                  <a:gd name="connsiteX62" fmla="*/ 523889 w 735301"/>
                  <a:gd name="connsiteY62" fmla="*/ 21682 h 87298"/>
                  <a:gd name="connsiteX63" fmla="*/ 509054 w 735301"/>
                  <a:gd name="connsiteY63" fmla="*/ 25581 h 87298"/>
                  <a:gd name="connsiteX64" fmla="*/ 509054 w 735301"/>
                  <a:gd name="connsiteY64" fmla="*/ 34996 h 87298"/>
                  <a:gd name="connsiteX65" fmla="*/ 522652 w 735301"/>
                  <a:gd name="connsiteY65" fmla="*/ 30336 h 87298"/>
                  <a:gd name="connsiteX66" fmla="*/ 533589 w 735301"/>
                  <a:gd name="connsiteY66" fmla="*/ 39465 h 87298"/>
                  <a:gd name="connsiteX67" fmla="*/ 504964 w 735301"/>
                  <a:gd name="connsiteY67" fmla="*/ 56963 h 87298"/>
                  <a:gd name="connsiteX68" fmla="*/ 515045 w 735301"/>
                  <a:gd name="connsiteY68" fmla="*/ 56012 h 87298"/>
                  <a:gd name="connsiteX69" fmla="*/ 533779 w 735301"/>
                  <a:gd name="connsiteY69" fmla="*/ 47168 h 87298"/>
                  <a:gd name="connsiteX70" fmla="*/ 533779 w 735301"/>
                  <a:gd name="connsiteY70" fmla="*/ 57534 h 87298"/>
                  <a:gd name="connsiteX71" fmla="*/ 522462 w 735301"/>
                  <a:gd name="connsiteY71" fmla="*/ 62574 h 87298"/>
                  <a:gd name="connsiteX72" fmla="*/ 515045 w 735301"/>
                  <a:gd name="connsiteY72" fmla="*/ 56012 h 87298"/>
                  <a:gd name="connsiteX73" fmla="*/ 445814 w 735301"/>
                  <a:gd name="connsiteY73" fmla="*/ 46312 h 87298"/>
                  <a:gd name="connsiteX74" fmla="*/ 459508 w 735301"/>
                  <a:gd name="connsiteY74" fmla="*/ 30241 h 87298"/>
                  <a:gd name="connsiteX75" fmla="*/ 469683 w 735301"/>
                  <a:gd name="connsiteY75" fmla="*/ 34330 h 87298"/>
                  <a:gd name="connsiteX76" fmla="*/ 469683 w 735301"/>
                  <a:gd name="connsiteY76" fmla="*/ 58104 h 87298"/>
                  <a:gd name="connsiteX77" fmla="*/ 459223 w 735301"/>
                  <a:gd name="connsiteY77" fmla="*/ 62288 h 87298"/>
                  <a:gd name="connsiteX78" fmla="*/ 445814 w 735301"/>
                  <a:gd name="connsiteY78" fmla="*/ 46312 h 87298"/>
                  <a:gd name="connsiteX79" fmla="*/ 470730 w 735301"/>
                  <a:gd name="connsiteY79" fmla="*/ 66092 h 87298"/>
                  <a:gd name="connsiteX80" fmla="*/ 471205 w 735301"/>
                  <a:gd name="connsiteY80" fmla="*/ 70181 h 87298"/>
                  <a:gd name="connsiteX81" fmla="*/ 479574 w 735301"/>
                  <a:gd name="connsiteY81" fmla="*/ 70181 h 87298"/>
                  <a:gd name="connsiteX82" fmla="*/ 479574 w 735301"/>
                  <a:gd name="connsiteY82" fmla="*/ 6657 h 87298"/>
                  <a:gd name="connsiteX83" fmla="*/ 469683 w 735301"/>
                  <a:gd name="connsiteY83" fmla="*/ 6657 h 87298"/>
                  <a:gd name="connsiteX84" fmla="*/ 469683 w 735301"/>
                  <a:gd name="connsiteY84" fmla="*/ 25581 h 87298"/>
                  <a:gd name="connsiteX85" fmla="*/ 457796 w 735301"/>
                  <a:gd name="connsiteY85" fmla="*/ 21682 h 87298"/>
                  <a:gd name="connsiteX86" fmla="*/ 435639 w 735301"/>
                  <a:gd name="connsiteY86" fmla="*/ 46312 h 87298"/>
                  <a:gd name="connsiteX87" fmla="*/ 457796 w 735301"/>
                  <a:gd name="connsiteY87" fmla="*/ 70847 h 87298"/>
                  <a:gd name="connsiteX88" fmla="*/ 470730 w 735301"/>
                  <a:gd name="connsiteY88" fmla="*/ 66092 h 87298"/>
                  <a:gd name="connsiteX89" fmla="*/ 394937 w 735301"/>
                  <a:gd name="connsiteY89" fmla="*/ 42128 h 87298"/>
                  <a:gd name="connsiteX90" fmla="*/ 407395 w 735301"/>
                  <a:gd name="connsiteY90" fmla="*/ 30241 h 87298"/>
                  <a:gd name="connsiteX91" fmla="*/ 418236 w 735301"/>
                  <a:gd name="connsiteY91" fmla="*/ 42128 h 87298"/>
                  <a:gd name="connsiteX92" fmla="*/ 394937 w 735301"/>
                  <a:gd name="connsiteY92" fmla="*/ 42128 h 87298"/>
                  <a:gd name="connsiteX93" fmla="*/ 409868 w 735301"/>
                  <a:gd name="connsiteY93" fmla="*/ 70942 h 87298"/>
                  <a:gd name="connsiteX94" fmla="*/ 426605 w 735301"/>
                  <a:gd name="connsiteY94" fmla="*/ 65807 h 87298"/>
                  <a:gd name="connsiteX95" fmla="*/ 426605 w 735301"/>
                  <a:gd name="connsiteY95" fmla="*/ 56488 h 87298"/>
                  <a:gd name="connsiteX96" fmla="*/ 410723 w 735301"/>
                  <a:gd name="connsiteY96" fmla="*/ 62384 h 87298"/>
                  <a:gd name="connsiteX97" fmla="*/ 394747 w 735301"/>
                  <a:gd name="connsiteY97" fmla="*/ 50306 h 87298"/>
                  <a:gd name="connsiteX98" fmla="*/ 428411 w 735301"/>
                  <a:gd name="connsiteY98" fmla="*/ 50306 h 87298"/>
                  <a:gd name="connsiteX99" fmla="*/ 407110 w 735301"/>
                  <a:gd name="connsiteY99" fmla="*/ 21777 h 87298"/>
                  <a:gd name="connsiteX100" fmla="*/ 384572 w 735301"/>
                  <a:gd name="connsiteY100" fmla="*/ 46502 h 87298"/>
                  <a:gd name="connsiteX101" fmla="*/ 409868 w 735301"/>
                  <a:gd name="connsiteY101" fmla="*/ 70942 h 87298"/>
                  <a:gd name="connsiteX102" fmla="*/ 349576 w 735301"/>
                  <a:gd name="connsiteY102" fmla="*/ 26057 h 87298"/>
                  <a:gd name="connsiteX103" fmla="*/ 349576 w 735301"/>
                  <a:gd name="connsiteY103" fmla="*/ 31002 h 87298"/>
                  <a:gd name="connsiteX104" fmla="*/ 356043 w 735301"/>
                  <a:gd name="connsiteY104" fmla="*/ 31002 h 87298"/>
                  <a:gd name="connsiteX105" fmla="*/ 356043 w 735301"/>
                  <a:gd name="connsiteY105" fmla="*/ 55061 h 87298"/>
                  <a:gd name="connsiteX106" fmla="*/ 371448 w 735301"/>
                  <a:gd name="connsiteY106" fmla="*/ 70942 h 87298"/>
                  <a:gd name="connsiteX107" fmla="*/ 380387 w 735301"/>
                  <a:gd name="connsiteY107" fmla="*/ 68565 h 87298"/>
                  <a:gd name="connsiteX108" fmla="*/ 380387 w 735301"/>
                  <a:gd name="connsiteY108" fmla="*/ 60862 h 87298"/>
                  <a:gd name="connsiteX109" fmla="*/ 373731 w 735301"/>
                  <a:gd name="connsiteY109" fmla="*/ 62098 h 87298"/>
                  <a:gd name="connsiteX110" fmla="*/ 365838 w 735301"/>
                  <a:gd name="connsiteY110" fmla="*/ 54300 h 87298"/>
                  <a:gd name="connsiteX111" fmla="*/ 365838 w 735301"/>
                  <a:gd name="connsiteY111" fmla="*/ 31002 h 87298"/>
                  <a:gd name="connsiteX112" fmla="*/ 378676 w 735301"/>
                  <a:gd name="connsiteY112" fmla="*/ 31002 h 87298"/>
                  <a:gd name="connsiteX113" fmla="*/ 378676 w 735301"/>
                  <a:gd name="connsiteY113" fmla="*/ 22348 h 87298"/>
                  <a:gd name="connsiteX114" fmla="*/ 365838 w 735301"/>
                  <a:gd name="connsiteY114" fmla="*/ 22348 h 87298"/>
                  <a:gd name="connsiteX115" fmla="*/ 365838 w 735301"/>
                  <a:gd name="connsiteY115" fmla="*/ 13599 h 87298"/>
                  <a:gd name="connsiteX116" fmla="*/ 360322 w 735301"/>
                  <a:gd name="connsiteY116" fmla="*/ 13599 h 87298"/>
                  <a:gd name="connsiteX117" fmla="*/ 360132 w 735301"/>
                  <a:gd name="connsiteY117" fmla="*/ 14265 h 87298"/>
                  <a:gd name="connsiteX118" fmla="*/ 349576 w 735301"/>
                  <a:gd name="connsiteY118" fmla="*/ 26057 h 87298"/>
                  <a:gd name="connsiteX119" fmla="*/ 328084 w 735301"/>
                  <a:gd name="connsiteY119" fmla="*/ 21682 h 87298"/>
                  <a:gd name="connsiteX120" fmla="*/ 341778 w 735301"/>
                  <a:gd name="connsiteY120" fmla="*/ 24440 h 87298"/>
                  <a:gd name="connsiteX121" fmla="*/ 341683 w 735301"/>
                  <a:gd name="connsiteY121" fmla="*/ 33950 h 87298"/>
                  <a:gd name="connsiteX122" fmla="*/ 328655 w 735301"/>
                  <a:gd name="connsiteY122" fmla="*/ 30336 h 87298"/>
                  <a:gd name="connsiteX123" fmla="*/ 320572 w 735301"/>
                  <a:gd name="connsiteY123" fmla="*/ 34901 h 87298"/>
                  <a:gd name="connsiteX124" fmla="*/ 329511 w 735301"/>
                  <a:gd name="connsiteY124" fmla="*/ 41177 h 87298"/>
                  <a:gd name="connsiteX125" fmla="*/ 345107 w 735301"/>
                  <a:gd name="connsiteY125" fmla="*/ 56297 h 87298"/>
                  <a:gd name="connsiteX126" fmla="*/ 325897 w 735301"/>
                  <a:gd name="connsiteY126" fmla="*/ 70942 h 87298"/>
                  <a:gd name="connsiteX127" fmla="*/ 310111 w 735301"/>
                  <a:gd name="connsiteY127" fmla="*/ 67804 h 87298"/>
                  <a:gd name="connsiteX128" fmla="*/ 310111 w 735301"/>
                  <a:gd name="connsiteY128" fmla="*/ 57534 h 87298"/>
                  <a:gd name="connsiteX129" fmla="*/ 325517 w 735301"/>
                  <a:gd name="connsiteY129" fmla="*/ 62384 h 87298"/>
                  <a:gd name="connsiteX130" fmla="*/ 334931 w 735301"/>
                  <a:gd name="connsiteY130" fmla="*/ 57058 h 87298"/>
                  <a:gd name="connsiteX131" fmla="*/ 323995 w 735301"/>
                  <a:gd name="connsiteY131" fmla="*/ 49926 h 87298"/>
                  <a:gd name="connsiteX132" fmla="*/ 310586 w 735301"/>
                  <a:gd name="connsiteY132" fmla="*/ 35852 h 87298"/>
                  <a:gd name="connsiteX133" fmla="*/ 328084 w 735301"/>
                  <a:gd name="connsiteY133" fmla="*/ 21682 h 87298"/>
                  <a:gd name="connsiteX134" fmla="*/ 256191 w 735301"/>
                  <a:gd name="connsiteY134" fmla="*/ 26057 h 87298"/>
                  <a:gd name="connsiteX135" fmla="*/ 256191 w 735301"/>
                  <a:gd name="connsiteY135" fmla="*/ 31002 h 87298"/>
                  <a:gd name="connsiteX136" fmla="*/ 262658 w 735301"/>
                  <a:gd name="connsiteY136" fmla="*/ 31002 h 87298"/>
                  <a:gd name="connsiteX137" fmla="*/ 262658 w 735301"/>
                  <a:gd name="connsiteY137" fmla="*/ 55061 h 87298"/>
                  <a:gd name="connsiteX138" fmla="*/ 278063 w 735301"/>
                  <a:gd name="connsiteY138" fmla="*/ 70942 h 87298"/>
                  <a:gd name="connsiteX139" fmla="*/ 287002 w 735301"/>
                  <a:gd name="connsiteY139" fmla="*/ 68565 h 87298"/>
                  <a:gd name="connsiteX140" fmla="*/ 287002 w 735301"/>
                  <a:gd name="connsiteY140" fmla="*/ 60862 h 87298"/>
                  <a:gd name="connsiteX141" fmla="*/ 280346 w 735301"/>
                  <a:gd name="connsiteY141" fmla="*/ 62098 h 87298"/>
                  <a:gd name="connsiteX142" fmla="*/ 272453 w 735301"/>
                  <a:gd name="connsiteY142" fmla="*/ 54300 h 87298"/>
                  <a:gd name="connsiteX143" fmla="*/ 272453 w 735301"/>
                  <a:gd name="connsiteY143" fmla="*/ 31002 h 87298"/>
                  <a:gd name="connsiteX144" fmla="*/ 285291 w 735301"/>
                  <a:gd name="connsiteY144" fmla="*/ 31002 h 87298"/>
                  <a:gd name="connsiteX145" fmla="*/ 285291 w 735301"/>
                  <a:gd name="connsiteY145" fmla="*/ 22348 h 87298"/>
                  <a:gd name="connsiteX146" fmla="*/ 272453 w 735301"/>
                  <a:gd name="connsiteY146" fmla="*/ 22348 h 87298"/>
                  <a:gd name="connsiteX147" fmla="*/ 272453 w 735301"/>
                  <a:gd name="connsiteY147" fmla="*/ 13599 h 87298"/>
                  <a:gd name="connsiteX148" fmla="*/ 266937 w 735301"/>
                  <a:gd name="connsiteY148" fmla="*/ 13599 h 87298"/>
                  <a:gd name="connsiteX149" fmla="*/ 266747 w 735301"/>
                  <a:gd name="connsiteY149" fmla="*/ 14265 h 87298"/>
                  <a:gd name="connsiteX150" fmla="*/ 256191 w 735301"/>
                  <a:gd name="connsiteY150" fmla="*/ 26057 h 87298"/>
                  <a:gd name="connsiteX151" fmla="*/ 215109 w 735301"/>
                  <a:gd name="connsiteY151" fmla="*/ 46312 h 87298"/>
                  <a:gd name="connsiteX152" fmla="*/ 228803 w 735301"/>
                  <a:gd name="connsiteY152" fmla="*/ 30241 h 87298"/>
                  <a:gd name="connsiteX153" fmla="*/ 238978 w 735301"/>
                  <a:gd name="connsiteY153" fmla="*/ 34330 h 87298"/>
                  <a:gd name="connsiteX154" fmla="*/ 238978 w 735301"/>
                  <a:gd name="connsiteY154" fmla="*/ 58104 h 87298"/>
                  <a:gd name="connsiteX155" fmla="*/ 228518 w 735301"/>
                  <a:gd name="connsiteY155" fmla="*/ 62288 h 87298"/>
                  <a:gd name="connsiteX156" fmla="*/ 215109 w 735301"/>
                  <a:gd name="connsiteY156" fmla="*/ 46312 h 87298"/>
                  <a:gd name="connsiteX157" fmla="*/ 240024 w 735301"/>
                  <a:gd name="connsiteY157" fmla="*/ 66092 h 87298"/>
                  <a:gd name="connsiteX158" fmla="*/ 240500 w 735301"/>
                  <a:gd name="connsiteY158" fmla="*/ 70181 h 87298"/>
                  <a:gd name="connsiteX159" fmla="*/ 248868 w 735301"/>
                  <a:gd name="connsiteY159" fmla="*/ 70181 h 87298"/>
                  <a:gd name="connsiteX160" fmla="*/ 248868 w 735301"/>
                  <a:gd name="connsiteY160" fmla="*/ 6657 h 87298"/>
                  <a:gd name="connsiteX161" fmla="*/ 238978 w 735301"/>
                  <a:gd name="connsiteY161" fmla="*/ 6657 h 87298"/>
                  <a:gd name="connsiteX162" fmla="*/ 238978 w 735301"/>
                  <a:gd name="connsiteY162" fmla="*/ 25581 h 87298"/>
                  <a:gd name="connsiteX163" fmla="*/ 227091 w 735301"/>
                  <a:gd name="connsiteY163" fmla="*/ 21682 h 87298"/>
                  <a:gd name="connsiteX164" fmla="*/ 204934 w 735301"/>
                  <a:gd name="connsiteY164" fmla="*/ 46312 h 87298"/>
                  <a:gd name="connsiteX165" fmla="*/ 227091 w 735301"/>
                  <a:gd name="connsiteY165" fmla="*/ 70847 h 87298"/>
                  <a:gd name="connsiteX166" fmla="*/ 240024 w 735301"/>
                  <a:gd name="connsiteY166" fmla="*/ 66092 h 87298"/>
                  <a:gd name="connsiteX167" fmla="*/ 161950 w 735301"/>
                  <a:gd name="connsiteY167" fmla="*/ 46312 h 87298"/>
                  <a:gd name="connsiteX168" fmla="*/ 174788 w 735301"/>
                  <a:gd name="connsiteY168" fmla="*/ 30336 h 87298"/>
                  <a:gd name="connsiteX169" fmla="*/ 187816 w 735301"/>
                  <a:gd name="connsiteY169" fmla="*/ 46312 h 87298"/>
                  <a:gd name="connsiteX170" fmla="*/ 175073 w 735301"/>
                  <a:gd name="connsiteY170" fmla="*/ 62384 h 87298"/>
                  <a:gd name="connsiteX171" fmla="*/ 161950 w 735301"/>
                  <a:gd name="connsiteY171" fmla="*/ 46312 h 87298"/>
                  <a:gd name="connsiteX172" fmla="*/ 197897 w 735301"/>
                  <a:gd name="connsiteY172" fmla="*/ 46312 h 87298"/>
                  <a:gd name="connsiteX173" fmla="*/ 174883 w 735301"/>
                  <a:gd name="connsiteY173" fmla="*/ 21777 h 87298"/>
                  <a:gd name="connsiteX174" fmla="*/ 151965 w 735301"/>
                  <a:gd name="connsiteY174" fmla="*/ 46312 h 87298"/>
                  <a:gd name="connsiteX175" fmla="*/ 174978 w 735301"/>
                  <a:gd name="connsiteY175" fmla="*/ 70942 h 87298"/>
                  <a:gd name="connsiteX176" fmla="*/ 197897 w 735301"/>
                  <a:gd name="connsiteY176" fmla="*/ 46312 h 87298"/>
                  <a:gd name="connsiteX177" fmla="*/ 114592 w 735301"/>
                  <a:gd name="connsiteY177" fmla="*/ 37183 h 87298"/>
                  <a:gd name="connsiteX178" fmla="*/ 122770 w 735301"/>
                  <a:gd name="connsiteY178" fmla="*/ 29765 h 87298"/>
                  <a:gd name="connsiteX179" fmla="*/ 131234 w 735301"/>
                  <a:gd name="connsiteY179" fmla="*/ 37183 h 87298"/>
                  <a:gd name="connsiteX180" fmla="*/ 123055 w 735301"/>
                  <a:gd name="connsiteY180" fmla="*/ 44600 h 87298"/>
                  <a:gd name="connsiteX181" fmla="*/ 114592 w 735301"/>
                  <a:gd name="connsiteY181" fmla="*/ 37183 h 87298"/>
                  <a:gd name="connsiteX182" fmla="*/ 123341 w 735301"/>
                  <a:gd name="connsiteY182" fmla="*/ 87299 h 87298"/>
                  <a:gd name="connsiteX183" fmla="*/ 146639 w 735301"/>
                  <a:gd name="connsiteY183" fmla="*/ 72369 h 87298"/>
                  <a:gd name="connsiteX184" fmla="*/ 129427 w 735301"/>
                  <a:gd name="connsiteY184" fmla="*/ 59816 h 87298"/>
                  <a:gd name="connsiteX185" fmla="*/ 119822 w 735301"/>
                  <a:gd name="connsiteY185" fmla="*/ 59150 h 87298"/>
                  <a:gd name="connsiteX186" fmla="*/ 113355 w 735301"/>
                  <a:gd name="connsiteY186" fmla="*/ 55156 h 87298"/>
                  <a:gd name="connsiteX187" fmla="*/ 115923 w 735301"/>
                  <a:gd name="connsiteY187" fmla="*/ 51828 h 87298"/>
                  <a:gd name="connsiteX188" fmla="*/ 122960 w 735301"/>
                  <a:gd name="connsiteY188" fmla="*/ 52779 h 87298"/>
                  <a:gd name="connsiteX189" fmla="*/ 141124 w 735301"/>
                  <a:gd name="connsiteY189" fmla="*/ 37373 h 87298"/>
                  <a:gd name="connsiteX190" fmla="*/ 138271 w 735301"/>
                  <a:gd name="connsiteY190" fmla="*/ 29765 h 87298"/>
                  <a:gd name="connsiteX191" fmla="*/ 146354 w 735301"/>
                  <a:gd name="connsiteY191" fmla="*/ 29765 h 87298"/>
                  <a:gd name="connsiteX192" fmla="*/ 146354 w 735301"/>
                  <a:gd name="connsiteY192" fmla="*/ 21777 h 87298"/>
                  <a:gd name="connsiteX193" fmla="*/ 122960 w 735301"/>
                  <a:gd name="connsiteY193" fmla="*/ 21777 h 87298"/>
                  <a:gd name="connsiteX194" fmla="*/ 104797 w 735301"/>
                  <a:gd name="connsiteY194" fmla="*/ 37563 h 87298"/>
                  <a:gd name="connsiteX195" fmla="*/ 110978 w 735301"/>
                  <a:gd name="connsiteY195" fmla="*/ 49641 h 87298"/>
                  <a:gd name="connsiteX196" fmla="*/ 104702 w 735301"/>
                  <a:gd name="connsiteY196" fmla="*/ 57914 h 87298"/>
                  <a:gd name="connsiteX197" fmla="*/ 118776 w 735301"/>
                  <a:gd name="connsiteY197" fmla="*/ 67994 h 87298"/>
                  <a:gd name="connsiteX198" fmla="*/ 127810 w 735301"/>
                  <a:gd name="connsiteY198" fmla="*/ 68565 h 87298"/>
                  <a:gd name="connsiteX199" fmla="*/ 136654 w 735301"/>
                  <a:gd name="connsiteY199" fmla="*/ 73320 h 87298"/>
                  <a:gd name="connsiteX200" fmla="*/ 123531 w 735301"/>
                  <a:gd name="connsiteY200" fmla="*/ 79121 h 87298"/>
                  <a:gd name="connsiteX201" fmla="*/ 111454 w 735301"/>
                  <a:gd name="connsiteY201" fmla="*/ 74080 h 87298"/>
                  <a:gd name="connsiteX202" fmla="*/ 113165 w 735301"/>
                  <a:gd name="connsiteY202" fmla="*/ 70752 h 87298"/>
                  <a:gd name="connsiteX203" fmla="*/ 105367 w 735301"/>
                  <a:gd name="connsiteY203" fmla="*/ 70752 h 87298"/>
                  <a:gd name="connsiteX204" fmla="*/ 101754 w 735301"/>
                  <a:gd name="connsiteY204" fmla="*/ 76363 h 87298"/>
                  <a:gd name="connsiteX205" fmla="*/ 123341 w 735301"/>
                  <a:gd name="connsiteY205" fmla="*/ 87299 h 87298"/>
                  <a:gd name="connsiteX206" fmla="*/ 49641 w 735301"/>
                  <a:gd name="connsiteY206" fmla="*/ 26057 h 87298"/>
                  <a:gd name="connsiteX207" fmla="*/ 49641 w 735301"/>
                  <a:gd name="connsiteY207" fmla="*/ 31002 h 87298"/>
                  <a:gd name="connsiteX208" fmla="*/ 56107 w 735301"/>
                  <a:gd name="connsiteY208" fmla="*/ 31002 h 87298"/>
                  <a:gd name="connsiteX209" fmla="*/ 56107 w 735301"/>
                  <a:gd name="connsiteY209" fmla="*/ 55061 h 87298"/>
                  <a:gd name="connsiteX210" fmla="*/ 71513 w 735301"/>
                  <a:gd name="connsiteY210" fmla="*/ 70942 h 87298"/>
                  <a:gd name="connsiteX211" fmla="*/ 80452 w 735301"/>
                  <a:gd name="connsiteY211" fmla="*/ 68565 h 87298"/>
                  <a:gd name="connsiteX212" fmla="*/ 80452 w 735301"/>
                  <a:gd name="connsiteY212" fmla="*/ 60862 h 87298"/>
                  <a:gd name="connsiteX213" fmla="*/ 73795 w 735301"/>
                  <a:gd name="connsiteY213" fmla="*/ 62098 h 87298"/>
                  <a:gd name="connsiteX214" fmla="*/ 65902 w 735301"/>
                  <a:gd name="connsiteY214" fmla="*/ 54300 h 87298"/>
                  <a:gd name="connsiteX215" fmla="*/ 65902 w 735301"/>
                  <a:gd name="connsiteY215" fmla="*/ 31002 h 87298"/>
                  <a:gd name="connsiteX216" fmla="*/ 78740 w 735301"/>
                  <a:gd name="connsiteY216" fmla="*/ 31002 h 87298"/>
                  <a:gd name="connsiteX217" fmla="*/ 78740 w 735301"/>
                  <a:gd name="connsiteY217" fmla="*/ 22348 h 87298"/>
                  <a:gd name="connsiteX218" fmla="*/ 65902 w 735301"/>
                  <a:gd name="connsiteY218" fmla="*/ 22348 h 87298"/>
                  <a:gd name="connsiteX219" fmla="*/ 65902 w 735301"/>
                  <a:gd name="connsiteY219" fmla="*/ 13599 h 87298"/>
                  <a:gd name="connsiteX220" fmla="*/ 60387 w 735301"/>
                  <a:gd name="connsiteY220" fmla="*/ 13599 h 87298"/>
                  <a:gd name="connsiteX221" fmla="*/ 60196 w 735301"/>
                  <a:gd name="connsiteY221" fmla="*/ 14265 h 87298"/>
                  <a:gd name="connsiteX222" fmla="*/ 49641 w 735301"/>
                  <a:gd name="connsiteY222" fmla="*/ 26057 h 87298"/>
                  <a:gd name="connsiteX223" fmla="*/ 10270 w 735301"/>
                  <a:gd name="connsiteY223" fmla="*/ 42128 h 87298"/>
                  <a:gd name="connsiteX224" fmla="*/ 22728 w 735301"/>
                  <a:gd name="connsiteY224" fmla="*/ 30241 h 87298"/>
                  <a:gd name="connsiteX225" fmla="*/ 33569 w 735301"/>
                  <a:gd name="connsiteY225" fmla="*/ 42128 h 87298"/>
                  <a:gd name="connsiteX226" fmla="*/ 10270 w 735301"/>
                  <a:gd name="connsiteY226" fmla="*/ 42128 h 87298"/>
                  <a:gd name="connsiteX227" fmla="*/ 25201 w 735301"/>
                  <a:gd name="connsiteY227" fmla="*/ 70942 h 87298"/>
                  <a:gd name="connsiteX228" fmla="*/ 41938 w 735301"/>
                  <a:gd name="connsiteY228" fmla="*/ 65807 h 87298"/>
                  <a:gd name="connsiteX229" fmla="*/ 41938 w 735301"/>
                  <a:gd name="connsiteY229" fmla="*/ 56488 h 87298"/>
                  <a:gd name="connsiteX230" fmla="*/ 26057 w 735301"/>
                  <a:gd name="connsiteY230" fmla="*/ 62384 h 87298"/>
                  <a:gd name="connsiteX231" fmla="*/ 10080 w 735301"/>
                  <a:gd name="connsiteY231" fmla="*/ 50306 h 87298"/>
                  <a:gd name="connsiteX232" fmla="*/ 43745 w 735301"/>
                  <a:gd name="connsiteY232" fmla="*/ 50306 h 87298"/>
                  <a:gd name="connsiteX233" fmla="*/ 22443 w 735301"/>
                  <a:gd name="connsiteY233" fmla="*/ 21777 h 87298"/>
                  <a:gd name="connsiteX234" fmla="*/ 0 w 735301"/>
                  <a:gd name="connsiteY234" fmla="*/ 46502 h 87298"/>
                  <a:gd name="connsiteX235" fmla="*/ 25201 w 735301"/>
                  <a:gd name="connsiteY235" fmla="*/ 70942 h 872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</a:cxnLst>
                <a:rect l="l" t="t" r="r" b="b"/>
                <a:pathLst>
                  <a:path w="735301" h="87298">
                    <a:moveTo>
                      <a:pt x="701625" y="42128"/>
                    </a:moveTo>
                    <a:cubicBezTo>
                      <a:pt x="702766" y="34710"/>
                      <a:pt x="707331" y="30241"/>
                      <a:pt x="714082" y="30241"/>
                    </a:cubicBezTo>
                    <a:cubicBezTo>
                      <a:pt x="720169" y="30241"/>
                      <a:pt x="724163" y="34901"/>
                      <a:pt x="724923" y="42128"/>
                    </a:cubicBezTo>
                    <a:lnTo>
                      <a:pt x="701625" y="42128"/>
                    </a:lnTo>
                    <a:close/>
                    <a:moveTo>
                      <a:pt x="716650" y="70942"/>
                    </a:moveTo>
                    <a:cubicBezTo>
                      <a:pt x="722926" y="70942"/>
                      <a:pt x="729869" y="68755"/>
                      <a:pt x="733387" y="65807"/>
                    </a:cubicBezTo>
                    <a:lnTo>
                      <a:pt x="733387" y="56488"/>
                    </a:lnTo>
                    <a:cubicBezTo>
                      <a:pt x="729393" y="60006"/>
                      <a:pt x="723307" y="62384"/>
                      <a:pt x="717506" y="62384"/>
                    </a:cubicBezTo>
                    <a:cubicBezTo>
                      <a:pt x="708091" y="62384"/>
                      <a:pt x="702766" y="58389"/>
                      <a:pt x="701530" y="50306"/>
                    </a:cubicBezTo>
                    <a:lnTo>
                      <a:pt x="735194" y="50306"/>
                    </a:lnTo>
                    <a:cubicBezTo>
                      <a:pt x="736335" y="32523"/>
                      <a:pt x="728347" y="21777"/>
                      <a:pt x="713892" y="21777"/>
                    </a:cubicBezTo>
                    <a:cubicBezTo>
                      <a:pt x="700103" y="21777"/>
                      <a:pt x="691354" y="31382"/>
                      <a:pt x="691354" y="46502"/>
                    </a:cubicBezTo>
                    <a:cubicBezTo>
                      <a:pt x="691354" y="62193"/>
                      <a:pt x="700484" y="70942"/>
                      <a:pt x="716650" y="70942"/>
                    </a:cubicBezTo>
                    <a:moveTo>
                      <a:pt x="659402" y="70086"/>
                    </a:moveTo>
                    <a:lnTo>
                      <a:pt x="670338" y="70086"/>
                    </a:lnTo>
                    <a:cubicBezTo>
                      <a:pt x="676900" y="55917"/>
                      <a:pt x="682796" y="40131"/>
                      <a:pt x="688121" y="22348"/>
                    </a:cubicBezTo>
                    <a:lnTo>
                      <a:pt x="677946" y="22348"/>
                    </a:lnTo>
                    <a:cubicBezTo>
                      <a:pt x="673952" y="37373"/>
                      <a:pt x="669577" y="49926"/>
                      <a:pt x="665298" y="60196"/>
                    </a:cubicBezTo>
                    <a:cubicBezTo>
                      <a:pt x="660923" y="49736"/>
                      <a:pt x="656263" y="35471"/>
                      <a:pt x="653411" y="22348"/>
                    </a:cubicBezTo>
                    <a:lnTo>
                      <a:pt x="642665" y="22348"/>
                    </a:lnTo>
                    <a:cubicBezTo>
                      <a:pt x="646564" y="37753"/>
                      <a:pt x="652650" y="55156"/>
                      <a:pt x="659402" y="70086"/>
                    </a:cubicBezTo>
                    <a:moveTo>
                      <a:pt x="604531" y="42128"/>
                    </a:moveTo>
                    <a:cubicBezTo>
                      <a:pt x="605672" y="34710"/>
                      <a:pt x="610237" y="30241"/>
                      <a:pt x="616988" y="30241"/>
                    </a:cubicBezTo>
                    <a:cubicBezTo>
                      <a:pt x="623075" y="30241"/>
                      <a:pt x="627069" y="34901"/>
                      <a:pt x="627830" y="42128"/>
                    </a:cubicBezTo>
                    <a:lnTo>
                      <a:pt x="604531" y="42128"/>
                    </a:lnTo>
                    <a:close/>
                    <a:moveTo>
                      <a:pt x="619556" y="70942"/>
                    </a:moveTo>
                    <a:cubicBezTo>
                      <a:pt x="625833" y="70942"/>
                      <a:pt x="632775" y="68755"/>
                      <a:pt x="636293" y="65807"/>
                    </a:cubicBezTo>
                    <a:lnTo>
                      <a:pt x="636293" y="56488"/>
                    </a:lnTo>
                    <a:cubicBezTo>
                      <a:pt x="632299" y="60006"/>
                      <a:pt x="626213" y="62384"/>
                      <a:pt x="620412" y="62384"/>
                    </a:cubicBezTo>
                    <a:cubicBezTo>
                      <a:pt x="610997" y="62384"/>
                      <a:pt x="605672" y="58389"/>
                      <a:pt x="604436" y="50306"/>
                    </a:cubicBezTo>
                    <a:lnTo>
                      <a:pt x="638100" y="50306"/>
                    </a:lnTo>
                    <a:cubicBezTo>
                      <a:pt x="639241" y="32523"/>
                      <a:pt x="631253" y="21777"/>
                      <a:pt x="616798" y="21777"/>
                    </a:cubicBezTo>
                    <a:cubicBezTo>
                      <a:pt x="603009" y="21777"/>
                      <a:pt x="594260" y="31382"/>
                      <a:pt x="594260" y="46502"/>
                    </a:cubicBezTo>
                    <a:cubicBezTo>
                      <a:pt x="594355" y="62193"/>
                      <a:pt x="603390" y="70942"/>
                      <a:pt x="619556" y="70942"/>
                    </a:cubicBezTo>
                    <a:moveTo>
                      <a:pt x="582278" y="59340"/>
                    </a:moveTo>
                    <a:lnTo>
                      <a:pt x="582278" y="6657"/>
                    </a:lnTo>
                    <a:lnTo>
                      <a:pt x="572388" y="6657"/>
                    </a:lnTo>
                    <a:lnTo>
                      <a:pt x="572388" y="60101"/>
                    </a:lnTo>
                    <a:cubicBezTo>
                      <a:pt x="572388" y="66948"/>
                      <a:pt x="576002" y="70942"/>
                      <a:pt x="582183" y="70942"/>
                    </a:cubicBezTo>
                    <a:cubicBezTo>
                      <a:pt x="584085" y="70942"/>
                      <a:pt x="585987" y="70372"/>
                      <a:pt x="587223" y="69706"/>
                    </a:cubicBezTo>
                    <a:lnTo>
                      <a:pt x="587223" y="62288"/>
                    </a:lnTo>
                    <a:cubicBezTo>
                      <a:pt x="586558" y="62574"/>
                      <a:pt x="585892" y="62669"/>
                      <a:pt x="585131" y="62669"/>
                    </a:cubicBezTo>
                    <a:cubicBezTo>
                      <a:pt x="583134" y="62574"/>
                      <a:pt x="582278" y="61528"/>
                      <a:pt x="582278" y="59340"/>
                    </a:cubicBezTo>
                    <a:moveTo>
                      <a:pt x="520941" y="8464"/>
                    </a:moveTo>
                    <a:cubicBezTo>
                      <a:pt x="520941" y="6371"/>
                      <a:pt x="522652" y="4660"/>
                      <a:pt x="524840" y="4660"/>
                    </a:cubicBezTo>
                    <a:cubicBezTo>
                      <a:pt x="526932" y="4660"/>
                      <a:pt x="528548" y="6371"/>
                      <a:pt x="528548" y="8464"/>
                    </a:cubicBezTo>
                    <a:cubicBezTo>
                      <a:pt x="528548" y="10746"/>
                      <a:pt x="526932" y="12363"/>
                      <a:pt x="524840" y="12363"/>
                    </a:cubicBezTo>
                    <a:cubicBezTo>
                      <a:pt x="522652" y="12363"/>
                      <a:pt x="520941" y="10651"/>
                      <a:pt x="520941" y="8464"/>
                    </a:cubicBezTo>
                    <a:moveTo>
                      <a:pt x="516186" y="8559"/>
                    </a:moveTo>
                    <a:cubicBezTo>
                      <a:pt x="516186" y="13314"/>
                      <a:pt x="519990" y="17117"/>
                      <a:pt x="524745" y="17117"/>
                    </a:cubicBezTo>
                    <a:cubicBezTo>
                      <a:pt x="529499" y="17117"/>
                      <a:pt x="533303" y="13314"/>
                      <a:pt x="533303" y="8559"/>
                    </a:cubicBezTo>
                    <a:cubicBezTo>
                      <a:pt x="533303" y="3804"/>
                      <a:pt x="529499" y="0"/>
                      <a:pt x="524745" y="0"/>
                    </a:cubicBezTo>
                    <a:cubicBezTo>
                      <a:pt x="519990" y="0"/>
                      <a:pt x="516186" y="3709"/>
                      <a:pt x="516186" y="8559"/>
                    </a:cubicBezTo>
                    <a:moveTo>
                      <a:pt x="504964" y="56963"/>
                    </a:moveTo>
                    <a:cubicBezTo>
                      <a:pt x="504964" y="65141"/>
                      <a:pt x="511241" y="70942"/>
                      <a:pt x="520180" y="70942"/>
                    </a:cubicBezTo>
                    <a:cubicBezTo>
                      <a:pt x="526171" y="70942"/>
                      <a:pt x="531496" y="68565"/>
                      <a:pt x="534825" y="64856"/>
                    </a:cubicBezTo>
                    <a:cubicBezTo>
                      <a:pt x="535776" y="68755"/>
                      <a:pt x="538248" y="70847"/>
                      <a:pt x="542147" y="70847"/>
                    </a:cubicBezTo>
                    <a:cubicBezTo>
                      <a:pt x="544239" y="70847"/>
                      <a:pt x="546236" y="70181"/>
                      <a:pt x="547187" y="69231"/>
                    </a:cubicBezTo>
                    <a:lnTo>
                      <a:pt x="547187" y="62574"/>
                    </a:lnTo>
                    <a:cubicBezTo>
                      <a:pt x="546617" y="62764"/>
                      <a:pt x="546236" y="62859"/>
                      <a:pt x="545951" y="62859"/>
                    </a:cubicBezTo>
                    <a:cubicBezTo>
                      <a:pt x="544334" y="62859"/>
                      <a:pt x="543574" y="62003"/>
                      <a:pt x="543574" y="60291"/>
                    </a:cubicBezTo>
                    <a:lnTo>
                      <a:pt x="543574" y="39846"/>
                    </a:lnTo>
                    <a:cubicBezTo>
                      <a:pt x="543574" y="28054"/>
                      <a:pt x="536727" y="21682"/>
                      <a:pt x="523889" y="21682"/>
                    </a:cubicBezTo>
                    <a:cubicBezTo>
                      <a:pt x="518468" y="21682"/>
                      <a:pt x="513048" y="23109"/>
                      <a:pt x="509054" y="25581"/>
                    </a:cubicBezTo>
                    <a:lnTo>
                      <a:pt x="509054" y="34996"/>
                    </a:lnTo>
                    <a:cubicBezTo>
                      <a:pt x="513428" y="31857"/>
                      <a:pt x="517707" y="30336"/>
                      <a:pt x="522652" y="30336"/>
                    </a:cubicBezTo>
                    <a:cubicBezTo>
                      <a:pt x="529499" y="30336"/>
                      <a:pt x="533493" y="33664"/>
                      <a:pt x="533589" y="39465"/>
                    </a:cubicBezTo>
                    <a:cubicBezTo>
                      <a:pt x="513904" y="40416"/>
                      <a:pt x="504964" y="45837"/>
                      <a:pt x="504964" y="56963"/>
                    </a:cubicBezTo>
                    <a:moveTo>
                      <a:pt x="515045" y="56012"/>
                    </a:moveTo>
                    <a:cubicBezTo>
                      <a:pt x="515045" y="50211"/>
                      <a:pt x="520275" y="47644"/>
                      <a:pt x="533779" y="47168"/>
                    </a:cubicBezTo>
                    <a:lnTo>
                      <a:pt x="533779" y="57534"/>
                    </a:lnTo>
                    <a:cubicBezTo>
                      <a:pt x="530831" y="60767"/>
                      <a:pt x="527027" y="62574"/>
                      <a:pt x="522462" y="62574"/>
                    </a:cubicBezTo>
                    <a:cubicBezTo>
                      <a:pt x="517802" y="62479"/>
                      <a:pt x="515045" y="60101"/>
                      <a:pt x="515045" y="56012"/>
                    </a:cubicBezTo>
                    <a:moveTo>
                      <a:pt x="445814" y="46312"/>
                    </a:moveTo>
                    <a:cubicBezTo>
                      <a:pt x="445814" y="36612"/>
                      <a:pt x="451520" y="30241"/>
                      <a:pt x="459508" y="30241"/>
                    </a:cubicBezTo>
                    <a:cubicBezTo>
                      <a:pt x="464263" y="30241"/>
                      <a:pt x="467591" y="32143"/>
                      <a:pt x="469683" y="34330"/>
                    </a:cubicBezTo>
                    <a:lnTo>
                      <a:pt x="469683" y="58104"/>
                    </a:lnTo>
                    <a:cubicBezTo>
                      <a:pt x="467306" y="60767"/>
                      <a:pt x="463692" y="62288"/>
                      <a:pt x="459223" y="62288"/>
                    </a:cubicBezTo>
                    <a:cubicBezTo>
                      <a:pt x="451140" y="62288"/>
                      <a:pt x="445814" y="55727"/>
                      <a:pt x="445814" y="46312"/>
                    </a:cubicBezTo>
                    <a:moveTo>
                      <a:pt x="470730" y="66092"/>
                    </a:moveTo>
                    <a:lnTo>
                      <a:pt x="471205" y="70181"/>
                    </a:lnTo>
                    <a:lnTo>
                      <a:pt x="479574" y="70181"/>
                    </a:lnTo>
                    <a:lnTo>
                      <a:pt x="479574" y="6657"/>
                    </a:lnTo>
                    <a:lnTo>
                      <a:pt x="469683" y="6657"/>
                    </a:lnTo>
                    <a:lnTo>
                      <a:pt x="469683" y="25581"/>
                    </a:lnTo>
                    <a:cubicBezTo>
                      <a:pt x="466735" y="23109"/>
                      <a:pt x="463027" y="21682"/>
                      <a:pt x="457796" y="21682"/>
                    </a:cubicBezTo>
                    <a:cubicBezTo>
                      <a:pt x="444958" y="21682"/>
                      <a:pt x="435639" y="31192"/>
                      <a:pt x="435639" y="46312"/>
                    </a:cubicBezTo>
                    <a:cubicBezTo>
                      <a:pt x="435639" y="61147"/>
                      <a:pt x="444958" y="70847"/>
                      <a:pt x="457796" y="70847"/>
                    </a:cubicBezTo>
                    <a:cubicBezTo>
                      <a:pt x="463122" y="70942"/>
                      <a:pt x="467591" y="68945"/>
                      <a:pt x="470730" y="66092"/>
                    </a:cubicBezTo>
                    <a:moveTo>
                      <a:pt x="394937" y="42128"/>
                    </a:moveTo>
                    <a:cubicBezTo>
                      <a:pt x="396078" y="34710"/>
                      <a:pt x="400643" y="30241"/>
                      <a:pt x="407395" y="30241"/>
                    </a:cubicBezTo>
                    <a:cubicBezTo>
                      <a:pt x="413481" y="30241"/>
                      <a:pt x="417475" y="34901"/>
                      <a:pt x="418236" y="42128"/>
                    </a:cubicBezTo>
                    <a:lnTo>
                      <a:pt x="394937" y="42128"/>
                    </a:lnTo>
                    <a:close/>
                    <a:moveTo>
                      <a:pt x="409868" y="70942"/>
                    </a:moveTo>
                    <a:cubicBezTo>
                      <a:pt x="416144" y="70942"/>
                      <a:pt x="423086" y="68755"/>
                      <a:pt x="426605" y="65807"/>
                    </a:cubicBezTo>
                    <a:lnTo>
                      <a:pt x="426605" y="56488"/>
                    </a:lnTo>
                    <a:cubicBezTo>
                      <a:pt x="422610" y="60006"/>
                      <a:pt x="416524" y="62384"/>
                      <a:pt x="410723" y="62384"/>
                    </a:cubicBezTo>
                    <a:cubicBezTo>
                      <a:pt x="401309" y="62384"/>
                      <a:pt x="395983" y="58389"/>
                      <a:pt x="394747" y="50306"/>
                    </a:cubicBezTo>
                    <a:lnTo>
                      <a:pt x="428411" y="50306"/>
                    </a:lnTo>
                    <a:cubicBezTo>
                      <a:pt x="429553" y="32523"/>
                      <a:pt x="421564" y="21777"/>
                      <a:pt x="407110" y="21777"/>
                    </a:cubicBezTo>
                    <a:cubicBezTo>
                      <a:pt x="393321" y="21777"/>
                      <a:pt x="384572" y="31382"/>
                      <a:pt x="384572" y="46502"/>
                    </a:cubicBezTo>
                    <a:cubicBezTo>
                      <a:pt x="384667" y="62193"/>
                      <a:pt x="393701" y="70942"/>
                      <a:pt x="409868" y="70942"/>
                    </a:cubicBezTo>
                    <a:moveTo>
                      <a:pt x="349576" y="26057"/>
                    </a:moveTo>
                    <a:lnTo>
                      <a:pt x="349576" y="31002"/>
                    </a:lnTo>
                    <a:lnTo>
                      <a:pt x="356043" y="31002"/>
                    </a:lnTo>
                    <a:lnTo>
                      <a:pt x="356043" y="55061"/>
                    </a:lnTo>
                    <a:cubicBezTo>
                      <a:pt x="356043" y="65332"/>
                      <a:pt x="361368" y="70942"/>
                      <a:pt x="371448" y="70942"/>
                    </a:cubicBezTo>
                    <a:cubicBezTo>
                      <a:pt x="375062" y="70942"/>
                      <a:pt x="378866" y="69896"/>
                      <a:pt x="380387" y="68565"/>
                    </a:cubicBezTo>
                    <a:lnTo>
                      <a:pt x="380387" y="60862"/>
                    </a:lnTo>
                    <a:cubicBezTo>
                      <a:pt x="378771" y="61623"/>
                      <a:pt x="375918" y="62098"/>
                      <a:pt x="373731" y="62098"/>
                    </a:cubicBezTo>
                    <a:cubicBezTo>
                      <a:pt x="368025" y="62098"/>
                      <a:pt x="365838" y="59911"/>
                      <a:pt x="365838" y="54300"/>
                    </a:cubicBezTo>
                    <a:lnTo>
                      <a:pt x="365838" y="31002"/>
                    </a:lnTo>
                    <a:lnTo>
                      <a:pt x="378676" y="31002"/>
                    </a:lnTo>
                    <a:lnTo>
                      <a:pt x="378676" y="22348"/>
                    </a:lnTo>
                    <a:lnTo>
                      <a:pt x="365838" y="22348"/>
                    </a:lnTo>
                    <a:lnTo>
                      <a:pt x="365838" y="13599"/>
                    </a:lnTo>
                    <a:lnTo>
                      <a:pt x="360322" y="13599"/>
                    </a:lnTo>
                    <a:lnTo>
                      <a:pt x="360132" y="14265"/>
                    </a:lnTo>
                    <a:cubicBezTo>
                      <a:pt x="358230" y="20161"/>
                      <a:pt x="355092" y="23584"/>
                      <a:pt x="349576" y="26057"/>
                    </a:cubicBezTo>
                    <a:moveTo>
                      <a:pt x="328084" y="21682"/>
                    </a:moveTo>
                    <a:cubicBezTo>
                      <a:pt x="333600" y="21682"/>
                      <a:pt x="338830" y="22633"/>
                      <a:pt x="341778" y="24440"/>
                    </a:cubicBezTo>
                    <a:lnTo>
                      <a:pt x="341683" y="33950"/>
                    </a:lnTo>
                    <a:cubicBezTo>
                      <a:pt x="338164" y="31572"/>
                      <a:pt x="333410" y="30336"/>
                      <a:pt x="328655" y="30336"/>
                    </a:cubicBezTo>
                    <a:cubicBezTo>
                      <a:pt x="323424" y="30336"/>
                      <a:pt x="320572" y="31857"/>
                      <a:pt x="320572" y="34901"/>
                    </a:cubicBezTo>
                    <a:cubicBezTo>
                      <a:pt x="320476" y="37658"/>
                      <a:pt x="322854" y="39275"/>
                      <a:pt x="329511" y="41177"/>
                    </a:cubicBezTo>
                    <a:cubicBezTo>
                      <a:pt x="341112" y="44505"/>
                      <a:pt x="345107" y="48309"/>
                      <a:pt x="345107" y="56297"/>
                    </a:cubicBezTo>
                    <a:cubicBezTo>
                      <a:pt x="345107" y="65046"/>
                      <a:pt x="337404" y="70942"/>
                      <a:pt x="325897" y="70942"/>
                    </a:cubicBezTo>
                    <a:cubicBezTo>
                      <a:pt x="319335" y="70942"/>
                      <a:pt x="314105" y="69896"/>
                      <a:pt x="310111" y="67804"/>
                    </a:cubicBezTo>
                    <a:lnTo>
                      <a:pt x="310111" y="57534"/>
                    </a:lnTo>
                    <a:cubicBezTo>
                      <a:pt x="314580" y="60482"/>
                      <a:pt x="320381" y="62384"/>
                      <a:pt x="325517" y="62384"/>
                    </a:cubicBezTo>
                    <a:cubicBezTo>
                      <a:pt x="331222" y="62384"/>
                      <a:pt x="334931" y="60291"/>
                      <a:pt x="334931" y="57058"/>
                    </a:cubicBezTo>
                    <a:cubicBezTo>
                      <a:pt x="334931" y="53349"/>
                      <a:pt x="331508" y="52208"/>
                      <a:pt x="323995" y="49926"/>
                    </a:cubicBezTo>
                    <a:cubicBezTo>
                      <a:pt x="314676" y="47073"/>
                      <a:pt x="310586" y="42889"/>
                      <a:pt x="310586" y="35852"/>
                    </a:cubicBezTo>
                    <a:cubicBezTo>
                      <a:pt x="310586" y="27008"/>
                      <a:pt x="317243" y="21682"/>
                      <a:pt x="328084" y="21682"/>
                    </a:cubicBezTo>
                    <a:moveTo>
                      <a:pt x="256191" y="26057"/>
                    </a:moveTo>
                    <a:lnTo>
                      <a:pt x="256191" y="31002"/>
                    </a:lnTo>
                    <a:lnTo>
                      <a:pt x="262658" y="31002"/>
                    </a:lnTo>
                    <a:lnTo>
                      <a:pt x="262658" y="55061"/>
                    </a:lnTo>
                    <a:cubicBezTo>
                      <a:pt x="262658" y="65332"/>
                      <a:pt x="267983" y="70942"/>
                      <a:pt x="278063" y="70942"/>
                    </a:cubicBezTo>
                    <a:cubicBezTo>
                      <a:pt x="281677" y="70942"/>
                      <a:pt x="285481" y="69896"/>
                      <a:pt x="287002" y="68565"/>
                    </a:cubicBezTo>
                    <a:lnTo>
                      <a:pt x="287002" y="60862"/>
                    </a:lnTo>
                    <a:cubicBezTo>
                      <a:pt x="285386" y="61623"/>
                      <a:pt x="282533" y="62098"/>
                      <a:pt x="280346" y="62098"/>
                    </a:cubicBezTo>
                    <a:cubicBezTo>
                      <a:pt x="274640" y="62098"/>
                      <a:pt x="272453" y="59911"/>
                      <a:pt x="272453" y="54300"/>
                    </a:cubicBezTo>
                    <a:lnTo>
                      <a:pt x="272453" y="31002"/>
                    </a:lnTo>
                    <a:lnTo>
                      <a:pt x="285291" y="31002"/>
                    </a:lnTo>
                    <a:lnTo>
                      <a:pt x="285291" y="22348"/>
                    </a:lnTo>
                    <a:lnTo>
                      <a:pt x="272453" y="22348"/>
                    </a:lnTo>
                    <a:lnTo>
                      <a:pt x="272453" y="13599"/>
                    </a:lnTo>
                    <a:lnTo>
                      <a:pt x="266937" y="13599"/>
                    </a:lnTo>
                    <a:lnTo>
                      <a:pt x="266747" y="14265"/>
                    </a:lnTo>
                    <a:cubicBezTo>
                      <a:pt x="264940" y="20161"/>
                      <a:pt x="261707" y="23584"/>
                      <a:pt x="256191" y="26057"/>
                    </a:cubicBezTo>
                    <a:moveTo>
                      <a:pt x="215109" y="46312"/>
                    </a:moveTo>
                    <a:cubicBezTo>
                      <a:pt x="215109" y="36612"/>
                      <a:pt x="220815" y="30241"/>
                      <a:pt x="228803" y="30241"/>
                    </a:cubicBezTo>
                    <a:cubicBezTo>
                      <a:pt x="233558" y="30241"/>
                      <a:pt x="236886" y="32143"/>
                      <a:pt x="238978" y="34330"/>
                    </a:cubicBezTo>
                    <a:lnTo>
                      <a:pt x="238978" y="58104"/>
                    </a:lnTo>
                    <a:cubicBezTo>
                      <a:pt x="236601" y="60767"/>
                      <a:pt x="232987" y="62288"/>
                      <a:pt x="228518" y="62288"/>
                    </a:cubicBezTo>
                    <a:cubicBezTo>
                      <a:pt x="220435" y="62288"/>
                      <a:pt x="215109" y="55727"/>
                      <a:pt x="215109" y="46312"/>
                    </a:cubicBezTo>
                    <a:moveTo>
                      <a:pt x="240024" y="66092"/>
                    </a:moveTo>
                    <a:lnTo>
                      <a:pt x="240500" y="70181"/>
                    </a:lnTo>
                    <a:lnTo>
                      <a:pt x="248868" y="70181"/>
                    </a:lnTo>
                    <a:lnTo>
                      <a:pt x="248868" y="6657"/>
                    </a:lnTo>
                    <a:lnTo>
                      <a:pt x="238978" y="6657"/>
                    </a:lnTo>
                    <a:lnTo>
                      <a:pt x="238978" y="25581"/>
                    </a:lnTo>
                    <a:cubicBezTo>
                      <a:pt x="236030" y="23109"/>
                      <a:pt x="232322" y="21682"/>
                      <a:pt x="227091" y="21682"/>
                    </a:cubicBezTo>
                    <a:cubicBezTo>
                      <a:pt x="214253" y="21682"/>
                      <a:pt x="204934" y="31192"/>
                      <a:pt x="204934" y="46312"/>
                    </a:cubicBezTo>
                    <a:cubicBezTo>
                      <a:pt x="204934" y="61147"/>
                      <a:pt x="214253" y="70847"/>
                      <a:pt x="227091" y="70847"/>
                    </a:cubicBezTo>
                    <a:cubicBezTo>
                      <a:pt x="232417" y="70942"/>
                      <a:pt x="236886" y="68945"/>
                      <a:pt x="240024" y="66092"/>
                    </a:cubicBezTo>
                    <a:moveTo>
                      <a:pt x="161950" y="46312"/>
                    </a:moveTo>
                    <a:cubicBezTo>
                      <a:pt x="161950" y="36422"/>
                      <a:pt x="166895" y="30336"/>
                      <a:pt x="174788" y="30336"/>
                    </a:cubicBezTo>
                    <a:cubicBezTo>
                      <a:pt x="182776" y="30336"/>
                      <a:pt x="187816" y="36422"/>
                      <a:pt x="187816" y="46312"/>
                    </a:cubicBezTo>
                    <a:cubicBezTo>
                      <a:pt x="187816" y="56202"/>
                      <a:pt x="182776" y="62384"/>
                      <a:pt x="175073" y="62384"/>
                    </a:cubicBezTo>
                    <a:cubicBezTo>
                      <a:pt x="166895" y="62288"/>
                      <a:pt x="161950" y="56202"/>
                      <a:pt x="161950" y="46312"/>
                    </a:cubicBezTo>
                    <a:moveTo>
                      <a:pt x="197897" y="46312"/>
                    </a:moveTo>
                    <a:cubicBezTo>
                      <a:pt x="197897" y="32048"/>
                      <a:pt x="189908" y="21777"/>
                      <a:pt x="174883" y="21777"/>
                    </a:cubicBezTo>
                    <a:cubicBezTo>
                      <a:pt x="159953" y="21777"/>
                      <a:pt x="151965" y="32238"/>
                      <a:pt x="151965" y="46312"/>
                    </a:cubicBezTo>
                    <a:cubicBezTo>
                      <a:pt x="151965" y="60577"/>
                      <a:pt x="159858" y="70942"/>
                      <a:pt x="174978" y="70942"/>
                    </a:cubicBezTo>
                    <a:cubicBezTo>
                      <a:pt x="189813" y="70942"/>
                      <a:pt x="197897" y="60387"/>
                      <a:pt x="197897" y="46312"/>
                    </a:cubicBezTo>
                    <a:moveTo>
                      <a:pt x="114592" y="37183"/>
                    </a:moveTo>
                    <a:cubicBezTo>
                      <a:pt x="114592" y="32618"/>
                      <a:pt x="117920" y="29765"/>
                      <a:pt x="122770" y="29765"/>
                    </a:cubicBezTo>
                    <a:cubicBezTo>
                      <a:pt x="127810" y="29765"/>
                      <a:pt x="131234" y="32713"/>
                      <a:pt x="131234" y="37183"/>
                    </a:cubicBezTo>
                    <a:cubicBezTo>
                      <a:pt x="131234" y="41652"/>
                      <a:pt x="128000" y="44600"/>
                      <a:pt x="123055" y="44600"/>
                    </a:cubicBezTo>
                    <a:cubicBezTo>
                      <a:pt x="117825" y="44600"/>
                      <a:pt x="114592" y="41748"/>
                      <a:pt x="114592" y="37183"/>
                    </a:cubicBezTo>
                    <a:moveTo>
                      <a:pt x="123341" y="87299"/>
                    </a:moveTo>
                    <a:cubicBezTo>
                      <a:pt x="137130" y="87299"/>
                      <a:pt x="146639" y="81213"/>
                      <a:pt x="146639" y="72369"/>
                    </a:cubicBezTo>
                    <a:cubicBezTo>
                      <a:pt x="146639" y="65141"/>
                      <a:pt x="141409" y="60577"/>
                      <a:pt x="129427" y="59816"/>
                    </a:cubicBezTo>
                    <a:lnTo>
                      <a:pt x="119822" y="59150"/>
                    </a:lnTo>
                    <a:cubicBezTo>
                      <a:pt x="115257" y="58865"/>
                      <a:pt x="113355" y="57534"/>
                      <a:pt x="113355" y="55156"/>
                    </a:cubicBezTo>
                    <a:cubicBezTo>
                      <a:pt x="113355" y="53730"/>
                      <a:pt x="114211" y="52493"/>
                      <a:pt x="115923" y="51828"/>
                    </a:cubicBezTo>
                    <a:cubicBezTo>
                      <a:pt x="118015" y="52398"/>
                      <a:pt x="120393" y="52779"/>
                      <a:pt x="122960" y="52779"/>
                    </a:cubicBezTo>
                    <a:cubicBezTo>
                      <a:pt x="133896" y="52779"/>
                      <a:pt x="141124" y="46597"/>
                      <a:pt x="141124" y="37373"/>
                    </a:cubicBezTo>
                    <a:cubicBezTo>
                      <a:pt x="141124" y="34425"/>
                      <a:pt x="140078" y="31762"/>
                      <a:pt x="138271" y="29765"/>
                    </a:cubicBezTo>
                    <a:cubicBezTo>
                      <a:pt x="141409" y="30241"/>
                      <a:pt x="143977" y="30241"/>
                      <a:pt x="146354" y="29765"/>
                    </a:cubicBezTo>
                    <a:lnTo>
                      <a:pt x="146354" y="21777"/>
                    </a:lnTo>
                    <a:cubicBezTo>
                      <a:pt x="138366" y="23109"/>
                      <a:pt x="130378" y="21777"/>
                      <a:pt x="122960" y="21777"/>
                    </a:cubicBezTo>
                    <a:cubicBezTo>
                      <a:pt x="111834" y="21777"/>
                      <a:pt x="104797" y="27958"/>
                      <a:pt x="104797" y="37563"/>
                    </a:cubicBezTo>
                    <a:cubicBezTo>
                      <a:pt x="104797" y="42794"/>
                      <a:pt x="107079" y="46883"/>
                      <a:pt x="110978" y="49641"/>
                    </a:cubicBezTo>
                    <a:cubicBezTo>
                      <a:pt x="106889" y="51352"/>
                      <a:pt x="104702" y="54300"/>
                      <a:pt x="104702" y="57914"/>
                    </a:cubicBezTo>
                    <a:cubicBezTo>
                      <a:pt x="104702" y="63905"/>
                      <a:pt x="109552" y="67424"/>
                      <a:pt x="118776" y="67994"/>
                    </a:cubicBezTo>
                    <a:lnTo>
                      <a:pt x="127810" y="68565"/>
                    </a:lnTo>
                    <a:cubicBezTo>
                      <a:pt x="134562" y="69040"/>
                      <a:pt x="136654" y="70467"/>
                      <a:pt x="136654" y="73320"/>
                    </a:cubicBezTo>
                    <a:cubicBezTo>
                      <a:pt x="136654" y="76743"/>
                      <a:pt x="131234" y="79121"/>
                      <a:pt x="123531" y="79121"/>
                    </a:cubicBezTo>
                    <a:cubicBezTo>
                      <a:pt x="115733" y="79121"/>
                      <a:pt x="111454" y="77409"/>
                      <a:pt x="111454" y="74080"/>
                    </a:cubicBezTo>
                    <a:cubicBezTo>
                      <a:pt x="111454" y="72939"/>
                      <a:pt x="112119" y="71703"/>
                      <a:pt x="113165" y="70752"/>
                    </a:cubicBezTo>
                    <a:lnTo>
                      <a:pt x="105367" y="70752"/>
                    </a:lnTo>
                    <a:cubicBezTo>
                      <a:pt x="103180" y="71798"/>
                      <a:pt x="101754" y="73985"/>
                      <a:pt x="101754" y="76363"/>
                    </a:cubicBezTo>
                    <a:cubicBezTo>
                      <a:pt x="101754" y="82734"/>
                      <a:pt x="110122" y="87299"/>
                      <a:pt x="123341" y="87299"/>
                    </a:cubicBezTo>
                    <a:moveTo>
                      <a:pt x="49641" y="26057"/>
                    </a:moveTo>
                    <a:lnTo>
                      <a:pt x="49641" y="31002"/>
                    </a:lnTo>
                    <a:lnTo>
                      <a:pt x="56107" y="31002"/>
                    </a:lnTo>
                    <a:lnTo>
                      <a:pt x="56107" y="55061"/>
                    </a:lnTo>
                    <a:cubicBezTo>
                      <a:pt x="56107" y="65332"/>
                      <a:pt x="61433" y="70942"/>
                      <a:pt x="71513" y="70942"/>
                    </a:cubicBezTo>
                    <a:cubicBezTo>
                      <a:pt x="75127" y="70942"/>
                      <a:pt x="78930" y="69896"/>
                      <a:pt x="80452" y="68565"/>
                    </a:cubicBezTo>
                    <a:lnTo>
                      <a:pt x="80452" y="60862"/>
                    </a:lnTo>
                    <a:cubicBezTo>
                      <a:pt x="78835" y="61623"/>
                      <a:pt x="75982" y="62098"/>
                      <a:pt x="73795" y="62098"/>
                    </a:cubicBezTo>
                    <a:cubicBezTo>
                      <a:pt x="68089" y="62098"/>
                      <a:pt x="65902" y="59911"/>
                      <a:pt x="65902" y="54300"/>
                    </a:cubicBezTo>
                    <a:lnTo>
                      <a:pt x="65902" y="31002"/>
                    </a:lnTo>
                    <a:lnTo>
                      <a:pt x="78740" y="31002"/>
                    </a:lnTo>
                    <a:lnTo>
                      <a:pt x="78740" y="22348"/>
                    </a:lnTo>
                    <a:lnTo>
                      <a:pt x="65902" y="22348"/>
                    </a:lnTo>
                    <a:lnTo>
                      <a:pt x="65902" y="13599"/>
                    </a:lnTo>
                    <a:lnTo>
                      <a:pt x="60387" y="13599"/>
                    </a:lnTo>
                    <a:lnTo>
                      <a:pt x="60196" y="14265"/>
                    </a:lnTo>
                    <a:cubicBezTo>
                      <a:pt x="58294" y="20161"/>
                      <a:pt x="55156" y="23584"/>
                      <a:pt x="49641" y="26057"/>
                    </a:cubicBezTo>
                    <a:moveTo>
                      <a:pt x="10270" y="42128"/>
                    </a:moveTo>
                    <a:cubicBezTo>
                      <a:pt x="11412" y="34710"/>
                      <a:pt x="15976" y="30241"/>
                      <a:pt x="22728" y="30241"/>
                    </a:cubicBezTo>
                    <a:cubicBezTo>
                      <a:pt x="28814" y="30241"/>
                      <a:pt x="32808" y="34901"/>
                      <a:pt x="33569" y="42128"/>
                    </a:cubicBezTo>
                    <a:lnTo>
                      <a:pt x="10270" y="42128"/>
                    </a:lnTo>
                    <a:close/>
                    <a:moveTo>
                      <a:pt x="25201" y="70942"/>
                    </a:moveTo>
                    <a:cubicBezTo>
                      <a:pt x="31477" y="70942"/>
                      <a:pt x="38419" y="68755"/>
                      <a:pt x="41938" y="65807"/>
                    </a:cubicBezTo>
                    <a:lnTo>
                      <a:pt x="41938" y="56488"/>
                    </a:lnTo>
                    <a:cubicBezTo>
                      <a:pt x="37944" y="60006"/>
                      <a:pt x="31857" y="62384"/>
                      <a:pt x="26057" y="62384"/>
                    </a:cubicBezTo>
                    <a:cubicBezTo>
                      <a:pt x="16642" y="62384"/>
                      <a:pt x="11317" y="58389"/>
                      <a:pt x="10080" y="50306"/>
                    </a:cubicBezTo>
                    <a:lnTo>
                      <a:pt x="43745" y="50306"/>
                    </a:lnTo>
                    <a:cubicBezTo>
                      <a:pt x="44886" y="32523"/>
                      <a:pt x="36898" y="21777"/>
                      <a:pt x="22443" y="21777"/>
                    </a:cubicBezTo>
                    <a:cubicBezTo>
                      <a:pt x="8654" y="21777"/>
                      <a:pt x="0" y="31382"/>
                      <a:pt x="0" y="46502"/>
                    </a:cubicBezTo>
                    <a:cubicBezTo>
                      <a:pt x="0" y="62193"/>
                      <a:pt x="9034" y="70942"/>
                      <a:pt x="25201" y="70942"/>
                    </a:cubicBezTo>
                  </a:path>
                </a:pathLst>
              </a:custGeom>
              <a:solidFill>
                <a:srgbClr val="000000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</p:grpSp>
        <p:sp>
          <p:nvSpPr>
            <p:cNvPr id="204" name="Frihåndsform: figur 203">
              <a:extLst>
                <a:ext uri="{FF2B5EF4-FFF2-40B4-BE49-F238E27FC236}">
                  <a16:creationId xmlns:a16="http://schemas.microsoft.com/office/drawing/2014/main" id="{E1E386EF-D015-4120-AE5C-DD517A1EE541}"/>
                </a:ext>
              </a:extLst>
            </p:cNvPr>
            <p:cNvSpPr/>
            <p:nvPr/>
          </p:nvSpPr>
          <p:spPr>
            <a:xfrm>
              <a:off x="10422185" y="1044448"/>
              <a:ext cx="36327" cy="9414"/>
            </a:xfrm>
            <a:custGeom>
              <a:avLst/>
              <a:gdLst>
                <a:gd name="connsiteX0" fmla="*/ 0 w 36327"/>
                <a:gd name="connsiteY0" fmla="*/ 0 h 9414"/>
                <a:gd name="connsiteX1" fmla="*/ 36327 w 36327"/>
                <a:gd name="connsiteY1" fmla="*/ 0 h 9414"/>
                <a:gd name="connsiteX2" fmla="*/ 36327 w 36327"/>
                <a:gd name="connsiteY2" fmla="*/ 9415 h 9414"/>
                <a:gd name="connsiteX3" fmla="*/ 0 w 36327"/>
                <a:gd name="connsiteY3" fmla="*/ 9415 h 9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327" h="9414">
                  <a:moveTo>
                    <a:pt x="0" y="0"/>
                  </a:moveTo>
                  <a:lnTo>
                    <a:pt x="36327" y="0"/>
                  </a:lnTo>
                  <a:lnTo>
                    <a:pt x="36327" y="9415"/>
                  </a:lnTo>
                  <a:lnTo>
                    <a:pt x="0" y="9415"/>
                  </a:lnTo>
                  <a:close/>
                </a:path>
              </a:pathLst>
            </a:custGeom>
            <a:solidFill>
              <a:srgbClr val="000000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</p:grpSp>
      <p:sp>
        <p:nvSpPr>
          <p:cNvPr id="422" name="Plassholder for tekst 6">
            <a:extLst>
              <a:ext uri="{FF2B5EF4-FFF2-40B4-BE49-F238E27FC236}">
                <a16:creationId xmlns:a16="http://schemas.microsoft.com/office/drawing/2014/main" id="{00C0C721-BBED-4C9A-8AC8-810FE45FCF5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818689" y="144014"/>
            <a:ext cx="1179545" cy="469900"/>
          </a:xfrm>
          <a:prstGeom prst="rect">
            <a:avLst/>
          </a:prstGeom>
          <a:blipFill dpi="0" rotWithShape="1"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rgbClr val="000000"/>
                </a:solidFill>
                <a:latin typeface="+mn-lt"/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958777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ksjonside med bilde (Granitt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8">
            <a:extLst>
              <a:ext uri="{FF2B5EF4-FFF2-40B4-BE49-F238E27FC236}">
                <a16:creationId xmlns:a16="http://schemas.microsoft.com/office/drawing/2014/main" id="{1ADE82D7-99C0-4C17-9332-80814333FAB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12192000" cy="6858000"/>
          </a:xfrm>
          <a:solidFill>
            <a:srgbClr val="FFD0C2">
              <a:alpha val="60000"/>
            </a:srgbClr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nb-NO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E0E56BB-C46C-4A3E-B600-EE40DC7124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54881" y="2071254"/>
            <a:ext cx="7100913" cy="1258365"/>
          </a:xfrm>
        </p:spPr>
        <p:txBody>
          <a:bodyPr anchor="b">
            <a:normAutofit/>
          </a:bodyPr>
          <a:lstStyle>
            <a:lvl1pPr algn="l">
              <a:defRPr sz="3600">
                <a:solidFill>
                  <a:schemeClr val="accent6"/>
                </a:solidFill>
                <a:latin typeface="Drammen" pitchFamily="2" charset="77"/>
                <a:ea typeface="Drammen" pitchFamily="2" charset="77"/>
              </a:defRPr>
            </a:lvl1pPr>
          </a:lstStyle>
          <a:p>
            <a:r>
              <a:rPr lang="en-US"/>
              <a:t>Click to edit Master title style</a:t>
            </a:r>
            <a:endParaRPr lang="nb-NO" dirty="0"/>
          </a:p>
        </p:txBody>
      </p:sp>
      <p:sp>
        <p:nvSpPr>
          <p:cNvPr id="10" name="Plassholder for tekst 2">
            <a:extLst>
              <a:ext uri="{FF2B5EF4-FFF2-40B4-BE49-F238E27FC236}">
                <a16:creationId xmlns:a16="http://schemas.microsoft.com/office/drawing/2014/main" id="{C1662860-7665-49AB-AB8C-04134E7B8DB8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4754880" y="3536334"/>
            <a:ext cx="7100913" cy="1500187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accent6"/>
                </a:solidFill>
                <a:latin typeface="Drammen Medium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9" name="Text Placeholder 12">
            <a:extLst>
              <a:ext uri="{FF2B5EF4-FFF2-40B4-BE49-F238E27FC236}">
                <a16:creationId xmlns:a16="http://schemas.microsoft.com/office/drawing/2014/main" id="{377E5260-E6A1-42D7-B954-064D109C40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92118" y="1329"/>
            <a:ext cx="1561628" cy="696569"/>
          </a:xfrm>
          <a:blipFill dpi="0" rotWithShape="1"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latin typeface="+mn-lt"/>
              </a:defRPr>
            </a:lvl1pPr>
          </a:lstStyle>
          <a:p>
            <a:pPr lvl="0"/>
            <a:r>
              <a:rPr lang="en-US" dirty="0"/>
              <a:t>    </a:t>
            </a:r>
            <a:endParaRPr lang="nb-NO" dirty="0"/>
          </a:p>
        </p:txBody>
      </p:sp>
      <p:grpSp>
        <p:nvGrpSpPr>
          <p:cNvPr id="160" name="dasdasda">
            <a:extLst>
              <a:ext uri="{FF2B5EF4-FFF2-40B4-BE49-F238E27FC236}">
                <a16:creationId xmlns:a16="http://schemas.microsoft.com/office/drawing/2014/main" id="{BF0615C2-CABE-4AA4-A18D-F2F051FB328C}"/>
              </a:ext>
            </a:extLst>
          </p:cNvPr>
          <p:cNvGrpSpPr/>
          <p:nvPr userDrawn="1"/>
        </p:nvGrpSpPr>
        <p:grpSpPr>
          <a:xfrm>
            <a:off x="10819799" y="142943"/>
            <a:ext cx="1179545" cy="469900"/>
            <a:chOff x="10053875" y="625546"/>
            <a:chExt cx="1163332" cy="470539"/>
          </a:xfrm>
        </p:grpSpPr>
        <p:grpSp>
          <p:nvGrpSpPr>
            <p:cNvPr id="161" name="dasdasda">
              <a:extLst>
                <a:ext uri="{FF2B5EF4-FFF2-40B4-BE49-F238E27FC236}">
                  <a16:creationId xmlns:a16="http://schemas.microsoft.com/office/drawing/2014/main" id="{B1CDCC03-C95F-4798-82BF-27BE19657738}"/>
                </a:ext>
              </a:extLst>
            </p:cNvPr>
            <p:cNvGrpSpPr/>
            <p:nvPr/>
          </p:nvGrpSpPr>
          <p:grpSpPr>
            <a:xfrm>
              <a:off x="10421710" y="740423"/>
              <a:ext cx="601392" cy="108410"/>
              <a:chOff x="10421710" y="740423"/>
              <a:chExt cx="601392" cy="108410"/>
            </a:xfrm>
            <a:solidFill>
              <a:srgbClr val="12110C"/>
            </a:solidFill>
          </p:grpSpPr>
          <p:sp>
            <p:nvSpPr>
              <p:cNvPr id="285" name="Frihåndsform: figur 284">
                <a:extLst>
                  <a:ext uri="{FF2B5EF4-FFF2-40B4-BE49-F238E27FC236}">
                    <a16:creationId xmlns:a16="http://schemas.microsoft.com/office/drawing/2014/main" id="{4A2953EE-BE70-4CCA-9374-D5CC34A72D51}"/>
                  </a:ext>
                </a:extLst>
              </p:cNvPr>
              <p:cNvSpPr/>
              <p:nvPr/>
            </p:nvSpPr>
            <p:spPr>
              <a:xfrm>
                <a:off x="10421710" y="740423"/>
                <a:ext cx="97189" cy="108315"/>
              </a:xfrm>
              <a:custGeom>
                <a:avLst/>
                <a:gdLst>
                  <a:gd name="connsiteX0" fmla="*/ 40416 w 97189"/>
                  <a:gd name="connsiteY0" fmla="*/ 88060 h 108315"/>
                  <a:gd name="connsiteX1" fmla="*/ 57439 w 97189"/>
                  <a:gd name="connsiteY1" fmla="*/ 83780 h 108315"/>
                  <a:gd name="connsiteX2" fmla="*/ 69326 w 97189"/>
                  <a:gd name="connsiteY2" fmla="*/ 71798 h 108315"/>
                  <a:gd name="connsiteX3" fmla="*/ 73700 w 97189"/>
                  <a:gd name="connsiteY3" fmla="*/ 54586 h 108315"/>
                  <a:gd name="connsiteX4" fmla="*/ 69421 w 97189"/>
                  <a:gd name="connsiteY4" fmla="*/ 36612 h 108315"/>
                  <a:gd name="connsiteX5" fmla="*/ 57629 w 97189"/>
                  <a:gd name="connsiteY5" fmla="*/ 24630 h 108315"/>
                  <a:gd name="connsiteX6" fmla="*/ 40321 w 97189"/>
                  <a:gd name="connsiteY6" fmla="*/ 20351 h 108315"/>
                  <a:gd name="connsiteX7" fmla="*/ 23109 w 97189"/>
                  <a:gd name="connsiteY7" fmla="*/ 20351 h 108315"/>
                  <a:gd name="connsiteX8" fmla="*/ 23109 w 97189"/>
                  <a:gd name="connsiteY8" fmla="*/ 88155 h 108315"/>
                  <a:gd name="connsiteX9" fmla="*/ 40416 w 97189"/>
                  <a:gd name="connsiteY9" fmla="*/ 88155 h 108315"/>
                  <a:gd name="connsiteX10" fmla="*/ 0 w 97189"/>
                  <a:gd name="connsiteY10" fmla="*/ 0 h 108315"/>
                  <a:gd name="connsiteX11" fmla="*/ 39275 w 97189"/>
                  <a:gd name="connsiteY11" fmla="*/ 0 h 108315"/>
                  <a:gd name="connsiteX12" fmla="*/ 81783 w 97189"/>
                  <a:gd name="connsiteY12" fmla="*/ 13979 h 108315"/>
                  <a:gd name="connsiteX13" fmla="*/ 97189 w 97189"/>
                  <a:gd name="connsiteY13" fmla="*/ 54205 h 108315"/>
                  <a:gd name="connsiteX14" fmla="*/ 89676 w 97189"/>
                  <a:gd name="connsiteY14" fmla="*/ 82734 h 108315"/>
                  <a:gd name="connsiteX15" fmla="*/ 68945 w 97189"/>
                  <a:gd name="connsiteY15" fmla="*/ 101659 h 108315"/>
                  <a:gd name="connsiteX16" fmla="*/ 39275 w 97189"/>
                  <a:gd name="connsiteY16" fmla="*/ 108315 h 108315"/>
                  <a:gd name="connsiteX17" fmla="*/ 0 w 97189"/>
                  <a:gd name="connsiteY17" fmla="*/ 108315 h 108315"/>
                  <a:gd name="connsiteX18" fmla="*/ 0 w 97189"/>
                  <a:gd name="connsiteY18" fmla="*/ 0 h 1083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97189" h="108315">
                    <a:moveTo>
                      <a:pt x="40416" y="88060"/>
                    </a:moveTo>
                    <a:cubicBezTo>
                      <a:pt x="46693" y="88060"/>
                      <a:pt x="52398" y="86633"/>
                      <a:pt x="57439" y="83780"/>
                    </a:cubicBezTo>
                    <a:cubicBezTo>
                      <a:pt x="62479" y="80927"/>
                      <a:pt x="66473" y="76838"/>
                      <a:pt x="69326" y="71798"/>
                    </a:cubicBezTo>
                    <a:cubicBezTo>
                      <a:pt x="72179" y="66663"/>
                      <a:pt x="73700" y="60957"/>
                      <a:pt x="73700" y="54586"/>
                    </a:cubicBezTo>
                    <a:cubicBezTo>
                      <a:pt x="73700" y="47739"/>
                      <a:pt x="72274" y="41843"/>
                      <a:pt x="69421" y="36612"/>
                    </a:cubicBezTo>
                    <a:cubicBezTo>
                      <a:pt x="66568" y="31477"/>
                      <a:pt x="62669" y="27483"/>
                      <a:pt x="57629" y="24630"/>
                    </a:cubicBezTo>
                    <a:cubicBezTo>
                      <a:pt x="52589" y="21777"/>
                      <a:pt x="46883" y="20351"/>
                      <a:pt x="40321" y="20351"/>
                    </a:cubicBezTo>
                    <a:lnTo>
                      <a:pt x="23109" y="20351"/>
                    </a:lnTo>
                    <a:lnTo>
                      <a:pt x="23109" y="88155"/>
                    </a:lnTo>
                    <a:lnTo>
                      <a:pt x="40416" y="88155"/>
                    </a:lnTo>
                    <a:close/>
                    <a:moveTo>
                      <a:pt x="0" y="0"/>
                    </a:moveTo>
                    <a:lnTo>
                      <a:pt x="39275" y="0"/>
                    </a:lnTo>
                    <a:cubicBezTo>
                      <a:pt x="57343" y="0"/>
                      <a:pt x="71513" y="4660"/>
                      <a:pt x="81783" y="13979"/>
                    </a:cubicBezTo>
                    <a:cubicBezTo>
                      <a:pt x="92054" y="23299"/>
                      <a:pt x="97189" y="36707"/>
                      <a:pt x="97189" y="54205"/>
                    </a:cubicBezTo>
                    <a:cubicBezTo>
                      <a:pt x="97189" y="65046"/>
                      <a:pt x="94716" y="74556"/>
                      <a:pt x="89676" y="82734"/>
                    </a:cubicBezTo>
                    <a:cubicBezTo>
                      <a:pt x="84636" y="90913"/>
                      <a:pt x="77789" y="97284"/>
                      <a:pt x="68945" y="101659"/>
                    </a:cubicBezTo>
                    <a:cubicBezTo>
                      <a:pt x="60101" y="106128"/>
                      <a:pt x="50211" y="108315"/>
                      <a:pt x="39275" y="108315"/>
                    </a:cubicBezTo>
                    <a:lnTo>
                      <a:pt x="0" y="10831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2110C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86" name="Frihåndsform: figur 285">
                <a:extLst>
                  <a:ext uri="{FF2B5EF4-FFF2-40B4-BE49-F238E27FC236}">
                    <a16:creationId xmlns:a16="http://schemas.microsoft.com/office/drawing/2014/main" id="{87DF5445-543C-4087-9550-734795EAD6EB}"/>
                  </a:ext>
                </a:extLst>
              </p:cNvPr>
              <p:cNvSpPr/>
              <p:nvPr/>
            </p:nvSpPr>
            <p:spPr>
              <a:xfrm>
                <a:off x="10530976" y="740423"/>
                <a:ext cx="86538" cy="108410"/>
              </a:xfrm>
              <a:custGeom>
                <a:avLst/>
                <a:gdLst>
                  <a:gd name="connsiteX0" fmla="*/ 44030 w 86538"/>
                  <a:gd name="connsiteY0" fmla="*/ 45647 h 108410"/>
                  <a:gd name="connsiteX1" fmla="*/ 54966 w 86538"/>
                  <a:gd name="connsiteY1" fmla="*/ 42033 h 108410"/>
                  <a:gd name="connsiteX2" fmla="*/ 59245 w 86538"/>
                  <a:gd name="connsiteY2" fmla="*/ 32523 h 108410"/>
                  <a:gd name="connsiteX3" fmla="*/ 55346 w 86538"/>
                  <a:gd name="connsiteY3" fmla="*/ 23489 h 108410"/>
                  <a:gd name="connsiteX4" fmla="*/ 44030 w 86538"/>
                  <a:gd name="connsiteY4" fmla="*/ 20351 h 108410"/>
                  <a:gd name="connsiteX5" fmla="*/ 23299 w 86538"/>
                  <a:gd name="connsiteY5" fmla="*/ 20351 h 108410"/>
                  <a:gd name="connsiteX6" fmla="*/ 23299 w 86538"/>
                  <a:gd name="connsiteY6" fmla="*/ 45742 h 108410"/>
                  <a:gd name="connsiteX7" fmla="*/ 44030 w 86538"/>
                  <a:gd name="connsiteY7" fmla="*/ 45742 h 108410"/>
                  <a:gd name="connsiteX8" fmla="*/ 0 w 86538"/>
                  <a:gd name="connsiteY8" fmla="*/ 0 h 108410"/>
                  <a:gd name="connsiteX9" fmla="*/ 42698 w 86538"/>
                  <a:gd name="connsiteY9" fmla="*/ 0 h 108410"/>
                  <a:gd name="connsiteX10" fmla="*/ 72844 w 86538"/>
                  <a:gd name="connsiteY10" fmla="*/ 8178 h 108410"/>
                  <a:gd name="connsiteX11" fmla="*/ 83020 w 86538"/>
                  <a:gd name="connsiteY11" fmla="*/ 32523 h 108410"/>
                  <a:gd name="connsiteX12" fmla="*/ 76458 w 86538"/>
                  <a:gd name="connsiteY12" fmla="*/ 51828 h 108410"/>
                  <a:gd name="connsiteX13" fmla="*/ 59055 w 86538"/>
                  <a:gd name="connsiteY13" fmla="*/ 62574 h 108410"/>
                  <a:gd name="connsiteX14" fmla="*/ 74271 w 86538"/>
                  <a:gd name="connsiteY14" fmla="*/ 85112 h 108410"/>
                  <a:gd name="connsiteX15" fmla="*/ 86538 w 86538"/>
                  <a:gd name="connsiteY15" fmla="*/ 108410 h 108410"/>
                  <a:gd name="connsiteX16" fmla="*/ 58675 w 86538"/>
                  <a:gd name="connsiteY16" fmla="*/ 108410 h 108410"/>
                  <a:gd name="connsiteX17" fmla="*/ 47073 w 86538"/>
                  <a:gd name="connsiteY17" fmla="*/ 84826 h 108410"/>
                  <a:gd name="connsiteX18" fmla="*/ 35186 w 86538"/>
                  <a:gd name="connsiteY18" fmla="*/ 66092 h 108410"/>
                  <a:gd name="connsiteX19" fmla="*/ 23299 w 86538"/>
                  <a:gd name="connsiteY19" fmla="*/ 66092 h 108410"/>
                  <a:gd name="connsiteX20" fmla="*/ 23299 w 86538"/>
                  <a:gd name="connsiteY20" fmla="*/ 108315 h 108410"/>
                  <a:gd name="connsiteX21" fmla="*/ 95 w 86538"/>
                  <a:gd name="connsiteY21" fmla="*/ 108315 h 108410"/>
                  <a:gd name="connsiteX22" fmla="*/ 95 w 86538"/>
                  <a:gd name="connsiteY22" fmla="*/ 0 h 1084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86538" h="108410">
                    <a:moveTo>
                      <a:pt x="44030" y="45647"/>
                    </a:moveTo>
                    <a:cubicBezTo>
                      <a:pt x="48499" y="45647"/>
                      <a:pt x="52113" y="44410"/>
                      <a:pt x="54966" y="42033"/>
                    </a:cubicBezTo>
                    <a:cubicBezTo>
                      <a:pt x="57819" y="39655"/>
                      <a:pt x="59245" y="36422"/>
                      <a:pt x="59245" y="32523"/>
                    </a:cubicBezTo>
                    <a:cubicBezTo>
                      <a:pt x="59245" y="28624"/>
                      <a:pt x="57914" y="25581"/>
                      <a:pt x="55346" y="23489"/>
                    </a:cubicBezTo>
                    <a:cubicBezTo>
                      <a:pt x="52779" y="21397"/>
                      <a:pt x="48975" y="20351"/>
                      <a:pt x="44030" y="20351"/>
                    </a:cubicBezTo>
                    <a:lnTo>
                      <a:pt x="23299" y="20351"/>
                    </a:lnTo>
                    <a:lnTo>
                      <a:pt x="23299" y="45742"/>
                    </a:lnTo>
                    <a:lnTo>
                      <a:pt x="44030" y="45742"/>
                    </a:lnTo>
                    <a:close/>
                    <a:moveTo>
                      <a:pt x="0" y="0"/>
                    </a:moveTo>
                    <a:lnTo>
                      <a:pt x="42698" y="0"/>
                    </a:lnTo>
                    <a:cubicBezTo>
                      <a:pt x="56012" y="0"/>
                      <a:pt x="66092" y="2758"/>
                      <a:pt x="72844" y="8178"/>
                    </a:cubicBezTo>
                    <a:cubicBezTo>
                      <a:pt x="79596" y="13599"/>
                      <a:pt x="83020" y="21777"/>
                      <a:pt x="83020" y="32523"/>
                    </a:cubicBezTo>
                    <a:cubicBezTo>
                      <a:pt x="83020" y="39941"/>
                      <a:pt x="80832" y="46407"/>
                      <a:pt x="76458" y="51828"/>
                    </a:cubicBezTo>
                    <a:cubicBezTo>
                      <a:pt x="72083" y="57248"/>
                      <a:pt x="66282" y="60862"/>
                      <a:pt x="59055" y="62574"/>
                    </a:cubicBezTo>
                    <a:cubicBezTo>
                      <a:pt x="63810" y="68660"/>
                      <a:pt x="68850" y="76173"/>
                      <a:pt x="74271" y="85112"/>
                    </a:cubicBezTo>
                    <a:cubicBezTo>
                      <a:pt x="79596" y="94051"/>
                      <a:pt x="83685" y="101849"/>
                      <a:pt x="86538" y="108410"/>
                    </a:cubicBezTo>
                    <a:lnTo>
                      <a:pt x="58675" y="108410"/>
                    </a:lnTo>
                    <a:cubicBezTo>
                      <a:pt x="54681" y="99471"/>
                      <a:pt x="50782" y="91578"/>
                      <a:pt x="47073" y="84826"/>
                    </a:cubicBezTo>
                    <a:cubicBezTo>
                      <a:pt x="43364" y="78170"/>
                      <a:pt x="39370" y="71893"/>
                      <a:pt x="35186" y="66092"/>
                    </a:cubicBezTo>
                    <a:lnTo>
                      <a:pt x="23299" y="66092"/>
                    </a:lnTo>
                    <a:lnTo>
                      <a:pt x="23299" y="108315"/>
                    </a:lnTo>
                    <a:lnTo>
                      <a:pt x="95" y="108315"/>
                    </a:lnTo>
                    <a:lnTo>
                      <a:pt x="95" y="0"/>
                    </a:lnTo>
                    <a:close/>
                  </a:path>
                </a:pathLst>
              </a:custGeom>
              <a:solidFill>
                <a:srgbClr val="12110C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87" name="Frihåndsform: figur 286">
                <a:extLst>
                  <a:ext uri="{FF2B5EF4-FFF2-40B4-BE49-F238E27FC236}">
                    <a16:creationId xmlns:a16="http://schemas.microsoft.com/office/drawing/2014/main" id="{15F36E45-54A6-4D86-A16E-85C59DB889CF}"/>
                  </a:ext>
                </a:extLst>
              </p:cNvPr>
              <p:cNvSpPr/>
              <p:nvPr/>
            </p:nvSpPr>
            <p:spPr>
              <a:xfrm>
                <a:off x="10626548" y="740423"/>
                <a:ext cx="101848" cy="108410"/>
              </a:xfrm>
              <a:custGeom>
                <a:avLst/>
                <a:gdLst>
                  <a:gd name="connsiteX0" fmla="*/ 63430 w 101848"/>
                  <a:gd name="connsiteY0" fmla="*/ 62384 h 108410"/>
                  <a:gd name="connsiteX1" fmla="*/ 49926 w 101848"/>
                  <a:gd name="connsiteY1" fmla="*/ 19685 h 108410"/>
                  <a:gd name="connsiteX2" fmla="*/ 35661 w 101848"/>
                  <a:gd name="connsiteY2" fmla="*/ 62384 h 108410"/>
                  <a:gd name="connsiteX3" fmla="*/ 63430 w 101848"/>
                  <a:gd name="connsiteY3" fmla="*/ 62384 h 108410"/>
                  <a:gd name="connsiteX4" fmla="*/ 0 w 101848"/>
                  <a:gd name="connsiteY4" fmla="*/ 108410 h 108410"/>
                  <a:gd name="connsiteX5" fmla="*/ 14360 w 101848"/>
                  <a:gd name="connsiteY5" fmla="*/ 56392 h 108410"/>
                  <a:gd name="connsiteX6" fmla="*/ 36232 w 101848"/>
                  <a:gd name="connsiteY6" fmla="*/ 0 h 108410"/>
                  <a:gd name="connsiteX7" fmla="*/ 64666 w 101848"/>
                  <a:gd name="connsiteY7" fmla="*/ 0 h 108410"/>
                  <a:gd name="connsiteX8" fmla="*/ 85587 w 101848"/>
                  <a:gd name="connsiteY8" fmla="*/ 54300 h 108410"/>
                  <a:gd name="connsiteX9" fmla="*/ 101849 w 101848"/>
                  <a:gd name="connsiteY9" fmla="*/ 108315 h 108410"/>
                  <a:gd name="connsiteX10" fmla="*/ 76268 w 101848"/>
                  <a:gd name="connsiteY10" fmla="*/ 108315 h 108410"/>
                  <a:gd name="connsiteX11" fmla="*/ 69326 w 101848"/>
                  <a:gd name="connsiteY11" fmla="*/ 82734 h 108410"/>
                  <a:gd name="connsiteX12" fmla="*/ 30146 w 101848"/>
                  <a:gd name="connsiteY12" fmla="*/ 82734 h 108410"/>
                  <a:gd name="connsiteX13" fmla="*/ 24535 w 101848"/>
                  <a:gd name="connsiteY13" fmla="*/ 108315 h 108410"/>
                  <a:gd name="connsiteX14" fmla="*/ 0 w 101848"/>
                  <a:gd name="connsiteY14" fmla="*/ 108315 h 1084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01848" h="108410">
                    <a:moveTo>
                      <a:pt x="63430" y="62384"/>
                    </a:moveTo>
                    <a:cubicBezTo>
                      <a:pt x="58199" y="44220"/>
                      <a:pt x="53635" y="29956"/>
                      <a:pt x="49926" y="19685"/>
                    </a:cubicBezTo>
                    <a:cubicBezTo>
                      <a:pt x="44981" y="33379"/>
                      <a:pt x="40226" y="47644"/>
                      <a:pt x="35661" y="62384"/>
                    </a:cubicBezTo>
                    <a:lnTo>
                      <a:pt x="63430" y="62384"/>
                    </a:lnTo>
                    <a:close/>
                    <a:moveTo>
                      <a:pt x="0" y="108410"/>
                    </a:moveTo>
                    <a:cubicBezTo>
                      <a:pt x="2568" y="94526"/>
                      <a:pt x="7322" y="77124"/>
                      <a:pt x="14360" y="56392"/>
                    </a:cubicBezTo>
                    <a:cubicBezTo>
                      <a:pt x="21302" y="35661"/>
                      <a:pt x="28624" y="16832"/>
                      <a:pt x="36232" y="0"/>
                    </a:cubicBezTo>
                    <a:lnTo>
                      <a:pt x="64666" y="0"/>
                    </a:lnTo>
                    <a:cubicBezTo>
                      <a:pt x="71798" y="16357"/>
                      <a:pt x="78740" y="34425"/>
                      <a:pt x="85587" y="54300"/>
                    </a:cubicBezTo>
                    <a:cubicBezTo>
                      <a:pt x="92434" y="74271"/>
                      <a:pt x="97855" y="92244"/>
                      <a:pt x="101849" y="108315"/>
                    </a:cubicBezTo>
                    <a:lnTo>
                      <a:pt x="76268" y="108315"/>
                    </a:lnTo>
                    <a:cubicBezTo>
                      <a:pt x="73985" y="99471"/>
                      <a:pt x="71703" y="90913"/>
                      <a:pt x="69326" y="82734"/>
                    </a:cubicBezTo>
                    <a:lnTo>
                      <a:pt x="30146" y="82734"/>
                    </a:lnTo>
                    <a:cubicBezTo>
                      <a:pt x="27388" y="93575"/>
                      <a:pt x="25486" y="102039"/>
                      <a:pt x="24535" y="108315"/>
                    </a:cubicBezTo>
                    <a:lnTo>
                      <a:pt x="0" y="108315"/>
                    </a:lnTo>
                    <a:close/>
                  </a:path>
                </a:pathLst>
              </a:custGeom>
              <a:solidFill>
                <a:srgbClr val="12110C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88" name="Frihåndsform: figur 287">
                <a:extLst>
                  <a:ext uri="{FF2B5EF4-FFF2-40B4-BE49-F238E27FC236}">
                    <a16:creationId xmlns:a16="http://schemas.microsoft.com/office/drawing/2014/main" id="{9F9950FC-C33B-4F8F-BA24-6954D3597EEC}"/>
                  </a:ext>
                </a:extLst>
              </p:cNvPr>
              <p:cNvSpPr/>
              <p:nvPr/>
            </p:nvSpPr>
            <p:spPr>
              <a:xfrm>
                <a:off x="10740094" y="740423"/>
                <a:ext cx="134466" cy="108315"/>
              </a:xfrm>
              <a:custGeom>
                <a:avLst/>
                <a:gdLst>
                  <a:gd name="connsiteX0" fmla="*/ 32048 w 134466"/>
                  <a:gd name="connsiteY0" fmla="*/ 24155 h 108315"/>
                  <a:gd name="connsiteX1" fmla="*/ 25676 w 134466"/>
                  <a:gd name="connsiteY1" fmla="*/ 108315 h 108315"/>
                  <a:gd name="connsiteX2" fmla="*/ 0 w 134466"/>
                  <a:gd name="connsiteY2" fmla="*/ 108315 h 108315"/>
                  <a:gd name="connsiteX3" fmla="*/ 5706 w 134466"/>
                  <a:gd name="connsiteY3" fmla="*/ 49070 h 108315"/>
                  <a:gd name="connsiteX4" fmla="*/ 12933 w 134466"/>
                  <a:gd name="connsiteY4" fmla="*/ 0 h 108315"/>
                  <a:gd name="connsiteX5" fmla="*/ 46883 w 134466"/>
                  <a:gd name="connsiteY5" fmla="*/ 0 h 108315"/>
                  <a:gd name="connsiteX6" fmla="*/ 67329 w 134466"/>
                  <a:gd name="connsiteY6" fmla="*/ 73415 h 108315"/>
                  <a:gd name="connsiteX7" fmla="*/ 87109 w 134466"/>
                  <a:gd name="connsiteY7" fmla="*/ 0 h 108315"/>
                  <a:gd name="connsiteX8" fmla="*/ 120963 w 134466"/>
                  <a:gd name="connsiteY8" fmla="*/ 0 h 108315"/>
                  <a:gd name="connsiteX9" fmla="*/ 128191 w 134466"/>
                  <a:gd name="connsiteY9" fmla="*/ 49926 h 108315"/>
                  <a:gd name="connsiteX10" fmla="*/ 134467 w 134466"/>
                  <a:gd name="connsiteY10" fmla="*/ 108315 h 108315"/>
                  <a:gd name="connsiteX11" fmla="*/ 108410 w 134466"/>
                  <a:gd name="connsiteY11" fmla="*/ 108315 h 108315"/>
                  <a:gd name="connsiteX12" fmla="*/ 104987 w 134466"/>
                  <a:gd name="connsiteY12" fmla="*/ 64095 h 108315"/>
                  <a:gd name="connsiteX13" fmla="*/ 100517 w 134466"/>
                  <a:gd name="connsiteY13" fmla="*/ 24440 h 108315"/>
                  <a:gd name="connsiteX14" fmla="*/ 79881 w 134466"/>
                  <a:gd name="connsiteY14" fmla="*/ 98425 h 108315"/>
                  <a:gd name="connsiteX15" fmla="*/ 53920 w 134466"/>
                  <a:gd name="connsiteY15" fmla="*/ 98425 h 108315"/>
                  <a:gd name="connsiteX16" fmla="*/ 32048 w 134466"/>
                  <a:gd name="connsiteY16" fmla="*/ 24155 h 1083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34466" h="108315">
                    <a:moveTo>
                      <a:pt x="32048" y="24155"/>
                    </a:moveTo>
                    <a:cubicBezTo>
                      <a:pt x="28719" y="55346"/>
                      <a:pt x="26627" y="83400"/>
                      <a:pt x="25676" y="108315"/>
                    </a:cubicBezTo>
                    <a:lnTo>
                      <a:pt x="0" y="108315"/>
                    </a:lnTo>
                    <a:cubicBezTo>
                      <a:pt x="1141" y="90437"/>
                      <a:pt x="3043" y="70752"/>
                      <a:pt x="5706" y="49070"/>
                    </a:cubicBezTo>
                    <a:cubicBezTo>
                      <a:pt x="8368" y="27388"/>
                      <a:pt x="10746" y="11031"/>
                      <a:pt x="12933" y="0"/>
                    </a:cubicBezTo>
                    <a:lnTo>
                      <a:pt x="46883" y="0"/>
                    </a:lnTo>
                    <a:lnTo>
                      <a:pt x="67329" y="73415"/>
                    </a:lnTo>
                    <a:lnTo>
                      <a:pt x="87109" y="0"/>
                    </a:lnTo>
                    <a:lnTo>
                      <a:pt x="120963" y="0"/>
                    </a:lnTo>
                    <a:cubicBezTo>
                      <a:pt x="123246" y="12648"/>
                      <a:pt x="125623" y="29290"/>
                      <a:pt x="128191" y="49926"/>
                    </a:cubicBezTo>
                    <a:cubicBezTo>
                      <a:pt x="130663" y="70467"/>
                      <a:pt x="132850" y="89962"/>
                      <a:pt x="134467" y="108315"/>
                    </a:cubicBezTo>
                    <a:lnTo>
                      <a:pt x="108410" y="108315"/>
                    </a:lnTo>
                    <a:cubicBezTo>
                      <a:pt x="107269" y="91673"/>
                      <a:pt x="106128" y="76933"/>
                      <a:pt x="104987" y="64095"/>
                    </a:cubicBezTo>
                    <a:cubicBezTo>
                      <a:pt x="103846" y="51257"/>
                      <a:pt x="102324" y="38039"/>
                      <a:pt x="100517" y="24440"/>
                    </a:cubicBezTo>
                    <a:lnTo>
                      <a:pt x="79881" y="98425"/>
                    </a:lnTo>
                    <a:lnTo>
                      <a:pt x="53920" y="98425"/>
                    </a:lnTo>
                    <a:lnTo>
                      <a:pt x="32048" y="24155"/>
                    </a:lnTo>
                    <a:close/>
                  </a:path>
                </a:pathLst>
              </a:custGeom>
              <a:solidFill>
                <a:srgbClr val="12110C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89" name="Frihåndsform: figur 288">
                <a:extLst>
                  <a:ext uri="{FF2B5EF4-FFF2-40B4-BE49-F238E27FC236}">
                    <a16:creationId xmlns:a16="http://schemas.microsoft.com/office/drawing/2014/main" id="{29410E3A-9781-45D7-BB6A-BD161513660F}"/>
                  </a:ext>
                </a:extLst>
              </p:cNvPr>
              <p:cNvSpPr/>
              <p:nvPr/>
            </p:nvSpPr>
            <p:spPr>
              <a:xfrm>
                <a:off x="10888731" y="740423"/>
                <a:ext cx="134371" cy="108315"/>
              </a:xfrm>
              <a:custGeom>
                <a:avLst/>
                <a:gdLst>
                  <a:gd name="connsiteX0" fmla="*/ 32048 w 134371"/>
                  <a:gd name="connsiteY0" fmla="*/ 24155 h 108315"/>
                  <a:gd name="connsiteX1" fmla="*/ 25676 w 134371"/>
                  <a:gd name="connsiteY1" fmla="*/ 108315 h 108315"/>
                  <a:gd name="connsiteX2" fmla="*/ 0 w 134371"/>
                  <a:gd name="connsiteY2" fmla="*/ 108315 h 108315"/>
                  <a:gd name="connsiteX3" fmla="*/ 5706 w 134371"/>
                  <a:gd name="connsiteY3" fmla="*/ 49070 h 108315"/>
                  <a:gd name="connsiteX4" fmla="*/ 12933 w 134371"/>
                  <a:gd name="connsiteY4" fmla="*/ 0 h 108315"/>
                  <a:gd name="connsiteX5" fmla="*/ 46788 w 134371"/>
                  <a:gd name="connsiteY5" fmla="*/ 0 h 108315"/>
                  <a:gd name="connsiteX6" fmla="*/ 67233 w 134371"/>
                  <a:gd name="connsiteY6" fmla="*/ 73415 h 108315"/>
                  <a:gd name="connsiteX7" fmla="*/ 87014 w 134371"/>
                  <a:gd name="connsiteY7" fmla="*/ 0 h 108315"/>
                  <a:gd name="connsiteX8" fmla="*/ 120868 w 134371"/>
                  <a:gd name="connsiteY8" fmla="*/ 0 h 108315"/>
                  <a:gd name="connsiteX9" fmla="*/ 128095 w 134371"/>
                  <a:gd name="connsiteY9" fmla="*/ 49926 h 108315"/>
                  <a:gd name="connsiteX10" fmla="*/ 134372 w 134371"/>
                  <a:gd name="connsiteY10" fmla="*/ 108315 h 108315"/>
                  <a:gd name="connsiteX11" fmla="*/ 108315 w 134371"/>
                  <a:gd name="connsiteY11" fmla="*/ 108315 h 108315"/>
                  <a:gd name="connsiteX12" fmla="*/ 104892 w 134371"/>
                  <a:gd name="connsiteY12" fmla="*/ 64095 h 108315"/>
                  <a:gd name="connsiteX13" fmla="*/ 100422 w 134371"/>
                  <a:gd name="connsiteY13" fmla="*/ 24440 h 108315"/>
                  <a:gd name="connsiteX14" fmla="*/ 79786 w 134371"/>
                  <a:gd name="connsiteY14" fmla="*/ 98425 h 108315"/>
                  <a:gd name="connsiteX15" fmla="*/ 53730 w 134371"/>
                  <a:gd name="connsiteY15" fmla="*/ 98425 h 108315"/>
                  <a:gd name="connsiteX16" fmla="*/ 32048 w 134371"/>
                  <a:gd name="connsiteY16" fmla="*/ 24155 h 1083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34371" h="108315">
                    <a:moveTo>
                      <a:pt x="32048" y="24155"/>
                    </a:moveTo>
                    <a:cubicBezTo>
                      <a:pt x="28719" y="55346"/>
                      <a:pt x="26627" y="83400"/>
                      <a:pt x="25676" y="108315"/>
                    </a:cubicBezTo>
                    <a:lnTo>
                      <a:pt x="0" y="108315"/>
                    </a:lnTo>
                    <a:cubicBezTo>
                      <a:pt x="1141" y="90437"/>
                      <a:pt x="3043" y="70752"/>
                      <a:pt x="5706" y="49070"/>
                    </a:cubicBezTo>
                    <a:cubicBezTo>
                      <a:pt x="8368" y="27388"/>
                      <a:pt x="10746" y="11031"/>
                      <a:pt x="12933" y="0"/>
                    </a:cubicBezTo>
                    <a:lnTo>
                      <a:pt x="46788" y="0"/>
                    </a:lnTo>
                    <a:lnTo>
                      <a:pt x="67233" y="73415"/>
                    </a:lnTo>
                    <a:lnTo>
                      <a:pt x="87014" y="0"/>
                    </a:lnTo>
                    <a:lnTo>
                      <a:pt x="120868" y="0"/>
                    </a:lnTo>
                    <a:cubicBezTo>
                      <a:pt x="123150" y="12648"/>
                      <a:pt x="125528" y="29290"/>
                      <a:pt x="128095" y="49926"/>
                    </a:cubicBezTo>
                    <a:cubicBezTo>
                      <a:pt x="130568" y="70467"/>
                      <a:pt x="132755" y="89962"/>
                      <a:pt x="134372" y="108315"/>
                    </a:cubicBezTo>
                    <a:lnTo>
                      <a:pt x="108315" y="108315"/>
                    </a:lnTo>
                    <a:cubicBezTo>
                      <a:pt x="107174" y="91673"/>
                      <a:pt x="106033" y="76933"/>
                      <a:pt x="104892" y="64095"/>
                    </a:cubicBezTo>
                    <a:cubicBezTo>
                      <a:pt x="103751" y="51257"/>
                      <a:pt x="102229" y="38039"/>
                      <a:pt x="100422" y="24440"/>
                    </a:cubicBezTo>
                    <a:lnTo>
                      <a:pt x="79786" y="98425"/>
                    </a:lnTo>
                    <a:lnTo>
                      <a:pt x="53730" y="98425"/>
                    </a:lnTo>
                    <a:lnTo>
                      <a:pt x="32048" y="24155"/>
                    </a:lnTo>
                    <a:close/>
                  </a:path>
                </a:pathLst>
              </a:custGeom>
              <a:solidFill>
                <a:srgbClr val="12110C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</p:grpSp>
        <p:sp>
          <p:nvSpPr>
            <p:cNvPr id="162" name="Frihåndsform: figur 161">
              <a:extLst>
                <a:ext uri="{FF2B5EF4-FFF2-40B4-BE49-F238E27FC236}">
                  <a16:creationId xmlns:a16="http://schemas.microsoft.com/office/drawing/2014/main" id="{55220A71-974A-448B-BE44-C25F28752551}"/>
                </a:ext>
              </a:extLst>
            </p:cNvPr>
            <p:cNvSpPr/>
            <p:nvPr/>
          </p:nvSpPr>
          <p:spPr>
            <a:xfrm>
              <a:off x="11038698" y="740423"/>
              <a:ext cx="70942" cy="108410"/>
            </a:xfrm>
            <a:custGeom>
              <a:avLst/>
              <a:gdLst>
                <a:gd name="connsiteX0" fmla="*/ 0 w 70942"/>
                <a:gd name="connsiteY0" fmla="*/ 0 h 108410"/>
                <a:gd name="connsiteX1" fmla="*/ 70942 w 70942"/>
                <a:gd name="connsiteY1" fmla="*/ 0 h 108410"/>
                <a:gd name="connsiteX2" fmla="*/ 70942 w 70942"/>
                <a:gd name="connsiteY2" fmla="*/ 20256 h 108410"/>
                <a:gd name="connsiteX3" fmla="*/ 23299 w 70942"/>
                <a:gd name="connsiteY3" fmla="*/ 20256 h 108410"/>
                <a:gd name="connsiteX4" fmla="*/ 23299 w 70942"/>
                <a:gd name="connsiteY4" fmla="*/ 43174 h 108410"/>
                <a:gd name="connsiteX5" fmla="*/ 65046 w 70942"/>
                <a:gd name="connsiteY5" fmla="*/ 43174 h 108410"/>
                <a:gd name="connsiteX6" fmla="*/ 65046 w 70942"/>
                <a:gd name="connsiteY6" fmla="*/ 63620 h 108410"/>
                <a:gd name="connsiteX7" fmla="*/ 23299 w 70942"/>
                <a:gd name="connsiteY7" fmla="*/ 63620 h 108410"/>
                <a:gd name="connsiteX8" fmla="*/ 23299 w 70942"/>
                <a:gd name="connsiteY8" fmla="*/ 88060 h 108410"/>
                <a:gd name="connsiteX9" fmla="*/ 70942 w 70942"/>
                <a:gd name="connsiteY9" fmla="*/ 88060 h 108410"/>
                <a:gd name="connsiteX10" fmla="*/ 70942 w 70942"/>
                <a:gd name="connsiteY10" fmla="*/ 108410 h 108410"/>
                <a:gd name="connsiteX11" fmla="*/ 0 w 70942"/>
                <a:gd name="connsiteY11" fmla="*/ 108410 h 108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0942" h="108410">
                  <a:moveTo>
                    <a:pt x="0" y="0"/>
                  </a:moveTo>
                  <a:lnTo>
                    <a:pt x="70942" y="0"/>
                  </a:lnTo>
                  <a:lnTo>
                    <a:pt x="70942" y="20256"/>
                  </a:lnTo>
                  <a:lnTo>
                    <a:pt x="23299" y="20256"/>
                  </a:lnTo>
                  <a:lnTo>
                    <a:pt x="23299" y="43174"/>
                  </a:lnTo>
                  <a:lnTo>
                    <a:pt x="65046" y="43174"/>
                  </a:lnTo>
                  <a:lnTo>
                    <a:pt x="65046" y="63620"/>
                  </a:lnTo>
                  <a:lnTo>
                    <a:pt x="23299" y="63620"/>
                  </a:lnTo>
                  <a:lnTo>
                    <a:pt x="23299" y="88060"/>
                  </a:lnTo>
                  <a:lnTo>
                    <a:pt x="70942" y="88060"/>
                  </a:lnTo>
                  <a:lnTo>
                    <a:pt x="70942" y="108410"/>
                  </a:lnTo>
                  <a:lnTo>
                    <a:pt x="0" y="108410"/>
                  </a:lnTo>
                  <a:close/>
                </a:path>
              </a:pathLst>
            </a:custGeom>
            <a:solidFill>
              <a:srgbClr val="12110C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grpSp>
          <p:nvGrpSpPr>
            <p:cNvPr id="163" name="dasdasda">
              <a:extLst>
                <a:ext uri="{FF2B5EF4-FFF2-40B4-BE49-F238E27FC236}">
                  <a16:creationId xmlns:a16="http://schemas.microsoft.com/office/drawing/2014/main" id="{60479C79-58E3-4532-860A-41F69EB7210A}"/>
                </a:ext>
              </a:extLst>
            </p:cNvPr>
            <p:cNvGrpSpPr/>
            <p:nvPr/>
          </p:nvGrpSpPr>
          <p:grpSpPr>
            <a:xfrm>
              <a:off x="10421710" y="740423"/>
              <a:ext cx="794629" cy="252577"/>
              <a:chOff x="10421710" y="740423"/>
              <a:chExt cx="794629" cy="252577"/>
            </a:xfrm>
            <a:solidFill>
              <a:srgbClr val="12110C"/>
            </a:solidFill>
          </p:grpSpPr>
          <p:sp>
            <p:nvSpPr>
              <p:cNvPr id="278" name="Frihåndsform: figur 277">
                <a:extLst>
                  <a:ext uri="{FF2B5EF4-FFF2-40B4-BE49-F238E27FC236}">
                    <a16:creationId xmlns:a16="http://schemas.microsoft.com/office/drawing/2014/main" id="{294CAB2D-AE77-4F98-B09C-9147D86269C2}"/>
                  </a:ext>
                </a:extLst>
              </p:cNvPr>
              <p:cNvSpPr/>
              <p:nvPr/>
            </p:nvSpPr>
            <p:spPr>
              <a:xfrm>
                <a:off x="11123430" y="740423"/>
                <a:ext cx="92909" cy="108410"/>
              </a:xfrm>
              <a:custGeom>
                <a:avLst/>
                <a:gdLst>
                  <a:gd name="connsiteX0" fmla="*/ 69801 w 92909"/>
                  <a:gd name="connsiteY0" fmla="*/ 108410 h 108410"/>
                  <a:gd name="connsiteX1" fmla="*/ 21016 w 92909"/>
                  <a:gd name="connsiteY1" fmla="*/ 34901 h 108410"/>
                  <a:gd name="connsiteX2" fmla="*/ 21016 w 92909"/>
                  <a:gd name="connsiteY2" fmla="*/ 108410 h 108410"/>
                  <a:gd name="connsiteX3" fmla="*/ 0 w 92909"/>
                  <a:gd name="connsiteY3" fmla="*/ 108410 h 108410"/>
                  <a:gd name="connsiteX4" fmla="*/ 0 w 92909"/>
                  <a:gd name="connsiteY4" fmla="*/ 0 h 108410"/>
                  <a:gd name="connsiteX5" fmla="*/ 23869 w 92909"/>
                  <a:gd name="connsiteY5" fmla="*/ 0 h 108410"/>
                  <a:gd name="connsiteX6" fmla="*/ 52208 w 92909"/>
                  <a:gd name="connsiteY6" fmla="*/ 37088 h 108410"/>
                  <a:gd name="connsiteX7" fmla="*/ 71893 w 92909"/>
                  <a:gd name="connsiteY7" fmla="*/ 67994 h 108410"/>
                  <a:gd name="connsiteX8" fmla="*/ 71893 w 92909"/>
                  <a:gd name="connsiteY8" fmla="*/ 0 h 108410"/>
                  <a:gd name="connsiteX9" fmla="*/ 92910 w 92909"/>
                  <a:gd name="connsiteY9" fmla="*/ 0 h 108410"/>
                  <a:gd name="connsiteX10" fmla="*/ 92910 w 92909"/>
                  <a:gd name="connsiteY10" fmla="*/ 108410 h 108410"/>
                  <a:gd name="connsiteX11" fmla="*/ 69801 w 92909"/>
                  <a:gd name="connsiteY11" fmla="*/ 108410 h 1084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92909" h="108410">
                    <a:moveTo>
                      <a:pt x="69801" y="108410"/>
                    </a:moveTo>
                    <a:cubicBezTo>
                      <a:pt x="55251" y="82069"/>
                      <a:pt x="38990" y="57629"/>
                      <a:pt x="21016" y="34901"/>
                    </a:cubicBezTo>
                    <a:lnTo>
                      <a:pt x="21016" y="108410"/>
                    </a:lnTo>
                    <a:lnTo>
                      <a:pt x="0" y="108410"/>
                    </a:lnTo>
                    <a:lnTo>
                      <a:pt x="0" y="0"/>
                    </a:lnTo>
                    <a:lnTo>
                      <a:pt x="23869" y="0"/>
                    </a:lnTo>
                    <a:cubicBezTo>
                      <a:pt x="35091" y="13884"/>
                      <a:pt x="44600" y="26152"/>
                      <a:pt x="52208" y="37088"/>
                    </a:cubicBezTo>
                    <a:cubicBezTo>
                      <a:pt x="59816" y="48024"/>
                      <a:pt x="66378" y="58294"/>
                      <a:pt x="71893" y="67994"/>
                    </a:cubicBezTo>
                    <a:lnTo>
                      <a:pt x="71893" y="0"/>
                    </a:lnTo>
                    <a:lnTo>
                      <a:pt x="92910" y="0"/>
                    </a:lnTo>
                    <a:lnTo>
                      <a:pt x="92910" y="108410"/>
                    </a:lnTo>
                    <a:lnTo>
                      <a:pt x="69801" y="108410"/>
                    </a:lnTo>
                    <a:close/>
                  </a:path>
                </a:pathLst>
              </a:custGeom>
              <a:solidFill>
                <a:srgbClr val="12110C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79" name="Frihåndsform: figur 278">
                <a:extLst>
                  <a:ext uri="{FF2B5EF4-FFF2-40B4-BE49-F238E27FC236}">
                    <a16:creationId xmlns:a16="http://schemas.microsoft.com/office/drawing/2014/main" id="{4178FE50-0A11-4FEC-ACD0-5E0D7FEEAA28}"/>
                  </a:ext>
                </a:extLst>
              </p:cNvPr>
              <p:cNvSpPr/>
              <p:nvPr/>
            </p:nvSpPr>
            <p:spPr>
              <a:xfrm>
                <a:off x="10421710" y="882974"/>
                <a:ext cx="91673" cy="108410"/>
              </a:xfrm>
              <a:custGeom>
                <a:avLst/>
                <a:gdLst>
                  <a:gd name="connsiteX0" fmla="*/ 61908 w 91673"/>
                  <a:gd name="connsiteY0" fmla="*/ 108410 h 108410"/>
                  <a:gd name="connsiteX1" fmla="*/ 44600 w 91673"/>
                  <a:gd name="connsiteY1" fmla="*/ 81974 h 108410"/>
                  <a:gd name="connsiteX2" fmla="*/ 23204 w 91673"/>
                  <a:gd name="connsiteY2" fmla="*/ 59626 h 108410"/>
                  <a:gd name="connsiteX3" fmla="*/ 23204 w 91673"/>
                  <a:gd name="connsiteY3" fmla="*/ 108410 h 108410"/>
                  <a:gd name="connsiteX4" fmla="*/ 0 w 91673"/>
                  <a:gd name="connsiteY4" fmla="*/ 108410 h 108410"/>
                  <a:gd name="connsiteX5" fmla="*/ 0 w 91673"/>
                  <a:gd name="connsiteY5" fmla="*/ 0 h 108410"/>
                  <a:gd name="connsiteX6" fmla="*/ 23204 w 91673"/>
                  <a:gd name="connsiteY6" fmla="*/ 0 h 108410"/>
                  <a:gd name="connsiteX7" fmla="*/ 23204 w 91673"/>
                  <a:gd name="connsiteY7" fmla="*/ 45076 h 108410"/>
                  <a:gd name="connsiteX8" fmla="*/ 43935 w 91673"/>
                  <a:gd name="connsiteY8" fmla="*/ 24630 h 108410"/>
                  <a:gd name="connsiteX9" fmla="*/ 61147 w 91673"/>
                  <a:gd name="connsiteY9" fmla="*/ 0 h 108410"/>
                  <a:gd name="connsiteX10" fmla="*/ 88725 w 91673"/>
                  <a:gd name="connsiteY10" fmla="*/ 0 h 108410"/>
                  <a:gd name="connsiteX11" fmla="*/ 45551 w 91673"/>
                  <a:gd name="connsiteY11" fmla="*/ 51543 h 108410"/>
                  <a:gd name="connsiteX12" fmla="*/ 71893 w 91673"/>
                  <a:gd name="connsiteY12" fmla="*/ 78170 h 108410"/>
                  <a:gd name="connsiteX13" fmla="*/ 91673 w 91673"/>
                  <a:gd name="connsiteY13" fmla="*/ 108315 h 108410"/>
                  <a:gd name="connsiteX14" fmla="*/ 61908 w 91673"/>
                  <a:gd name="connsiteY14" fmla="*/ 108315 h 1084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91673" h="108410">
                    <a:moveTo>
                      <a:pt x="61908" y="108410"/>
                    </a:moveTo>
                    <a:cubicBezTo>
                      <a:pt x="57439" y="99757"/>
                      <a:pt x="51733" y="90913"/>
                      <a:pt x="44600" y="81974"/>
                    </a:cubicBezTo>
                    <a:cubicBezTo>
                      <a:pt x="37468" y="73034"/>
                      <a:pt x="30336" y="65617"/>
                      <a:pt x="23204" y="59626"/>
                    </a:cubicBezTo>
                    <a:lnTo>
                      <a:pt x="23204" y="108410"/>
                    </a:lnTo>
                    <a:lnTo>
                      <a:pt x="0" y="108410"/>
                    </a:lnTo>
                    <a:lnTo>
                      <a:pt x="0" y="0"/>
                    </a:lnTo>
                    <a:lnTo>
                      <a:pt x="23204" y="0"/>
                    </a:lnTo>
                    <a:lnTo>
                      <a:pt x="23204" y="45076"/>
                    </a:lnTo>
                    <a:cubicBezTo>
                      <a:pt x="30241" y="39465"/>
                      <a:pt x="37183" y="32713"/>
                      <a:pt x="43935" y="24630"/>
                    </a:cubicBezTo>
                    <a:cubicBezTo>
                      <a:pt x="50782" y="16547"/>
                      <a:pt x="56488" y="8369"/>
                      <a:pt x="61147" y="0"/>
                    </a:cubicBezTo>
                    <a:lnTo>
                      <a:pt x="88725" y="0"/>
                    </a:lnTo>
                    <a:cubicBezTo>
                      <a:pt x="76173" y="20161"/>
                      <a:pt x="61718" y="37278"/>
                      <a:pt x="45551" y="51543"/>
                    </a:cubicBezTo>
                    <a:cubicBezTo>
                      <a:pt x="54300" y="58485"/>
                      <a:pt x="63049" y="67329"/>
                      <a:pt x="71893" y="78170"/>
                    </a:cubicBezTo>
                    <a:cubicBezTo>
                      <a:pt x="80642" y="89011"/>
                      <a:pt x="87299" y="99091"/>
                      <a:pt x="91673" y="108315"/>
                    </a:cubicBezTo>
                    <a:lnTo>
                      <a:pt x="61908" y="108315"/>
                    </a:lnTo>
                    <a:close/>
                  </a:path>
                </a:pathLst>
              </a:custGeom>
              <a:solidFill>
                <a:srgbClr val="12110C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80" name="Frihåndsform: figur 279">
                <a:extLst>
                  <a:ext uri="{FF2B5EF4-FFF2-40B4-BE49-F238E27FC236}">
                    <a16:creationId xmlns:a16="http://schemas.microsoft.com/office/drawing/2014/main" id="{CAA5BB51-13F7-4C25-B06F-698DAC4ACB44}"/>
                  </a:ext>
                </a:extLst>
              </p:cNvPr>
              <p:cNvSpPr/>
              <p:nvPr/>
            </p:nvSpPr>
            <p:spPr>
              <a:xfrm>
                <a:off x="10511291" y="881547"/>
                <a:ext cx="109456" cy="111453"/>
              </a:xfrm>
              <a:custGeom>
                <a:avLst/>
                <a:gdLst>
                  <a:gd name="connsiteX0" fmla="*/ 32143 w 109456"/>
                  <a:gd name="connsiteY0" fmla="*/ 81213 h 111453"/>
                  <a:gd name="connsiteX1" fmla="*/ 54776 w 109456"/>
                  <a:gd name="connsiteY1" fmla="*/ 90532 h 111453"/>
                  <a:gd name="connsiteX2" fmla="*/ 77409 w 109456"/>
                  <a:gd name="connsiteY2" fmla="*/ 81213 h 111453"/>
                  <a:gd name="connsiteX3" fmla="*/ 85587 w 109456"/>
                  <a:gd name="connsiteY3" fmla="*/ 55727 h 111453"/>
                  <a:gd name="connsiteX4" fmla="*/ 77409 w 109456"/>
                  <a:gd name="connsiteY4" fmla="*/ 30241 h 111453"/>
                  <a:gd name="connsiteX5" fmla="*/ 54776 w 109456"/>
                  <a:gd name="connsiteY5" fmla="*/ 20921 h 111453"/>
                  <a:gd name="connsiteX6" fmla="*/ 32143 w 109456"/>
                  <a:gd name="connsiteY6" fmla="*/ 30241 h 111453"/>
                  <a:gd name="connsiteX7" fmla="*/ 23869 w 109456"/>
                  <a:gd name="connsiteY7" fmla="*/ 55822 h 111453"/>
                  <a:gd name="connsiteX8" fmla="*/ 32143 w 109456"/>
                  <a:gd name="connsiteY8" fmla="*/ 81213 h 111453"/>
                  <a:gd name="connsiteX9" fmla="*/ 6942 w 109456"/>
                  <a:gd name="connsiteY9" fmla="*/ 26912 h 111453"/>
                  <a:gd name="connsiteX10" fmla="*/ 26247 w 109456"/>
                  <a:gd name="connsiteY10" fmla="*/ 7132 h 111453"/>
                  <a:gd name="connsiteX11" fmla="*/ 54776 w 109456"/>
                  <a:gd name="connsiteY11" fmla="*/ 0 h 111453"/>
                  <a:gd name="connsiteX12" fmla="*/ 83305 w 109456"/>
                  <a:gd name="connsiteY12" fmla="*/ 7132 h 111453"/>
                  <a:gd name="connsiteX13" fmla="*/ 102610 w 109456"/>
                  <a:gd name="connsiteY13" fmla="*/ 26912 h 111453"/>
                  <a:gd name="connsiteX14" fmla="*/ 109457 w 109456"/>
                  <a:gd name="connsiteY14" fmla="*/ 55727 h 111453"/>
                  <a:gd name="connsiteX15" fmla="*/ 102610 w 109456"/>
                  <a:gd name="connsiteY15" fmla="*/ 84541 h 111453"/>
                  <a:gd name="connsiteX16" fmla="*/ 83305 w 109456"/>
                  <a:gd name="connsiteY16" fmla="*/ 104321 h 111453"/>
                  <a:gd name="connsiteX17" fmla="*/ 54776 w 109456"/>
                  <a:gd name="connsiteY17" fmla="*/ 111454 h 111453"/>
                  <a:gd name="connsiteX18" fmla="*/ 26247 w 109456"/>
                  <a:gd name="connsiteY18" fmla="*/ 104321 h 111453"/>
                  <a:gd name="connsiteX19" fmla="*/ 6942 w 109456"/>
                  <a:gd name="connsiteY19" fmla="*/ 84541 h 111453"/>
                  <a:gd name="connsiteX20" fmla="*/ 0 w 109456"/>
                  <a:gd name="connsiteY20" fmla="*/ 55727 h 111453"/>
                  <a:gd name="connsiteX21" fmla="*/ 6942 w 109456"/>
                  <a:gd name="connsiteY21" fmla="*/ 26912 h 1114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09456" h="111453">
                    <a:moveTo>
                      <a:pt x="32143" y="81213"/>
                    </a:moveTo>
                    <a:cubicBezTo>
                      <a:pt x="37658" y="87394"/>
                      <a:pt x="45266" y="90532"/>
                      <a:pt x="54776" y="90532"/>
                    </a:cubicBezTo>
                    <a:cubicBezTo>
                      <a:pt x="64286" y="90532"/>
                      <a:pt x="71893" y="87394"/>
                      <a:pt x="77409" y="81213"/>
                    </a:cubicBezTo>
                    <a:cubicBezTo>
                      <a:pt x="82924" y="74936"/>
                      <a:pt x="85587" y="66473"/>
                      <a:pt x="85587" y="55727"/>
                    </a:cubicBezTo>
                    <a:cubicBezTo>
                      <a:pt x="85587" y="44981"/>
                      <a:pt x="82829" y="36517"/>
                      <a:pt x="77409" y="30241"/>
                    </a:cubicBezTo>
                    <a:cubicBezTo>
                      <a:pt x="71893" y="23964"/>
                      <a:pt x="64381" y="20921"/>
                      <a:pt x="54776" y="20921"/>
                    </a:cubicBezTo>
                    <a:cubicBezTo>
                      <a:pt x="45171" y="20921"/>
                      <a:pt x="37658" y="24060"/>
                      <a:pt x="32143" y="30241"/>
                    </a:cubicBezTo>
                    <a:cubicBezTo>
                      <a:pt x="26627" y="36422"/>
                      <a:pt x="23869" y="44981"/>
                      <a:pt x="23869" y="55822"/>
                    </a:cubicBezTo>
                    <a:cubicBezTo>
                      <a:pt x="23869" y="66568"/>
                      <a:pt x="26627" y="75031"/>
                      <a:pt x="32143" y="81213"/>
                    </a:cubicBezTo>
                    <a:moveTo>
                      <a:pt x="6942" y="26912"/>
                    </a:moveTo>
                    <a:cubicBezTo>
                      <a:pt x="11507" y="18449"/>
                      <a:pt x="17973" y="11887"/>
                      <a:pt x="26247" y="7132"/>
                    </a:cubicBezTo>
                    <a:cubicBezTo>
                      <a:pt x="34520" y="2377"/>
                      <a:pt x="44030" y="0"/>
                      <a:pt x="54776" y="0"/>
                    </a:cubicBezTo>
                    <a:cubicBezTo>
                      <a:pt x="65522" y="0"/>
                      <a:pt x="75031" y="2377"/>
                      <a:pt x="83305" y="7132"/>
                    </a:cubicBezTo>
                    <a:cubicBezTo>
                      <a:pt x="91578" y="11887"/>
                      <a:pt x="98045" y="18449"/>
                      <a:pt x="102610" y="26912"/>
                    </a:cubicBezTo>
                    <a:cubicBezTo>
                      <a:pt x="107174" y="35376"/>
                      <a:pt x="109457" y="44981"/>
                      <a:pt x="109457" y="55727"/>
                    </a:cubicBezTo>
                    <a:cubicBezTo>
                      <a:pt x="109457" y="66473"/>
                      <a:pt x="107174" y="76078"/>
                      <a:pt x="102610" y="84541"/>
                    </a:cubicBezTo>
                    <a:cubicBezTo>
                      <a:pt x="98045" y="93005"/>
                      <a:pt x="91578" y="99566"/>
                      <a:pt x="83305" y="104321"/>
                    </a:cubicBezTo>
                    <a:cubicBezTo>
                      <a:pt x="75031" y="109076"/>
                      <a:pt x="65522" y="111454"/>
                      <a:pt x="54776" y="111454"/>
                    </a:cubicBezTo>
                    <a:cubicBezTo>
                      <a:pt x="44030" y="111454"/>
                      <a:pt x="34520" y="109076"/>
                      <a:pt x="26247" y="104321"/>
                    </a:cubicBezTo>
                    <a:cubicBezTo>
                      <a:pt x="17973" y="99566"/>
                      <a:pt x="11507" y="93005"/>
                      <a:pt x="6942" y="84541"/>
                    </a:cubicBezTo>
                    <a:cubicBezTo>
                      <a:pt x="2377" y="76078"/>
                      <a:pt x="0" y="66473"/>
                      <a:pt x="0" y="55727"/>
                    </a:cubicBezTo>
                    <a:cubicBezTo>
                      <a:pt x="0" y="44981"/>
                      <a:pt x="2377" y="35376"/>
                      <a:pt x="6942" y="26912"/>
                    </a:cubicBezTo>
                  </a:path>
                </a:pathLst>
              </a:custGeom>
              <a:solidFill>
                <a:srgbClr val="12110C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81" name="Frihåndsform: figur 280">
                <a:extLst>
                  <a:ext uri="{FF2B5EF4-FFF2-40B4-BE49-F238E27FC236}">
                    <a16:creationId xmlns:a16="http://schemas.microsoft.com/office/drawing/2014/main" id="{18278069-A3FE-4FE0-8969-4B91ADBCB333}"/>
                  </a:ext>
                </a:extLst>
              </p:cNvPr>
              <p:cNvSpPr/>
              <p:nvPr/>
            </p:nvSpPr>
            <p:spPr>
              <a:xfrm>
                <a:off x="10632540" y="883069"/>
                <a:ext cx="134276" cy="108410"/>
              </a:xfrm>
              <a:custGeom>
                <a:avLst/>
                <a:gdLst>
                  <a:gd name="connsiteX0" fmla="*/ 32048 w 134276"/>
                  <a:gd name="connsiteY0" fmla="*/ 24155 h 108410"/>
                  <a:gd name="connsiteX1" fmla="*/ 25676 w 134276"/>
                  <a:gd name="connsiteY1" fmla="*/ 108315 h 108410"/>
                  <a:gd name="connsiteX2" fmla="*/ 0 w 134276"/>
                  <a:gd name="connsiteY2" fmla="*/ 108315 h 108410"/>
                  <a:gd name="connsiteX3" fmla="*/ 5611 w 134276"/>
                  <a:gd name="connsiteY3" fmla="*/ 49070 h 108410"/>
                  <a:gd name="connsiteX4" fmla="*/ 12838 w 134276"/>
                  <a:gd name="connsiteY4" fmla="*/ 0 h 108410"/>
                  <a:gd name="connsiteX5" fmla="*/ 46693 w 134276"/>
                  <a:gd name="connsiteY5" fmla="*/ 0 h 108410"/>
                  <a:gd name="connsiteX6" fmla="*/ 67138 w 134276"/>
                  <a:gd name="connsiteY6" fmla="*/ 73415 h 108410"/>
                  <a:gd name="connsiteX7" fmla="*/ 86919 w 134276"/>
                  <a:gd name="connsiteY7" fmla="*/ 0 h 108410"/>
                  <a:gd name="connsiteX8" fmla="*/ 120773 w 134276"/>
                  <a:gd name="connsiteY8" fmla="*/ 0 h 108410"/>
                  <a:gd name="connsiteX9" fmla="*/ 128000 w 134276"/>
                  <a:gd name="connsiteY9" fmla="*/ 49926 h 108410"/>
                  <a:gd name="connsiteX10" fmla="*/ 134277 w 134276"/>
                  <a:gd name="connsiteY10" fmla="*/ 108410 h 108410"/>
                  <a:gd name="connsiteX11" fmla="*/ 108220 w 134276"/>
                  <a:gd name="connsiteY11" fmla="*/ 108410 h 108410"/>
                  <a:gd name="connsiteX12" fmla="*/ 104797 w 134276"/>
                  <a:gd name="connsiteY12" fmla="*/ 64190 h 108410"/>
                  <a:gd name="connsiteX13" fmla="*/ 100327 w 134276"/>
                  <a:gd name="connsiteY13" fmla="*/ 24535 h 108410"/>
                  <a:gd name="connsiteX14" fmla="*/ 79691 w 134276"/>
                  <a:gd name="connsiteY14" fmla="*/ 98520 h 108410"/>
                  <a:gd name="connsiteX15" fmla="*/ 53635 w 134276"/>
                  <a:gd name="connsiteY15" fmla="*/ 98520 h 108410"/>
                  <a:gd name="connsiteX16" fmla="*/ 32048 w 134276"/>
                  <a:gd name="connsiteY16" fmla="*/ 24155 h 1084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34276" h="108410">
                    <a:moveTo>
                      <a:pt x="32048" y="24155"/>
                    </a:moveTo>
                    <a:cubicBezTo>
                      <a:pt x="28719" y="55346"/>
                      <a:pt x="26627" y="83400"/>
                      <a:pt x="25676" y="108315"/>
                    </a:cubicBezTo>
                    <a:lnTo>
                      <a:pt x="0" y="108315"/>
                    </a:lnTo>
                    <a:cubicBezTo>
                      <a:pt x="1141" y="90437"/>
                      <a:pt x="3043" y="70752"/>
                      <a:pt x="5611" y="49070"/>
                    </a:cubicBezTo>
                    <a:cubicBezTo>
                      <a:pt x="8273" y="27388"/>
                      <a:pt x="10651" y="11031"/>
                      <a:pt x="12838" y="0"/>
                    </a:cubicBezTo>
                    <a:lnTo>
                      <a:pt x="46693" y="0"/>
                    </a:lnTo>
                    <a:lnTo>
                      <a:pt x="67138" y="73415"/>
                    </a:lnTo>
                    <a:lnTo>
                      <a:pt x="86919" y="0"/>
                    </a:lnTo>
                    <a:lnTo>
                      <a:pt x="120773" y="0"/>
                    </a:lnTo>
                    <a:cubicBezTo>
                      <a:pt x="123055" y="12743"/>
                      <a:pt x="125433" y="29385"/>
                      <a:pt x="128000" y="49926"/>
                    </a:cubicBezTo>
                    <a:cubicBezTo>
                      <a:pt x="130568" y="70562"/>
                      <a:pt x="132660" y="89962"/>
                      <a:pt x="134277" y="108410"/>
                    </a:cubicBezTo>
                    <a:lnTo>
                      <a:pt x="108220" y="108410"/>
                    </a:lnTo>
                    <a:cubicBezTo>
                      <a:pt x="107079" y="91769"/>
                      <a:pt x="105938" y="77028"/>
                      <a:pt x="104797" y="64190"/>
                    </a:cubicBezTo>
                    <a:cubicBezTo>
                      <a:pt x="103656" y="51352"/>
                      <a:pt x="102134" y="38134"/>
                      <a:pt x="100327" y="24535"/>
                    </a:cubicBezTo>
                    <a:lnTo>
                      <a:pt x="79691" y="98520"/>
                    </a:lnTo>
                    <a:lnTo>
                      <a:pt x="53635" y="98520"/>
                    </a:lnTo>
                    <a:lnTo>
                      <a:pt x="32048" y="24155"/>
                    </a:lnTo>
                    <a:close/>
                  </a:path>
                </a:pathLst>
              </a:custGeom>
              <a:solidFill>
                <a:srgbClr val="12110C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82" name="Frihåndsform: figur 281">
                <a:extLst>
                  <a:ext uri="{FF2B5EF4-FFF2-40B4-BE49-F238E27FC236}">
                    <a16:creationId xmlns:a16="http://schemas.microsoft.com/office/drawing/2014/main" id="{E7E254BA-F1B9-439E-B66F-A686E5764C19}"/>
                  </a:ext>
                </a:extLst>
              </p:cNvPr>
              <p:cNvSpPr/>
              <p:nvPr/>
            </p:nvSpPr>
            <p:spPr>
              <a:xfrm>
                <a:off x="10781176" y="883069"/>
                <a:ext cx="134371" cy="108410"/>
              </a:xfrm>
              <a:custGeom>
                <a:avLst/>
                <a:gdLst>
                  <a:gd name="connsiteX0" fmla="*/ 32048 w 134371"/>
                  <a:gd name="connsiteY0" fmla="*/ 24155 h 108410"/>
                  <a:gd name="connsiteX1" fmla="*/ 25676 w 134371"/>
                  <a:gd name="connsiteY1" fmla="*/ 108315 h 108410"/>
                  <a:gd name="connsiteX2" fmla="*/ 0 w 134371"/>
                  <a:gd name="connsiteY2" fmla="*/ 108315 h 108410"/>
                  <a:gd name="connsiteX3" fmla="*/ 5611 w 134371"/>
                  <a:gd name="connsiteY3" fmla="*/ 49070 h 108410"/>
                  <a:gd name="connsiteX4" fmla="*/ 12838 w 134371"/>
                  <a:gd name="connsiteY4" fmla="*/ 0 h 108410"/>
                  <a:gd name="connsiteX5" fmla="*/ 46788 w 134371"/>
                  <a:gd name="connsiteY5" fmla="*/ 0 h 108410"/>
                  <a:gd name="connsiteX6" fmla="*/ 67233 w 134371"/>
                  <a:gd name="connsiteY6" fmla="*/ 73415 h 108410"/>
                  <a:gd name="connsiteX7" fmla="*/ 87014 w 134371"/>
                  <a:gd name="connsiteY7" fmla="*/ 0 h 108410"/>
                  <a:gd name="connsiteX8" fmla="*/ 120868 w 134371"/>
                  <a:gd name="connsiteY8" fmla="*/ 0 h 108410"/>
                  <a:gd name="connsiteX9" fmla="*/ 128095 w 134371"/>
                  <a:gd name="connsiteY9" fmla="*/ 49926 h 108410"/>
                  <a:gd name="connsiteX10" fmla="*/ 134372 w 134371"/>
                  <a:gd name="connsiteY10" fmla="*/ 108410 h 108410"/>
                  <a:gd name="connsiteX11" fmla="*/ 108315 w 134371"/>
                  <a:gd name="connsiteY11" fmla="*/ 108410 h 108410"/>
                  <a:gd name="connsiteX12" fmla="*/ 104892 w 134371"/>
                  <a:gd name="connsiteY12" fmla="*/ 64190 h 108410"/>
                  <a:gd name="connsiteX13" fmla="*/ 100422 w 134371"/>
                  <a:gd name="connsiteY13" fmla="*/ 24535 h 108410"/>
                  <a:gd name="connsiteX14" fmla="*/ 79786 w 134371"/>
                  <a:gd name="connsiteY14" fmla="*/ 98520 h 108410"/>
                  <a:gd name="connsiteX15" fmla="*/ 53730 w 134371"/>
                  <a:gd name="connsiteY15" fmla="*/ 98520 h 108410"/>
                  <a:gd name="connsiteX16" fmla="*/ 32048 w 134371"/>
                  <a:gd name="connsiteY16" fmla="*/ 24155 h 1084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34371" h="108410">
                    <a:moveTo>
                      <a:pt x="32048" y="24155"/>
                    </a:moveTo>
                    <a:cubicBezTo>
                      <a:pt x="28719" y="55346"/>
                      <a:pt x="26627" y="83400"/>
                      <a:pt x="25676" y="108315"/>
                    </a:cubicBezTo>
                    <a:lnTo>
                      <a:pt x="0" y="108315"/>
                    </a:lnTo>
                    <a:cubicBezTo>
                      <a:pt x="1141" y="90437"/>
                      <a:pt x="3043" y="70752"/>
                      <a:pt x="5611" y="49070"/>
                    </a:cubicBezTo>
                    <a:cubicBezTo>
                      <a:pt x="8273" y="27388"/>
                      <a:pt x="10651" y="11031"/>
                      <a:pt x="12838" y="0"/>
                    </a:cubicBezTo>
                    <a:lnTo>
                      <a:pt x="46788" y="0"/>
                    </a:lnTo>
                    <a:lnTo>
                      <a:pt x="67233" y="73415"/>
                    </a:lnTo>
                    <a:lnTo>
                      <a:pt x="87014" y="0"/>
                    </a:lnTo>
                    <a:lnTo>
                      <a:pt x="120868" y="0"/>
                    </a:lnTo>
                    <a:cubicBezTo>
                      <a:pt x="123150" y="12743"/>
                      <a:pt x="125528" y="29385"/>
                      <a:pt x="128095" y="49926"/>
                    </a:cubicBezTo>
                    <a:cubicBezTo>
                      <a:pt x="130663" y="70562"/>
                      <a:pt x="132755" y="89962"/>
                      <a:pt x="134372" y="108410"/>
                    </a:cubicBezTo>
                    <a:lnTo>
                      <a:pt x="108315" y="108410"/>
                    </a:lnTo>
                    <a:cubicBezTo>
                      <a:pt x="107174" y="91769"/>
                      <a:pt x="106033" y="77028"/>
                      <a:pt x="104892" y="64190"/>
                    </a:cubicBezTo>
                    <a:cubicBezTo>
                      <a:pt x="103751" y="51352"/>
                      <a:pt x="102229" y="38134"/>
                      <a:pt x="100422" y="24535"/>
                    </a:cubicBezTo>
                    <a:lnTo>
                      <a:pt x="79786" y="98520"/>
                    </a:lnTo>
                    <a:lnTo>
                      <a:pt x="53730" y="98520"/>
                    </a:lnTo>
                    <a:lnTo>
                      <a:pt x="32048" y="24155"/>
                    </a:lnTo>
                    <a:close/>
                  </a:path>
                </a:pathLst>
              </a:custGeom>
              <a:solidFill>
                <a:srgbClr val="12110C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83" name="Frihåndsform: figur 282">
                <a:extLst>
                  <a:ext uri="{FF2B5EF4-FFF2-40B4-BE49-F238E27FC236}">
                    <a16:creationId xmlns:a16="http://schemas.microsoft.com/office/drawing/2014/main" id="{A5682CDA-6DD0-4E79-9130-E28D379D2EC7}"/>
                  </a:ext>
                </a:extLst>
              </p:cNvPr>
              <p:cNvSpPr/>
              <p:nvPr/>
            </p:nvSpPr>
            <p:spPr>
              <a:xfrm>
                <a:off x="10931144" y="883069"/>
                <a:ext cx="89200" cy="109932"/>
              </a:xfrm>
              <a:custGeom>
                <a:avLst/>
                <a:gdLst>
                  <a:gd name="connsiteX0" fmla="*/ 89201 w 89200"/>
                  <a:gd name="connsiteY0" fmla="*/ 0 h 109932"/>
                  <a:gd name="connsiteX1" fmla="*/ 89201 w 89200"/>
                  <a:gd name="connsiteY1" fmla="*/ 65997 h 109932"/>
                  <a:gd name="connsiteX2" fmla="*/ 83875 w 89200"/>
                  <a:gd name="connsiteY2" fmla="*/ 89201 h 109932"/>
                  <a:gd name="connsiteX3" fmla="*/ 68470 w 89200"/>
                  <a:gd name="connsiteY3" fmla="*/ 104511 h 109932"/>
                  <a:gd name="connsiteX4" fmla="*/ 44600 w 89200"/>
                  <a:gd name="connsiteY4" fmla="*/ 109932 h 109932"/>
                  <a:gd name="connsiteX5" fmla="*/ 20731 w 89200"/>
                  <a:gd name="connsiteY5" fmla="*/ 104511 h 109932"/>
                  <a:gd name="connsiteX6" fmla="*/ 5325 w 89200"/>
                  <a:gd name="connsiteY6" fmla="*/ 89201 h 109932"/>
                  <a:gd name="connsiteX7" fmla="*/ 0 w 89200"/>
                  <a:gd name="connsiteY7" fmla="*/ 65997 h 109932"/>
                  <a:gd name="connsiteX8" fmla="*/ 0 w 89200"/>
                  <a:gd name="connsiteY8" fmla="*/ 0 h 109932"/>
                  <a:gd name="connsiteX9" fmla="*/ 23204 w 89200"/>
                  <a:gd name="connsiteY9" fmla="*/ 0 h 109932"/>
                  <a:gd name="connsiteX10" fmla="*/ 23204 w 89200"/>
                  <a:gd name="connsiteY10" fmla="*/ 62954 h 109932"/>
                  <a:gd name="connsiteX11" fmla="*/ 28814 w 89200"/>
                  <a:gd name="connsiteY11" fmla="*/ 82259 h 109932"/>
                  <a:gd name="connsiteX12" fmla="*/ 45076 w 89200"/>
                  <a:gd name="connsiteY12" fmla="*/ 89011 h 109932"/>
                  <a:gd name="connsiteX13" fmla="*/ 61337 w 89200"/>
                  <a:gd name="connsiteY13" fmla="*/ 82259 h 109932"/>
                  <a:gd name="connsiteX14" fmla="*/ 66948 w 89200"/>
                  <a:gd name="connsiteY14" fmla="*/ 62954 h 109932"/>
                  <a:gd name="connsiteX15" fmla="*/ 66948 w 89200"/>
                  <a:gd name="connsiteY15" fmla="*/ 0 h 109932"/>
                  <a:gd name="connsiteX16" fmla="*/ 89201 w 89200"/>
                  <a:gd name="connsiteY16" fmla="*/ 0 h 1099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89200" h="109932">
                    <a:moveTo>
                      <a:pt x="89201" y="0"/>
                    </a:moveTo>
                    <a:lnTo>
                      <a:pt x="89201" y="65997"/>
                    </a:lnTo>
                    <a:cubicBezTo>
                      <a:pt x="89201" y="74841"/>
                      <a:pt x="87394" y="82639"/>
                      <a:pt x="83875" y="89201"/>
                    </a:cubicBezTo>
                    <a:cubicBezTo>
                      <a:pt x="80262" y="95763"/>
                      <a:pt x="75127" y="100898"/>
                      <a:pt x="68470" y="104511"/>
                    </a:cubicBezTo>
                    <a:cubicBezTo>
                      <a:pt x="61718" y="108125"/>
                      <a:pt x="53825" y="109932"/>
                      <a:pt x="44600" y="109932"/>
                    </a:cubicBezTo>
                    <a:cubicBezTo>
                      <a:pt x="35376" y="109932"/>
                      <a:pt x="27483" y="108125"/>
                      <a:pt x="20731" y="104511"/>
                    </a:cubicBezTo>
                    <a:cubicBezTo>
                      <a:pt x="14074" y="100898"/>
                      <a:pt x="8939" y="95763"/>
                      <a:pt x="5325" y="89201"/>
                    </a:cubicBezTo>
                    <a:cubicBezTo>
                      <a:pt x="1807" y="82639"/>
                      <a:pt x="0" y="74841"/>
                      <a:pt x="0" y="65997"/>
                    </a:cubicBezTo>
                    <a:lnTo>
                      <a:pt x="0" y="0"/>
                    </a:lnTo>
                    <a:lnTo>
                      <a:pt x="23204" y="0"/>
                    </a:lnTo>
                    <a:lnTo>
                      <a:pt x="23204" y="62954"/>
                    </a:lnTo>
                    <a:cubicBezTo>
                      <a:pt x="23204" y="71323"/>
                      <a:pt x="25010" y="77789"/>
                      <a:pt x="28814" y="82259"/>
                    </a:cubicBezTo>
                    <a:cubicBezTo>
                      <a:pt x="32523" y="86728"/>
                      <a:pt x="37944" y="89011"/>
                      <a:pt x="45076" y="89011"/>
                    </a:cubicBezTo>
                    <a:cubicBezTo>
                      <a:pt x="52208" y="89011"/>
                      <a:pt x="57629" y="86728"/>
                      <a:pt x="61337" y="82259"/>
                    </a:cubicBezTo>
                    <a:cubicBezTo>
                      <a:pt x="65046" y="77789"/>
                      <a:pt x="66948" y="71323"/>
                      <a:pt x="66948" y="62954"/>
                    </a:cubicBezTo>
                    <a:lnTo>
                      <a:pt x="66948" y="0"/>
                    </a:lnTo>
                    <a:lnTo>
                      <a:pt x="89201" y="0"/>
                    </a:lnTo>
                    <a:close/>
                  </a:path>
                </a:pathLst>
              </a:custGeom>
              <a:solidFill>
                <a:srgbClr val="12110C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84" name="Frihåndsform: figur 283">
                <a:extLst>
                  <a:ext uri="{FF2B5EF4-FFF2-40B4-BE49-F238E27FC236}">
                    <a16:creationId xmlns:a16="http://schemas.microsoft.com/office/drawing/2014/main" id="{8D43F5B5-7C45-425A-89B2-667F9ADA900F}"/>
                  </a:ext>
                </a:extLst>
              </p:cNvPr>
              <p:cNvSpPr/>
              <p:nvPr/>
            </p:nvSpPr>
            <p:spPr>
              <a:xfrm>
                <a:off x="11037082" y="882974"/>
                <a:ext cx="92909" cy="108410"/>
              </a:xfrm>
              <a:custGeom>
                <a:avLst/>
                <a:gdLst>
                  <a:gd name="connsiteX0" fmla="*/ 69801 w 92909"/>
                  <a:gd name="connsiteY0" fmla="*/ 108410 h 108410"/>
                  <a:gd name="connsiteX1" fmla="*/ 21016 w 92909"/>
                  <a:gd name="connsiteY1" fmla="*/ 34901 h 108410"/>
                  <a:gd name="connsiteX2" fmla="*/ 21016 w 92909"/>
                  <a:gd name="connsiteY2" fmla="*/ 108410 h 108410"/>
                  <a:gd name="connsiteX3" fmla="*/ 0 w 92909"/>
                  <a:gd name="connsiteY3" fmla="*/ 108410 h 108410"/>
                  <a:gd name="connsiteX4" fmla="*/ 0 w 92909"/>
                  <a:gd name="connsiteY4" fmla="*/ 0 h 108410"/>
                  <a:gd name="connsiteX5" fmla="*/ 23869 w 92909"/>
                  <a:gd name="connsiteY5" fmla="*/ 0 h 108410"/>
                  <a:gd name="connsiteX6" fmla="*/ 52208 w 92909"/>
                  <a:gd name="connsiteY6" fmla="*/ 37088 h 108410"/>
                  <a:gd name="connsiteX7" fmla="*/ 71893 w 92909"/>
                  <a:gd name="connsiteY7" fmla="*/ 67994 h 108410"/>
                  <a:gd name="connsiteX8" fmla="*/ 71893 w 92909"/>
                  <a:gd name="connsiteY8" fmla="*/ 0 h 108410"/>
                  <a:gd name="connsiteX9" fmla="*/ 92910 w 92909"/>
                  <a:gd name="connsiteY9" fmla="*/ 0 h 108410"/>
                  <a:gd name="connsiteX10" fmla="*/ 92910 w 92909"/>
                  <a:gd name="connsiteY10" fmla="*/ 108410 h 108410"/>
                  <a:gd name="connsiteX11" fmla="*/ 69801 w 92909"/>
                  <a:gd name="connsiteY11" fmla="*/ 108410 h 1084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92909" h="108410">
                    <a:moveTo>
                      <a:pt x="69801" y="108410"/>
                    </a:moveTo>
                    <a:cubicBezTo>
                      <a:pt x="55251" y="82069"/>
                      <a:pt x="38990" y="57534"/>
                      <a:pt x="21016" y="34901"/>
                    </a:cubicBezTo>
                    <a:lnTo>
                      <a:pt x="21016" y="108410"/>
                    </a:lnTo>
                    <a:lnTo>
                      <a:pt x="0" y="108410"/>
                    </a:lnTo>
                    <a:lnTo>
                      <a:pt x="0" y="0"/>
                    </a:lnTo>
                    <a:lnTo>
                      <a:pt x="23869" y="0"/>
                    </a:lnTo>
                    <a:cubicBezTo>
                      <a:pt x="35091" y="13884"/>
                      <a:pt x="44600" y="26152"/>
                      <a:pt x="52208" y="37088"/>
                    </a:cubicBezTo>
                    <a:cubicBezTo>
                      <a:pt x="59816" y="47929"/>
                      <a:pt x="66378" y="58294"/>
                      <a:pt x="71893" y="67994"/>
                    </a:cubicBezTo>
                    <a:lnTo>
                      <a:pt x="71893" y="0"/>
                    </a:lnTo>
                    <a:lnTo>
                      <a:pt x="92910" y="0"/>
                    </a:lnTo>
                    <a:lnTo>
                      <a:pt x="92910" y="108410"/>
                    </a:lnTo>
                    <a:lnTo>
                      <a:pt x="69801" y="108410"/>
                    </a:lnTo>
                    <a:close/>
                  </a:path>
                </a:pathLst>
              </a:custGeom>
              <a:solidFill>
                <a:srgbClr val="12110C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</p:grpSp>
        <p:sp>
          <p:nvSpPr>
            <p:cNvPr id="164" name="Frihåndsform: figur 163">
              <a:extLst>
                <a:ext uri="{FF2B5EF4-FFF2-40B4-BE49-F238E27FC236}">
                  <a16:creationId xmlns:a16="http://schemas.microsoft.com/office/drawing/2014/main" id="{C33DDC99-784E-4549-8EE0-DAAF3EC94FC8}"/>
                </a:ext>
              </a:extLst>
            </p:cNvPr>
            <p:cNvSpPr/>
            <p:nvPr/>
          </p:nvSpPr>
          <p:spPr>
            <a:xfrm>
              <a:off x="11146348" y="883069"/>
              <a:ext cx="70847" cy="108315"/>
            </a:xfrm>
            <a:custGeom>
              <a:avLst/>
              <a:gdLst>
                <a:gd name="connsiteX0" fmla="*/ 0 w 70847"/>
                <a:gd name="connsiteY0" fmla="*/ 0 h 108315"/>
                <a:gd name="connsiteX1" fmla="*/ 0 w 70847"/>
                <a:gd name="connsiteY1" fmla="*/ 108315 h 108315"/>
                <a:gd name="connsiteX2" fmla="*/ 70847 w 70847"/>
                <a:gd name="connsiteY2" fmla="*/ 108315 h 108315"/>
                <a:gd name="connsiteX3" fmla="*/ 70847 w 70847"/>
                <a:gd name="connsiteY3" fmla="*/ 88060 h 108315"/>
                <a:gd name="connsiteX4" fmla="*/ 23204 w 70847"/>
                <a:gd name="connsiteY4" fmla="*/ 88060 h 108315"/>
                <a:gd name="connsiteX5" fmla="*/ 23204 w 70847"/>
                <a:gd name="connsiteY5" fmla="*/ 63620 h 108315"/>
                <a:gd name="connsiteX6" fmla="*/ 64951 w 70847"/>
                <a:gd name="connsiteY6" fmla="*/ 63620 h 108315"/>
                <a:gd name="connsiteX7" fmla="*/ 64951 w 70847"/>
                <a:gd name="connsiteY7" fmla="*/ 43174 h 108315"/>
                <a:gd name="connsiteX8" fmla="*/ 23204 w 70847"/>
                <a:gd name="connsiteY8" fmla="*/ 43174 h 108315"/>
                <a:gd name="connsiteX9" fmla="*/ 23204 w 70847"/>
                <a:gd name="connsiteY9" fmla="*/ 20256 h 108315"/>
                <a:gd name="connsiteX10" fmla="*/ 70847 w 70847"/>
                <a:gd name="connsiteY10" fmla="*/ 20256 h 108315"/>
                <a:gd name="connsiteX11" fmla="*/ 70847 w 70847"/>
                <a:gd name="connsiteY11" fmla="*/ 0 h 108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0847" h="108315">
                  <a:moveTo>
                    <a:pt x="0" y="0"/>
                  </a:moveTo>
                  <a:lnTo>
                    <a:pt x="0" y="108315"/>
                  </a:lnTo>
                  <a:lnTo>
                    <a:pt x="70847" y="108315"/>
                  </a:lnTo>
                  <a:lnTo>
                    <a:pt x="70847" y="88060"/>
                  </a:lnTo>
                  <a:lnTo>
                    <a:pt x="23204" y="88060"/>
                  </a:lnTo>
                  <a:lnTo>
                    <a:pt x="23204" y="63620"/>
                  </a:lnTo>
                  <a:lnTo>
                    <a:pt x="64951" y="63620"/>
                  </a:lnTo>
                  <a:lnTo>
                    <a:pt x="64951" y="43174"/>
                  </a:lnTo>
                  <a:lnTo>
                    <a:pt x="23204" y="43174"/>
                  </a:lnTo>
                  <a:lnTo>
                    <a:pt x="23204" y="20256"/>
                  </a:lnTo>
                  <a:lnTo>
                    <a:pt x="70847" y="20256"/>
                  </a:lnTo>
                  <a:lnTo>
                    <a:pt x="70847" y="0"/>
                  </a:lnTo>
                  <a:close/>
                </a:path>
              </a:pathLst>
            </a:custGeom>
            <a:solidFill>
              <a:srgbClr val="12110C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grpSp>
          <p:nvGrpSpPr>
            <p:cNvPr id="165" name="dasdasda">
              <a:extLst>
                <a:ext uri="{FF2B5EF4-FFF2-40B4-BE49-F238E27FC236}">
                  <a16:creationId xmlns:a16="http://schemas.microsoft.com/office/drawing/2014/main" id="{C558FF33-9605-449D-9E71-6AEE5E191AFC}"/>
                </a:ext>
              </a:extLst>
            </p:cNvPr>
            <p:cNvGrpSpPr/>
            <p:nvPr/>
          </p:nvGrpSpPr>
          <p:grpSpPr>
            <a:xfrm>
              <a:off x="10053875" y="625546"/>
              <a:ext cx="302883" cy="440298"/>
              <a:chOff x="10053875" y="625546"/>
              <a:chExt cx="302883" cy="440298"/>
            </a:xfrm>
          </p:grpSpPr>
          <p:sp>
            <p:nvSpPr>
              <p:cNvPr id="272" name="Frihåndsform: figur 271">
                <a:extLst>
                  <a:ext uri="{FF2B5EF4-FFF2-40B4-BE49-F238E27FC236}">
                    <a16:creationId xmlns:a16="http://schemas.microsoft.com/office/drawing/2014/main" id="{B3E859C9-CE4F-4768-A119-78772DBE5578}"/>
                  </a:ext>
                </a:extLst>
              </p:cNvPr>
              <p:cNvSpPr/>
              <p:nvPr/>
            </p:nvSpPr>
            <p:spPr>
              <a:xfrm>
                <a:off x="10053875" y="915687"/>
                <a:ext cx="302883" cy="150158"/>
              </a:xfrm>
              <a:custGeom>
                <a:avLst/>
                <a:gdLst>
                  <a:gd name="connsiteX0" fmla="*/ 151489 w 302883"/>
                  <a:gd name="connsiteY0" fmla="*/ 150158 h 150158"/>
                  <a:gd name="connsiteX1" fmla="*/ 224904 w 302883"/>
                  <a:gd name="connsiteY1" fmla="*/ 132375 h 150158"/>
                  <a:gd name="connsiteX2" fmla="*/ 268268 w 302883"/>
                  <a:gd name="connsiteY2" fmla="*/ 95858 h 150158"/>
                  <a:gd name="connsiteX3" fmla="*/ 302884 w 302883"/>
                  <a:gd name="connsiteY3" fmla="*/ 0 h 150158"/>
                  <a:gd name="connsiteX4" fmla="*/ 293944 w 302883"/>
                  <a:gd name="connsiteY4" fmla="*/ 0 h 150158"/>
                  <a:gd name="connsiteX5" fmla="*/ 293659 w 302883"/>
                  <a:gd name="connsiteY5" fmla="*/ 8844 h 150158"/>
                  <a:gd name="connsiteX6" fmla="*/ 287763 w 302883"/>
                  <a:gd name="connsiteY6" fmla="*/ 8939 h 150158"/>
                  <a:gd name="connsiteX7" fmla="*/ 288144 w 302883"/>
                  <a:gd name="connsiteY7" fmla="*/ 0 h 150158"/>
                  <a:gd name="connsiteX8" fmla="*/ 281011 w 302883"/>
                  <a:gd name="connsiteY8" fmla="*/ 0 h 150158"/>
                  <a:gd name="connsiteX9" fmla="*/ 251246 w 302883"/>
                  <a:gd name="connsiteY9" fmla="*/ 82164 h 150158"/>
                  <a:gd name="connsiteX10" fmla="*/ 151489 w 302883"/>
                  <a:gd name="connsiteY10" fmla="*/ 128286 h 150158"/>
                  <a:gd name="connsiteX11" fmla="*/ 51733 w 302883"/>
                  <a:gd name="connsiteY11" fmla="*/ 82164 h 150158"/>
                  <a:gd name="connsiteX12" fmla="*/ 21872 w 302883"/>
                  <a:gd name="connsiteY12" fmla="*/ 0 h 150158"/>
                  <a:gd name="connsiteX13" fmla="*/ 14835 w 302883"/>
                  <a:gd name="connsiteY13" fmla="*/ 0 h 150158"/>
                  <a:gd name="connsiteX14" fmla="*/ 15120 w 302883"/>
                  <a:gd name="connsiteY14" fmla="*/ 8939 h 150158"/>
                  <a:gd name="connsiteX15" fmla="*/ 9224 w 302883"/>
                  <a:gd name="connsiteY15" fmla="*/ 8844 h 150158"/>
                  <a:gd name="connsiteX16" fmla="*/ 8939 w 302883"/>
                  <a:gd name="connsiteY16" fmla="*/ 0 h 150158"/>
                  <a:gd name="connsiteX17" fmla="*/ 0 w 302883"/>
                  <a:gd name="connsiteY17" fmla="*/ 0 h 150158"/>
                  <a:gd name="connsiteX18" fmla="*/ 34615 w 302883"/>
                  <a:gd name="connsiteY18" fmla="*/ 95858 h 150158"/>
                  <a:gd name="connsiteX19" fmla="*/ 77884 w 302883"/>
                  <a:gd name="connsiteY19" fmla="*/ 132375 h 150158"/>
                  <a:gd name="connsiteX20" fmla="*/ 151489 w 302883"/>
                  <a:gd name="connsiteY20" fmla="*/ 150158 h 1501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302883" h="150158">
                    <a:moveTo>
                      <a:pt x="151489" y="150158"/>
                    </a:moveTo>
                    <a:cubicBezTo>
                      <a:pt x="178497" y="150158"/>
                      <a:pt x="203222" y="144167"/>
                      <a:pt x="224904" y="132375"/>
                    </a:cubicBezTo>
                    <a:cubicBezTo>
                      <a:pt x="241546" y="123246"/>
                      <a:pt x="256096" y="111073"/>
                      <a:pt x="268268" y="95858"/>
                    </a:cubicBezTo>
                    <a:cubicBezTo>
                      <a:pt x="289950" y="68755"/>
                      <a:pt x="302884" y="32904"/>
                      <a:pt x="302884" y="0"/>
                    </a:cubicBezTo>
                    <a:lnTo>
                      <a:pt x="293944" y="0"/>
                    </a:lnTo>
                    <a:cubicBezTo>
                      <a:pt x="293944" y="2948"/>
                      <a:pt x="293849" y="5896"/>
                      <a:pt x="293659" y="8844"/>
                    </a:cubicBezTo>
                    <a:lnTo>
                      <a:pt x="287763" y="8939"/>
                    </a:lnTo>
                    <a:cubicBezTo>
                      <a:pt x="287953" y="5991"/>
                      <a:pt x="288144" y="2948"/>
                      <a:pt x="288144" y="0"/>
                    </a:cubicBezTo>
                    <a:lnTo>
                      <a:pt x="281011" y="0"/>
                    </a:lnTo>
                    <a:cubicBezTo>
                      <a:pt x="281011" y="28054"/>
                      <a:pt x="269885" y="58770"/>
                      <a:pt x="251246" y="82164"/>
                    </a:cubicBezTo>
                    <a:cubicBezTo>
                      <a:pt x="234414" y="103180"/>
                      <a:pt x="203412" y="128286"/>
                      <a:pt x="151489" y="128286"/>
                    </a:cubicBezTo>
                    <a:cubicBezTo>
                      <a:pt x="99566" y="128286"/>
                      <a:pt x="68565" y="103180"/>
                      <a:pt x="51733" y="82164"/>
                    </a:cubicBezTo>
                    <a:cubicBezTo>
                      <a:pt x="33094" y="58865"/>
                      <a:pt x="21872" y="28149"/>
                      <a:pt x="21872" y="0"/>
                    </a:cubicBezTo>
                    <a:lnTo>
                      <a:pt x="14835" y="0"/>
                    </a:lnTo>
                    <a:cubicBezTo>
                      <a:pt x="14835" y="2948"/>
                      <a:pt x="14930" y="5896"/>
                      <a:pt x="15120" y="8939"/>
                    </a:cubicBezTo>
                    <a:lnTo>
                      <a:pt x="9224" y="8844"/>
                    </a:lnTo>
                    <a:cubicBezTo>
                      <a:pt x="9034" y="5896"/>
                      <a:pt x="8939" y="2948"/>
                      <a:pt x="8939" y="0"/>
                    </a:cubicBezTo>
                    <a:lnTo>
                      <a:pt x="0" y="0"/>
                    </a:lnTo>
                    <a:cubicBezTo>
                      <a:pt x="0" y="32904"/>
                      <a:pt x="12933" y="68755"/>
                      <a:pt x="34615" y="95858"/>
                    </a:cubicBezTo>
                    <a:cubicBezTo>
                      <a:pt x="46693" y="110978"/>
                      <a:pt x="61337" y="123246"/>
                      <a:pt x="77884" y="132375"/>
                    </a:cubicBezTo>
                    <a:cubicBezTo>
                      <a:pt x="99662" y="144072"/>
                      <a:pt x="124482" y="150158"/>
                      <a:pt x="151489" y="150158"/>
                    </a:cubicBezTo>
                  </a:path>
                </a:pathLst>
              </a:custGeom>
              <a:solidFill>
                <a:srgbClr val="0062AE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73" name="Frihåndsform: figur 272">
                <a:extLst>
                  <a:ext uri="{FF2B5EF4-FFF2-40B4-BE49-F238E27FC236}">
                    <a16:creationId xmlns:a16="http://schemas.microsoft.com/office/drawing/2014/main" id="{B458D0EB-7FD7-4B3A-80CD-E2BA343C4E51}"/>
                  </a:ext>
                </a:extLst>
              </p:cNvPr>
              <p:cNvSpPr/>
              <p:nvPr/>
            </p:nvSpPr>
            <p:spPr>
              <a:xfrm>
                <a:off x="10086113" y="625546"/>
                <a:ext cx="237932" cy="408436"/>
              </a:xfrm>
              <a:custGeom>
                <a:avLst/>
                <a:gdLst>
                  <a:gd name="connsiteX0" fmla="*/ 209784 w 237932"/>
                  <a:gd name="connsiteY0" fmla="*/ 117350 h 408436"/>
                  <a:gd name="connsiteX1" fmla="*/ 237932 w 237932"/>
                  <a:gd name="connsiteY1" fmla="*/ 117350 h 408436"/>
                  <a:gd name="connsiteX2" fmla="*/ 237932 w 237932"/>
                  <a:gd name="connsiteY2" fmla="*/ 290426 h 408436"/>
                  <a:gd name="connsiteX3" fmla="*/ 190574 w 237932"/>
                  <a:gd name="connsiteY3" fmla="*/ 385428 h 408436"/>
                  <a:gd name="connsiteX4" fmla="*/ 46122 w 237932"/>
                  <a:gd name="connsiteY4" fmla="*/ 384477 h 408436"/>
                  <a:gd name="connsiteX5" fmla="*/ 0 w 237932"/>
                  <a:gd name="connsiteY5" fmla="*/ 290521 h 408436"/>
                  <a:gd name="connsiteX6" fmla="*/ 0 w 237932"/>
                  <a:gd name="connsiteY6" fmla="*/ 117445 h 408436"/>
                  <a:gd name="connsiteX7" fmla="*/ 27198 w 237932"/>
                  <a:gd name="connsiteY7" fmla="*/ 117445 h 408436"/>
                  <a:gd name="connsiteX8" fmla="*/ 24725 w 237932"/>
                  <a:gd name="connsiteY8" fmla="*/ 108696 h 408436"/>
                  <a:gd name="connsiteX9" fmla="*/ 24535 w 237932"/>
                  <a:gd name="connsiteY9" fmla="*/ 107840 h 408436"/>
                  <a:gd name="connsiteX10" fmla="*/ 24440 w 237932"/>
                  <a:gd name="connsiteY10" fmla="*/ 107650 h 408436"/>
                  <a:gd name="connsiteX11" fmla="*/ 25486 w 237932"/>
                  <a:gd name="connsiteY11" fmla="*/ 107079 h 408436"/>
                  <a:gd name="connsiteX12" fmla="*/ 25866 w 237932"/>
                  <a:gd name="connsiteY12" fmla="*/ 106889 h 408436"/>
                  <a:gd name="connsiteX13" fmla="*/ 28339 w 237932"/>
                  <a:gd name="connsiteY13" fmla="*/ 105653 h 408436"/>
                  <a:gd name="connsiteX14" fmla="*/ 26342 w 237932"/>
                  <a:gd name="connsiteY14" fmla="*/ 97569 h 408436"/>
                  <a:gd name="connsiteX15" fmla="*/ 26057 w 237932"/>
                  <a:gd name="connsiteY15" fmla="*/ 97760 h 408436"/>
                  <a:gd name="connsiteX16" fmla="*/ 23679 w 237932"/>
                  <a:gd name="connsiteY16" fmla="*/ 98901 h 408436"/>
                  <a:gd name="connsiteX17" fmla="*/ 22823 w 237932"/>
                  <a:gd name="connsiteY17" fmla="*/ 99281 h 408436"/>
                  <a:gd name="connsiteX18" fmla="*/ 22538 w 237932"/>
                  <a:gd name="connsiteY18" fmla="*/ 98425 h 408436"/>
                  <a:gd name="connsiteX19" fmla="*/ 19875 w 237932"/>
                  <a:gd name="connsiteY19" fmla="*/ 88630 h 408436"/>
                  <a:gd name="connsiteX20" fmla="*/ 19685 w 237932"/>
                  <a:gd name="connsiteY20" fmla="*/ 88060 h 408436"/>
                  <a:gd name="connsiteX21" fmla="*/ 20256 w 237932"/>
                  <a:gd name="connsiteY21" fmla="*/ 87774 h 408436"/>
                  <a:gd name="connsiteX22" fmla="*/ 23299 w 237932"/>
                  <a:gd name="connsiteY22" fmla="*/ 86253 h 408436"/>
                  <a:gd name="connsiteX23" fmla="*/ 6467 w 237932"/>
                  <a:gd name="connsiteY23" fmla="*/ 23394 h 408436"/>
                  <a:gd name="connsiteX24" fmla="*/ 6276 w 237932"/>
                  <a:gd name="connsiteY24" fmla="*/ 22728 h 408436"/>
                  <a:gd name="connsiteX25" fmla="*/ 6942 w 237932"/>
                  <a:gd name="connsiteY25" fmla="*/ 22443 h 408436"/>
                  <a:gd name="connsiteX26" fmla="*/ 11507 w 237932"/>
                  <a:gd name="connsiteY26" fmla="*/ 20541 h 408436"/>
                  <a:gd name="connsiteX27" fmla="*/ 15501 w 237932"/>
                  <a:gd name="connsiteY27" fmla="*/ 18924 h 408436"/>
                  <a:gd name="connsiteX28" fmla="*/ 16071 w 237932"/>
                  <a:gd name="connsiteY28" fmla="*/ 18639 h 408436"/>
                  <a:gd name="connsiteX29" fmla="*/ 16927 w 237932"/>
                  <a:gd name="connsiteY29" fmla="*/ 18354 h 408436"/>
                  <a:gd name="connsiteX30" fmla="*/ 17117 w 237932"/>
                  <a:gd name="connsiteY30" fmla="*/ 19210 h 408436"/>
                  <a:gd name="connsiteX31" fmla="*/ 19210 w 237932"/>
                  <a:gd name="connsiteY31" fmla="*/ 27768 h 408436"/>
                  <a:gd name="connsiteX32" fmla="*/ 22918 w 237932"/>
                  <a:gd name="connsiteY32" fmla="*/ 26342 h 408436"/>
                  <a:gd name="connsiteX33" fmla="*/ 25581 w 237932"/>
                  <a:gd name="connsiteY33" fmla="*/ 25391 h 408436"/>
                  <a:gd name="connsiteX34" fmla="*/ 26912 w 237932"/>
                  <a:gd name="connsiteY34" fmla="*/ 25010 h 408436"/>
                  <a:gd name="connsiteX35" fmla="*/ 25010 w 237932"/>
                  <a:gd name="connsiteY35" fmla="*/ 16262 h 408436"/>
                  <a:gd name="connsiteX36" fmla="*/ 24820 w 237932"/>
                  <a:gd name="connsiteY36" fmla="*/ 15596 h 408436"/>
                  <a:gd name="connsiteX37" fmla="*/ 25486 w 237932"/>
                  <a:gd name="connsiteY37" fmla="*/ 15406 h 408436"/>
                  <a:gd name="connsiteX38" fmla="*/ 30241 w 237932"/>
                  <a:gd name="connsiteY38" fmla="*/ 13789 h 408436"/>
                  <a:gd name="connsiteX39" fmla="*/ 35091 w 237932"/>
                  <a:gd name="connsiteY39" fmla="*/ 12267 h 408436"/>
                  <a:gd name="connsiteX40" fmla="*/ 35852 w 237932"/>
                  <a:gd name="connsiteY40" fmla="*/ 12077 h 408436"/>
                  <a:gd name="connsiteX41" fmla="*/ 35947 w 237932"/>
                  <a:gd name="connsiteY41" fmla="*/ 12838 h 408436"/>
                  <a:gd name="connsiteX42" fmla="*/ 37658 w 237932"/>
                  <a:gd name="connsiteY42" fmla="*/ 21397 h 408436"/>
                  <a:gd name="connsiteX43" fmla="*/ 38990 w 237932"/>
                  <a:gd name="connsiteY43" fmla="*/ 21016 h 408436"/>
                  <a:gd name="connsiteX44" fmla="*/ 41557 w 237932"/>
                  <a:gd name="connsiteY44" fmla="*/ 20256 h 408436"/>
                  <a:gd name="connsiteX45" fmla="*/ 43745 w 237932"/>
                  <a:gd name="connsiteY45" fmla="*/ 19590 h 408436"/>
                  <a:gd name="connsiteX46" fmla="*/ 45551 w 237932"/>
                  <a:gd name="connsiteY46" fmla="*/ 19114 h 408436"/>
                  <a:gd name="connsiteX47" fmla="*/ 44030 w 237932"/>
                  <a:gd name="connsiteY47" fmla="*/ 10366 h 408436"/>
                  <a:gd name="connsiteX48" fmla="*/ 43840 w 237932"/>
                  <a:gd name="connsiteY48" fmla="*/ 9700 h 408436"/>
                  <a:gd name="connsiteX49" fmla="*/ 44505 w 237932"/>
                  <a:gd name="connsiteY49" fmla="*/ 9510 h 408436"/>
                  <a:gd name="connsiteX50" fmla="*/ 49355 w 237932"/>
                  <a:gd name="connsiteY50" fmla="*/ 8178 h 408436"/>
                  <a:gd name="connsiteX51" fmla="*/ 51733 w 237932"/>
                  <a:gd name="connsiteY51" fmla="*/ 7608 h 408436"/>
                  <a:gd name="connsiteX52" fmla="*/ 54205 w 237932"/>
                  <a:gd name="connsiteY52" fmla="*/ 7037 h 408436"/>
                  <a:gd name="connsiteX53" fmla="*/ 54966 w 237932"/>
                  <a:gd name="connsiteY53" fmla="*/ 6847 h 408436"/>
                  <a:gd name="connsiteX54" fmla="*/ 55156 w 237932"/>
                  <a:gd name="connsiteY54" fmla="*/ 7703 h 408436"/>
                  <a:gd name="connsiteX55" fmla="*/ 59245 w 237932"/>
                  <a:gd name="connsiteY55" fmla="*/ 35471 h 408436"/>
                  <a:gd name="connsiteX56" fmla="*/ 94716 w 237932"/>
                  <a:gd name="connsiteY56" fmla="*/ 29385 h 408436"/>
                  <a:gd name="connsiteX57" fmla="*/ 93195 w 237932"/>
                  <a:gd name="connsiteY57" fmla="*/ 1997 h 408436"/>
                  <a:gd name="connsiteX58" fmla="*/ 93100 w 237932"/>
                  <a:gd name="connsiteY58" fmla="*/ 1236 h 408436"/>
                  <a:gd name="connsiteX59" fmla="*/ 93861 w 237932"/>
                  <a:gd name="connsiteY59" fmla="*/ 1141 h 408436"/>
                  <a:gd name="connsiteX60" fmla="*/ 103846 w 237932"/>
                  <a:gd name="connsiteY60" fmla="*/ 475 h 408436"/>
                  <a:gd name="connsiteX61" fmla="*/ 104607 w 237932"/>
                  <a:gd name="connsiteY61" fmla="*/ 380 h 408436"/>
                  <a:gd name="connsiteX62" fmla="*/ 104702 w 237932"/>
                  <a:gd name="connsiteY62" fmla="*/ 1141 h 408436"/>
                  <a:gd name="connsiteX63" fmla="*/ 105082 w 237932"/>
                  <a:gd name="connsiteY63" fmla="*/ 9890 h 408436"/>
                  <a:gd name="connsiteX64" fmla="*/ 106984 w 237932"/>
                  <a:gd name="connsiteY64" fmla="*/ 9795 h 408436"/>
                  <a:gd name="connsiteX65" fmla="*/ 113260 w 237932"/>
                  <a:gd name="connsiteY65" fmla="*/ 9605 h 408436"/>
                  <a:gd name="connsiteX66" fmla="*/ 113165 w 237932"/>
                  <a:gd name="connsiteY66" fmla="*/ 761 h 408436"/>
                  <a:gd name="connsiteX67" fmla="*/ 113165 w 237932"/>
                  <a:gd name="connsiteY67" fmla="*/ 95 h 408436"/>
                  <a:gd name="connsiteX68" fmla="*/ 116399 w 237932"/>
                  <a:gd name="connsiteY68" fmla="*/ 95 h 408436"/>
                  <a:gd name="connsiteX69" fmla="*/ 118871 w 237932"/>
                  <a:gd name="connsiteY69" fmla="*/ 0 h 408436"/>
                  <a:gd name="connsiteX70" fmla="*/ 121344 w 237932"/>
                  <a:gd name="connsiteY70" fmla="*/ 95 h 408436"/>
                  <a:gd name="connsiteX71" fmla="*/ 124577 w 237932"/>
                  <a:gd name="connsiteY71" fmla="*/ 95 h 408436"/>
                  <a:gd name="connsiteX72" fmla="*/ 124577 w 237932"/>
                  <a:gd name="connsiteY72" fmla="*/ 856 h 408436"/>
                  <a:gd name="connsiteX73" fmla="*/ 124482 w 237932"/>
                  <a:gd name="connsiteY73" fmla="*/ 9700 h 408436"/>
                  <a:gd name="connsiteX74" fmla="*/ 130663 w 237932"/>
                  <a:gd name="connsiteY74" fmla="*/ 9890 h 408436"/>
                  <a:gd name="connsiteX75" fmla="*/ 132755 w 237932"/>
                  <a:gd name="connsiteY75" fmla="*/ 9985 h 408436"/>
                  <a:gd name="connsiteX76" fmla="*/ 133041 w 237932"/>
                  <a:gd name="connsiteY76" fmla="*/ 1236 h 408436"/>
                  <a:gd name="connsiteX77" fmla="*/ 133136 w 237932"/>
                  <a:gd name="connsiteY77" fmla="*/ 475 h 408436"/>
                  <a:gd name="connsiteX78" fmla="*/ 133896 w 237932"/>
                  <a:gd name="connsiteY78" fmla="*/ 571 h 408436"/>
                  <a:gd name="connsiteX79" fmla="*/ 143882 w 237932"/>
                  <a:gd name="connsiteY79" fmla="*/ 1236 h 408436"/>
                  <a:gd name="connsiteX80" fmla="*/ 144642 w 237932"/>
                  <a:gd name="connsiteY80" fmla="*/ 1331 h 408436"/>
                  <a:gd name="connsiteX81" fmla="*/ 144547 w 237932"/>
                  <a:gd name="connsiteY81" fmla="*/ 2092 h 408436"/>
                  <a:gd name="connsiteX82" fmla="*/ 143026 w 237932"/>
                  <a:gd name="connsiteY82" fmla="*/ 29385 h 408436"/>
                  <a:gd name="connsiteX83" fmla="*/ 178021 w 237932"/>
                  <a:gd name="connsiteY83" fmla="*/ 35281 h 408436"/>
                  <a:gd name="connsiteX84" fmla="*/ 182111 w 237932"/>
                  <a:gd name="connsiteY84" fmla="*/ 7418 h 408436"/>
                  <a:gd name="connsiteX85" fmla="*/ 182301 w 237932"/>
                  <a:gd name="connsiteY85" fmla="*/ 6562 h 408436"/>
                  <a:gd name="connsiteX86" fmla="*/ 183061 w 237932"/>
                  <a:gd name="connsiteY86" fmla="*/ 6752 h 408436"/>
                  <a:gd name="connsiteX87" fmla="*/ 185534 w 237932"/>
                  <a:gd name="connsiteY87" fmla="*/ 7322 h 408436"/>
                  <a:gd name="connsiteX88" fmla="*/ 188007 w 237932"/>
                  <a:gd name="connsiteY88" fmla="*/ 7893 h 408436"/>
                  <a:gd name="connsiteX89" fmla="*/ 192856 w 237932"/>
                  <a:gd name="connsiteY89" fmla="*/ 9129 h 408436"/>
                  <a:gd name="connsiteX90" fmla="*/ 193522 w 237932"/>
                  <a:gd name="connsiteY90" fmla="*/ 9319 h 408436"/>
                  <a:gd name="connsiteX91" fmla="*/ 193332 w 237932"/>
                  <a:gd name="connsiteY91" fmla="*/ 9985 h 408436"/>
                  <a:gd name="connsiteX92" fmla="*/ 191810 w 237932"/>
                  <a:gd name="connsiteY92" fmla="*/ 18734 h 408436"/>
                  <a:gd name="connsiteX93" fmla="*/ 193617 w 237932"/>
                  <a:gd name="connsiteY93" fmla="*/ 19210 h 408436"/>
                  <a:gd name="connsiteX94" fmla="*/ 195804 w 237932"/>
                  <a:gd name="connsiteY94" fmla="*/ 19875 h 408436"/>
                  <a:gd name="connsiteX95" fmla="*/ 198372 w 237932"/>
                  <a:gd name="connsiteY95" fmla="*/ 20636 h 408436"/>
                  <a:gd name="connsiteX96" fmla="*/ 199608 w 237932"/>
                  <a:gd name="connsiteY96" fmla="*/ 21016 h 408436"/>
                  <a:gd name="connsiteX97" fmla="*/ 201320 w 237932"/>
                  <a:gd name="connsiteY97" fmla="*/ 12458 h 408436"/>
                  <a:gd name="connsiteX98" fmla="*/ 201510 w 237932"/>
                  <a:gd name="connsiteY98" fmla="*/ 11697 h 408436"/>
                  <a:gd name="connsiteX99" fmla="*/ 202271 w 237932"/>
                  <a:gd name="connsiteY99" fmla="*/ 11887 h 408436"/>
                  <a:gd name="connsiteX100" fmla="*/ 207121 w 237932"/>
                  <a:gd name="connsiteY100" fmla="*/ 13409 h 408436"/>
                  <a:gd name="connsiteX101" fmla="*/ 211876 w 237932"/>
                  <a:gd name="connsiteY101" fmla="*/ 15025 h 408436"/>
                  <a:gd name="connsiteX102" fmla="*/ 212542 w 237932"/>
                  <a:gd name="connsiteY102" fmla="*/ 15216 h 408436"/>
                  <a:gd name="connsiteX103" fmla="*/ 212351 w 237932"/>
                  <a:gd name="connsiteY103" fmla="*/ 15881 h 408436"/>
                  <a:gd name="connsiteX104" fmla="*/ 210449 w 237932"/>
                  <a:gd name="connsiteY104" fmla="*/ 24630 h 408436"/>
                  <a:gd name="connsiteX105" fmla="*/ 211781 w 237932"/>
                  <a:gd name="connsiteY105" fmla="*/ 25106 h 408436"/>
                  <a:gd name="connsiteX106" fmla="*/ 214443 w 237932"/>
                  <a:gd name="connsiteY106" fmla="*/ 26057 h 408436"/>
                  <a:gd name="connsiteX107" fmla="*/ 218152 w 237932"/>
                  <a:gd name="connsiteY107" fmla="*/ 27483 h 408436"/>
                  <a:gd name="connsiteX108" fmla="*/ 220244 w 237932"/>
                  <a:gd name="connsiteY108" fmla="*/ 18924 h 408436"/>
                  <a:gd name="connsiteX109" fmla="*/ 220435 w 237932"/>
                  <a:gd name="connsiteY109" fmla="*/ 18068 h 408436"/>
                  <a:gd name="connsiteX110" fmla="*/ 221290 w 237932"/>
                  <a:gd name="connsiteY110" fmla="*/ 18354 h 408436"/>
                  <a:gd name="connsiteX111" fmla="*/ 221861 w 237932"/>
                  <a:gd name="connsiteY111" fmla="*/ 18639 h 408436"/>
                  <a:gd name="connsiteX112" fmla="*/ 225855 w 237932"/>
                  <a:gd name="connsiteY112" fmla="*/ 20256 h 408436"/>
                  <a:gd name="connsiteX113" fmla="*/ 230420 w 237932"/>
                  <a:gd name="connsiteY113" fmla="*/ 22158 h 408436"/>
                  <a:gd name="connsiteX114" fmla="*/ 231085 w 237932"/>
                  <a:gd name="connsiteY114" fmla="*/ 22443 h 408436"/>
                  <a:gd name="connsiteX115" fmla="*/ 230895 w 237932"/>
                  <a:gd name="connsiteY115" fmla="*/ 23109 h 408436"/>
                  <a:gd name="connsiteX116" fmla="*/ 214158 w 237932"/>
                  <a:gd name="connsiteY116" fmla="*/ 85682 h 408436"/>
                  <a:gd name="connsiteX117" fmla="*/ 217962 w 237932"/>
                  <a:gd name="connsiteY117" fmla="*/ 87489 h 408436"/>
                  <a:gd name="connsiteX118" fmla="*/ 218533 w 237932"/>
                  <a:gd name="connsiteY118" fmla="*/ 87774 h 408436"/>
                  <a:gd name="connsiteX119" fmla="*/ 218342 w 237932"/>
                  <a:gd name="connsiteY119" fmla="*/ 88345 h 408436"/>
                  <a:gd name="connsiteX120" fmla="*/ 215394 w 237932"/>
                  <a:gd name="connsiteY120" fmla="*/ 99091 h 408436"/>
                  <a:gd name="connsiteX121" fmla="*/ 214539 w 237932"/>
                  <a:gd name="connsiteY121" fmla="*/ 98711 h 408436"/>
                  <a:gd name="connsiteX122" fmla="*/ 212161 w 237932"/>
                  <a:gd name="connsiteY122" fmla="*/ 97569 h 408436"/>
                  <a:gd name="connsiteX123" fmla="*/ 211305 w 237932"/>
                  <a:gd name="connsiteY123" fmla="*/ 97094 h 408436"/>
                  <a:gd name="connsiteX124" fmla="*/ 209118 w 237932"/>
                  <a:gd name="connsiteY124" fmla="*/ 105748 h 408436"/>
                  <a:gd name="connsiteX125" fmla="*/ 211400 w 237932"/>
                  <a:gd name="connsiteY125" fmla="*/ 106889 h 408436"/>
                  <a:gd name="connsiteX126" fmla="*/ 212446 w 237932"/>
                  <a:gd name="connsiteY126" fmla="*/ 107364 h 408436"/>
                  <a:gd name="connsiteX127" fmla="*/ 212161 w 237932"/>
                  <a:gd name="connsiteY127" fmla="*/ 108506 h 408436"/>
                  <a:gd name="connsiteX128" fmla="*/ 209784 w 237932"/>
                  <a:gd name="connsiteY128" fmla="*/ 117350 h 408436"/>
                  <a:gd name="connsiteX129" fmla="*/ 209784 w 237932"/>
                  <a:gd name="connsiteY129" fmla="*/ 117350 h 408436"/>
                  <a:gd name="connsiteX130" fmla="*/ 114877 w 237932"/>
                  <a:gd name="connsiteY130" fmla="*/ 64190 h 408436"/>
                  <a:gd name="connsiteX131" fmla="*/ 121914 w 237932"/>
                  <a:gd name="connsiteY131" fmla="*/ 64190 h 408436"/>
                  <a:gd name="connsiteX132" fmla="*/ 122199 w 237932"/>
                  <a:gd name="connsiteY132" fmla="*/ 40701 h 408436"/>
                  <a:gd name="connsiteX133" fmla="*/ 122390 w 237932"/>
                  <a:gd name="connsiteY133" fmla="*/ 28909 h 408436"/>
                  <a:gd name="connsiteX134" fmla="*/ 118491 w 237932"/>
                  <a:gd name="connsiteY134" fmla="*/ 24915 h 408436"/>
                  <a:gd name="connsiteX135" fmla="*/ 114592 w 237932"/>
                  <a:gd name="connsiteY135" fmla="*/ 28909 h 408436"/>
                  <a:gd name="connsiteX136" fmla="*/ 114687 w 237932"/>
                  <a:gd name="connsiteY136" fmla="*/ 38324 h 408436"/>
                  <a:gd name="connsiteX137" fmla="*/ 114782 w 237932"/>
                  <a:gd name="connsiteY137" fmla="*/ 44505 h 408436"/>
                  <a:gd name="connsiteX138" fmla="*/ 114877 w 237932"/>
                  <a:gd name="connsiteY138" fmla="*/ 64190 h 408436"/>
                  <a:gd name="connsiteX139" fmla="*/ 190669 w 237932"/>
                  <a:gd name="connsiteY139" fmla="*/ 75697 h 408436"/>
                  <a:gd name="connsiteX140" fmla="*/ 197231 w 237932"/>
                  <a:gd name="connsiteY140" fmla="*/ 77884 h 408436"/>
                  <a:gd name="connsiteX141" fmla="*/ 198372 w 237932"/>
                  <a:gd name="connsiteY141" fmla="*/ 72654 h 408436"/>
                  <a:gd name="connsiteX142" fmla="*/ 202842 w 237932"/>
                  <a:gd name="connsiteY142" fmla="*/ 52779 h 408436"/>
                  <a:gd name="connsiteX143" fmla="*/ 203793 w 237932"/>
                  <a:gd name="connsiteY143" fmla="*/ 48309 h 408436"/>
                  <a:gd name="connsiteX144" fmla="*/ 204744 w 237932"/>
                  <a:gd name="connsiteY144" fmla="*/ 44220 h 408436"/>
                  <a:gd name="connsiteX145" fmla="*/ 204839 w 237932"/>
                  <a:gd name="connsiteY145" fmla="*/ 43079 h 408436"/>
                  <a:gd name="connsiteX146" fmla="*/ 201796 w 237932"/>
                  <a:gd name="connsiteY146" fmla="*/ 39465 h 408436"/>
                  <a:gd name="connsiteX147" fmla="*/ 200749 w 237932"/>
                  <a:gd name="connsiteY147" fmla="*/ 39370 h 408436"/>
                  <a:gd name="connsiteX148" fmla="*/ 197136 w 237932"/>
                  <a:gd name="connsiteY148" fmla="*/ 42603 h 408436"/>
                  <a:gd name="connsiteX149" fmla="*/ 196375 w 237932"/>
                  <a:gd name="connsiteY149" fmla="*/ 46502 h 408436"/>
                  <a:gd name="connsiteX150" fmla="*/ 195900 w 237932"/>
                  <a:gd name="connsiteY150" fmla="*/ 48785 h 408436"/>
                  <a:gd name="connsiteX151" fmla="*/ 194663 w 237932"/>
                  <a:gd name="connsiteY151" fmla="*/ 55251 h 408436"/>
                  <a:gd name="connsiteX152" fmla="*/ 190669 w 237932"/>
                  <a:gd name="connsiteY152" fmla="*/ 75697 h 408436"/>
                  <a:gd name="connsiteX153" fmla="*/ 46788 w 237932"/>
                  <a:gd name="connsiteY153" fmla="*/ 76363 h 408436"/>
                  <a:gd name="connsiteX154" fmla="*/ 44125 w 237932"/>
                  <a:gd name="connsiteY154" fmla="*/ 63049 h 408436"/>
                  <a:gd name="connsiteX155" fmla="*/ 41367 w 237932"/>
                  <a:gd name="connsiteY155" fmla="*/ 49070 h 408436"/>
                  <a:gd name="connsiteX156" fmla="*/ 40892 w 237932"/>
                  <a:gd name="connsiteY156" fmla="*/ 46788 h 408436"/>
                  <a:gd name="connsiteX157" fmla="*/ 40131 w 237932"/>
                  <a:gd name="connsiteY157" fmla="*/ 42889 h 408436"/>
                  <a:gd name="connsiteX158" fmla="*/ 36517 w 237932"/>
                  <a:gd name="connsiteY158" fmla="*/ 39655 h 408436"/>
                  <a:gd name="connsiteX159" fmla="*/ 35471 w 237932"/>
                  <a:gd name="connsiteY159" fmla="*/ 39751 h 408436"/>
                  <a:gd name="connsiteX160" fmla="*/ 32428 w 237932"/>
                  <a:gd name="connsiteY160" fmla="*/ 43364 h 408436"/>
                  <a:gd name="connsiteX161" fmla="*/ 32523 w 237932"/>
                  <a:gd name="connsiteY161" fmla="*/ 44410 h 408436"/>
                  <a:gd name="connsiteX162" fmla="*/ 33664 w 237932"/>
                  <a:gd name="connsiteY162" fmla="*/ 49736 h 408436"/>
                  <a:gd name="connsiteX163" fmla="*/ 34330 w 237932"/>
                  <a:gd name="connsiteY163" fmla="*/ 52969 h 408436"/>
                  <a:gd name="connsiteX164" fmla="*/ 38134 w 237932"/>
                  <a:gd name="connsiteY164" fmla="*/ 70182 h 408436"/>
                  <a:gd name="connsiteX165" fmla="*/ 40036 w 237932"/>
                  <a:gd name="connsiteY165" fmla="*/ 78550 h 408436"/>
                  <a:gd name="connsiteX166" fmla="*/ 46788 w 237932"/>
                  <a:gd name="connsiteY166" fmla="*/ 76363 h 408436"/>
                  <a:gd name="connsiteX167" fmla="*/ 206265 w 237932"/>
                  <a:gd name="connsiteY167" fmla="*/ 117350 h 408436"/>
                  <a:gd name="connsiteX168" fmla="*/ 201415 w 237932"/>
                  <a:gd name="connsiteY168" fmla="*/ 114877 h 408436"/>
                  <a:gd name="connsiteX169" fmla="*/ 194378 w 237932"/>
                  <a:gd name="connsiteY169" fmla="*/ 111549 h 408436"/>
                  <a:gd name="connsiteX170" fmla="*/ 187151 w 237932"/>
                  <a:gd name="connsiteY170" fmla="*/ 108601 h 408436"/>
                  <a:gd name="connsiteX171" fmla="*/ 181160 w 237932"/>
                  <a:gd name="connsiteY171" fmla="*/ 106413 h 408436"/>
                  <a:gd name="connsiteX172" fmla="*/ 179828 w 237932"/>
                  <a:gd name="connsiteY172" fmla="*/ 105938 h 408436"/>
                  <a:gd name="connsiteX173" fmla="*/ 172791 w 237932"/>
                  <a:gd name="connsiteY173" fmla="*/ 103751 h 408436"/>
                  <a:gd name="connsiteX174" fmla="*/ 172601 w 237932"/>
                  <a:gd name="connsiteY174" fmla="*/ 103751 h 408436"/>
                  <a:gd name="connsiteX175" fmla="*/ 172411 w 237932"/>
                  <a:gd name="connsiteY175" fmla="*/ 103656 h 408436"/>
                  <a:gd name="connsiteX176" fmla="*/ 152440 w 237932"/>
                  <a:gd name="connsiteY176" fmla="*/ 98901 h 408436"/>
                  <a:gd name="connsiteX177" fmla="*/ 137986 w 237932"/>
                  <a:gd name="connsiteY177" fmla="*/ 96809 h 408436"/>
                  <a:gd name="connsiteX178" fmla="*/ 130188 w 237932"/>
                  <a:gd name="connsiteY178" fmla="*/ 96143 h 408436"/>
                  <a:gd name="connsiteX179" fmla="*/ 127905 w 237932"/>
                  <a:gd name="connsiteY179" fmla="*/ 96048 h 408436"/>
                  <a:gd name="connsiteX180" fmla="*/ 126764 w 237932"/>
                  <a:gd name="connsiteY180" fmla="*/ 95953 h 408436"/>
                  <a:gd name="connsiteX181" fmla="*/ 126289 w 237932"/>
                  <a:gd name="connsiteY181" fmla="*/ 95953 h 408436"/>
                  <a:gd name="connsiteX182" fmla="*/ 118396 w 237932"/>
                  <a:gd name="connsiteY182" fmla="*/ 95763 h 408436"/>
                  <a:gd name="connsiteX183" fmla="*/ 110598 w 237932"/>
                  <a:gd name="connsiteY183" fmla="*/ 95953 h 408436"/>
                  <a:gd name="connsiteX184" fmla="*/ 110027 w 237932"/>
                  <a:gd name="connsiteY184" fmla="*/ 95953 h 408436"/>
                  <a:gd name="connsiteX185" fmla="*/ 108981 w 237932"/>
                  <a:gd name="connsiteY185" fmla="*/ 96048 h 408436"/>
                  <a:gd name="connsiteX186" fmla="*/ 106699 w 237932"/>
                  <a:gd name="connsiteY186" fmla="*/ 96143 h 408436"/>
                  <a:gd name="connsiteX187" fmla="*/ 98901 w 237932"/>
                  <a:gd name="connsiteY187" fmla="*/ 96809 h 408436"/>
                  <a:gd name="connsiteX188" fmla="*/ 84351 w 237932"/>
                  <a:gd name="connsiteY188" fmla="*/ 98901 h 408436"/>
                  <a:gd name="connsiteX189" fmla="*/ 64381 w 237932"/>
                  <a:gd name="connsiteY189" fmla="*/ 103656 h 408436"/>
                  <a:gd name="connsiteX190" fmla="*/ 56963 w 237932"/>
                  <a:gd name="connsiteY190" fmla="*/ 105938 h 408436"/>
                  <a:gd name="connsiteX191" fmla="*/ 49641 w 237932"/>
                  <a:gd name="connsiteY191" fmla="*/ 108601 h 408436"/>
                  <a:gd name="connsiteX192" fmla="*/ 42413 w 237932"/>
                  <a:gd name="connsiteY192" fmla="*/ 111549 h 408436"/>
                  <a:gd name="connsiteX193" fmla="*/ 35281 w 237932"/>
                  <a:gd name="connsiteY193" fmla="*/ 114877 h 408436"/>
                  <a:gd name="connsiteX194" fmla="*/ 30431 w 237932"/>
                  <a:gd name="connsiteY194" fmla="*/ 117350 h 408436"/>
                  <a:gd name="connsiteX195" fmla="*/ 206265 w 237932"/>
                  <a:gd name="connsiteY195" fmla="*/ 117350 h 4084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</a:cxnLst>
                <a:rect l="l" t="t" r="r" b="b"/>
                <a:pathLst>
                  <a:path w="237932" h="408436">
                    <a:moveTo>
                      <a:pt x="209784" y="117350"/>
                    </a:moveTo>
                    <a:lnTo>
                      <a:pt x="237932" y="117350"/>
                    </a:lnTo>
                    <a:lnTo>
                      <a:pt x="237932" y="290426"/>
                    </a:lnTo>
                    <a:cubicBezTo>
                      <a:pt x="237932" y="319335"/>
                      <a:pt x="223763" y="360227"/>
                      <a:pt x="190574" y="385428"/>
                    </a:cubicBezTo>
                    <a:cubicBezTo>
                      <a:pt x="149112" y="417570"/>
                      <a:pt x="82354" y="414908"/>
                      <a:pt x="46122" y="384477"/>
                    </a:cubicBezTo>
                    <a:cubicBezTo>
                      <a:pt x="13789" y="359181"/>
                      <a:pt x="0" y="318955"/>
                      <a:pt x="0" y="290521"/>
                    </a:cubicBezTo>
                    <a:lnTo>
                      <a:pt x="0" y="117445"/>
                    </a:lnTo>
                    <a:lnTo>
                      <a:pt x="27198" y="117445"/>
                    </a:lnTo>
                    <a:lnTo>
                      <a:pt x="24725" y="108696"/>
                    </a:lnTo>
                    <a:lnTo>
                      <a:pt x="24535" y="107840"/>
                    </a:lnTo>
                    <a:lnTo>
                      <a:pt x="24440" y="107650"/>
                    </a:lnTo>
                    <a:lnTo>
                      <a:pt x="25486" y="107079"/>
                    </a:lnTo>
                    <a:cubicBezTo>
                      <a:pt x="25581" y="106984"/>
                      <a:pt x="25676" y="106984"/>
                      <a:pt x="25866" y="106889"/>
                    </a:cubicBezTo>
                    <a:cubicBezTo>
                      <a:pt x="26532" y="106509"/>
                      <a:pt x="27388" y="106128"/>
                      <a:pt x="28339" y="105653"/>
                    </a:cubicBezTo>
                    <a:lnTo>
                      <a:pt x="26342" y="97569"/>
                    </a:lnTo>
                    <a:lnTo>
                      <a:pt x="26057" y="97760"/>
                    </a:lnTo>
                    <a:cubicBezTo>
                      <a:pt x="25010" y="98235"/>
                      <a:pt x="24155" y="98711"/>
                      <a:pt x="23679" y="98901"/>
                    </a:cubicBezTo>
                    <a:lnTo>
                      <a:pt x="22823" y="99281"/>
                    </a:lnTo>
                    <a:lnTo>
                      <a:pt x="22538" y="98425"/>
                    </a:lnTo>
                    <a:lnTo>
                      <a:pt x="19875" y="88630"/>
                    </a:lnTo>
                    <a:lnTo>
                      <a:pt x="19685" y="88060"/>
                    </a:lnTo>
                    <a:lnTo>
                      <a:pt x="20256" y="87774"/>
                    </a:lnTo>
                    <a:cubicBezTo>
                      <a:pt x="20826" y="87489"/>
                      <a:pt x="22062" y="86823"/>
                      <a:pt x="23299" y="86253"/>
                    </a:cubicBezTo>
                    <a:lnTo>
                      <a:pt x="6467" y="23394"/>
                    </a:lnTo>
                    <a:lnTo>
                      <a:pt x="6276" y="22728"/>
                    </a:lnTo>
                    <a:lnTo>
                      <a:pt x="6942" y="22443"/>
                    </a:lnTo>
                    <a:cubicBezTo>
                      <a:pt x="8464" y="21777"/>
                      <a:pt x="9985" y="21112"/>
                      <a:pt x="11507" y="20541"/>
                    </a:cubicBezTo>
                    <a:cubicBezTo>
                      <a:pt x="12838" y="19970"/>
                      <a:pt x="14169" y="19495"/>
                      <a:pt x="15501" y="18924"/>
                    </a:cubicBezTo>
                    <a:cubicBezTo>
                      <a:pt x="15691" y="18829"/>
                      <a:pt x="15881" y="18829"/>
                      <a:pt x="16071" y="18639"/>
                    </a:cubicBezTo>
                    <a:lnTo>
                      <a:pt x="16927" y="18354"/>
                    </a:lnTo>
                    <a:lnTo>
                      <a:pt x="17117" y="19210"/>
                    </a:lnTo>
                    <a:lnTo>
                      <a:pt x="19210" y="27768"/>
                    </a:lnTo>
                    <a:cubicBezTo>
                      <a:pt x="20446" y="27293"/>
                      <a:pt x="21682" y="26817"/>
                      <a:pt x="22918" y="26342"/>
                    </a:cubicBezTo>
                    <a:cubicBezTo>
                      <a:pt x="23774" y="25961"/>
                      <a:pt x="24630" y="25676"/>
                      <a:pt x="25581" y="25391"/>
                    </a:cubicBezTo>
                    <a:cubicBezTo>
                      <a:pt x="26057" y="25296"/>
                      <a:pt x="26437" y="25201"/>
                      <a:pt x="26912" y="25010"/>
                    </a:cubicBezTo>
                    <a:lnTo>
                      <a:pt x="25010" y="16262"/>
                    </a:lnTo>
                    <a:lnTo>
                      <a:pt x="24820" y="15596"/>
                    </a:lnTo>
                    <a:lnTo>
                      <a:pt x="25486" y="15406"/>
                    </a:lnTo>
                    <a:cubicBezTo>
                      <a:pt x="27008" y="14835"/>
                      <a:pt x="28624" y="14360"/>
                      <a:pt x="30241" y="13789"/>
                    </a:cubicBezTo>
                    <a:cubicBezTo>
                      <a:pt x="31857" y="13218"/>
                      <a:pt x="33379" y="12648"/>
                      <a:pt x="35091" y="12267"/>
                    </a:cubicBezTo>
                    <a:lnTo>
                      <a:pt x="35852" y="12077"/>
                    </a:lnTo>
                    <a:lnTo>
                      <a:pt x="35947" y="12838"/>
                    </a:lnTo>
                    <a:lnTo>
                      <a:pt x="37658" y="21397"/>
                    </a:lnTo>
                    <a:cubicBezTo>
                      <a:pt x="38134" y="21302"/>
                      <a:pt x="38514" y="21207"/>
                      <a:pt x="38990" y="21016"/>
                    </a:cubicBezTo>
                    <a:cubicBezTo>
                      <a:pt x="39846" y="20731"/>
                      <a:pt x="40701" y="20541"/>
                      <a:pt x="41557" y="20256"/>
                    </a:cubicBezTo>
                    <a:cubicBezTo>
                      <a:pt x="42223" y="19970"/>
                      <a:pt x="42984" y="19780"/>
                      <a:pt x="43745" y="19590"/>
                    </a:cubicBezTo>
                    <a:cubicBezTo>
                      <a:pt x="44315" y="19400"/>
                      <a:pt x="44886" y="19210"/>
                      <a:pt x="45551" y="19114"/>
                    </a:cubicBezTo>
                    <a:lnTo>
                      <a:pt x="44030" y="10366"/>
                    </a:lnTo>
                    <a:lnTo>
                      <a:pt x="43840" y="9700"/>
                    </a:lnTo>
                    <a:lnTo>
                      <a:pt x="44505" y="9510"/>
                    </a:lnTo>
                    <a:cubicBezTo>
                      <a:pt x="46122" y="9034"/>
                      <a:pt x="47739" y="8654"/>
                      <a:pt x="49355" y="8178"/>
                    </a:cubicBezTo>
                    <a:cubicBezTo>
                      <a:pt x="50211" y="7988"/>
                      <a:pt x="50972" y="7798"/>
                      <a:pt x="51733" y="7608"/>
                    </a:cubicBezTo>
                    <a:cubicBezTo>
                      <a:pt x="52493" y="7418"/>
                      <a:pt x="53349" y="7227"/>
                      <a:pt x="54205" y="7037"/>
                    </a:cubicBezTo>
                    <a:lnTo>
                      <a:pt x="54966" y="6847"/>
                    </a:lnTo>
                    <a:lnTo>
                      <a:pt x="55156" y="7703"/>
                    </a:lnTo>
                    <a:lnTo>
                      <a:pt x="59245" y="35471"/>
                    </a:lnTo>
                    <a:cubicBezTo>
                      <a:pt x="70277" y="32904"/>
                      <a:pt x="82164" y="30716"/>
                      <a:pt x="94716" y="29385"/>
                    </a:cubicBezTo>
                    <a:lnTo>
                      <a:pt x="93195" y="1997"/>
                    </a:lnTo>
                    <a:lnTo>
                      <a:pt x="93100" y="1236"/>
                    </a:lnTo>
                    <a:lnTo>
                      <a:pt x="93861" y="1141"/>
                    </a:lnTo>
                    <a:cubicBezTo>
                      <a:pt x="95572" y="1046"/>
                      <a:pt x="102134" y="571"/>
                      <a:pt x="103846" y="475"/>
                    </a:cubicBezTo>
                    <a:lnTo>
                      <a:pt x="104607" y="380"/>
                    </a:lnTo>
                    <a:lnTo>
                      <a:pt x="104702" y="1141"/>
                    </a:lnTo>
                    <a:lnTo>
                      <a:pt x="105082" y="9890"/>
                    </a:lnTo>
                    <a:cubicBezTo>
                      <a:pt x="105558" y="9890"/>
                      <a:pt x="106223" y="9795"/>
                      <a:pt x="106984" y="9795"/>
                    </a:cubicBezTo>
                    <a:cubicBezTo>
                      <a:pt x="109076" y="9700"/>
                      <a:pt x="111739" y="9605"/>
                      <a:pt x="113260" y="9605"/>
                    </a:cubicBezTo>
                    <a:lnTo>
                      <a:pt x="113165" y="761"/>
                    </a:lnTo>
                    <a:lnTo>
                      <a:pt x="113165" y="95"/>
                    </a:lnTo>
                    <a:lnTo>
                      <a:pt x="116399" y="95"/>
                    </a:lnTo>
                    <a:cubicBezTo>
                      <a:pt x="117159" y="95"/>
                      <a:pt x="118015" y="0"/>
                      <a:pt x="118871" y="0"/>
                    </a:cubicBezTo>
                    <a:cubicBezTo>
                      <a:pt x="119632" y="0"/>
                      <a:pt x="120488" y="95"/>
                      <a:pt x="121344" y="95"/>
                    </a:cubicBezTo>
                    <a:lnTo>
                      <a:pt x="124577" y="95"/>
                    </a:lnTo>
                    <a:lnTo>
                      <a:pt x="124577" y="856"/>
                    </a:lnTo>
                    <a:lnTo>
                      <a:pt x="124482" y="9700"/>
                    </a:lnTo>
                    <a:cubicBezTo>
                      <a:pt x="126003" y="9700"/>
                      <a:pt x="128571" y="9795"/>
                      <a:pt x="130663" y="9890"/>
                    </a:cubicBezTo>
                    <a:cubicBezTo>
                      <a:pt x="131424" y="9890"/>
                      <a:pt x="132185" y="9985"/>
                      <a:pt x="132755" y="9985"/>
                    </a:cubicBezTo>
                    <a:lnTo>
                      <a:pt x="133041" y="1236"/>
                    </a:lnTo>
                    <a:lnTo>
                      <a:pt x="133136" y="475"/>
                    </a:lnTo>
                    <a:lnTo>
                      <a:pt x="133896" y="571"/>
                    </a:lnTo>
                    <a:cubicBezTo>
                      <a:pt x="135608" y="571"/>
                      <a:pt x="142170" y="1141"/>
                      <a:pt x="143882" y="1236"/>
                    </a:cubicBezTo>
                    <a:lnTo>
                      <a:pt x="144642" y="1331"/>
                    </a:lnTo>
                    <a:lnTo>
                      <a:pt x="144547" y="2092"/>
                    </a:lnTo>
                    <a:lnTo>
                      <a:pt x="143026" y="29385"/>
                    </a:lnTo>
                    <a:cubicBezTo>
                      <a:pt x="155388" y="30716"/>
                      <a:pt x="167180" y="32713"/>
                      <a:pt x="178021" y="35281"/>
                    </a:cubicBezTo>
                    <a:lnTo>
                      <a:pt x="182111" y="7418"/>
                    </a:lnTo>
                    <a:lnTo>
                      <a:pt x="182301" y="6562"/>
                    </a:lnTo>
                    <a:lnTo>
                      <a:pt x="183061" y="6752"/>
                    </a:lnTo>
                    <a:cubicBezTo>
                      <a:pt x="183917" y="6942"/>
                      <a:pt x="184678" y="7132"/>
                      <a:pt x="185534" y="7322"/>
                    </a:cubicBezTo>
                    <a:cubicBezTo>
                      <a:pt x="186390" y="7513"/>
                      <a:pt x="187151" y="7703"/>
                      <a:pt x="188007" y="7893"/>
                    </a:cubicBezTo>
                    <a:cubicBezTo>
                      <a:pt x="189623" y="8273"/>
                      <a:pt x="191240" y="8654"/>
                      <a:pt x="192856" y="9129"/>
                    </a:cubicBezTo>
                    <a:lnTo>
                      <a:pt x="193522" y="9319"/>
                    </a:lnTo>
                    <a:lnTo>
                      <a:pt x="193332" y="9985"/>
                    </a:lnTo>
                    <a:lnTo>
                      <a:pt x="191810" y="18734"/>
                    </a:lnTo>
                    <a:cubicBezTo>
                      <a:pt x="192381" y="18924"/>
                      <a:pt x="193047" y="19114"/>
                      <a:pt x="193617" y="19210"/>
                    </a:cubicBezTo>
                    <a:cubicBezTo>
                      <a:pt x="194378" y="19400"/>
                      <a:pt x="195139" y="19590"/>
                      <a:pt x="195804" y="19875"/>
                    </a:cubicBezTo>
                    <a:cubicBezTo>
                      <a:pt x="196660" y="20161"/>
                      <a:pt x="197516" y="20351"/>
                      <a:pt x="198372" y="20636"/>
                    </a:cubicBezTo>
                    <a:cubicBezTo>
                      <a:pt x="198752" y="20826"/>
                      <a:pt x="199228" y="20921"/>
                      <a:pt x="199608" y="21016"/>
                    </a:cubicBezTo>
                    <a:lnTo>
                      <a:pt x="201320" y="12458"/>
                    </a:lnTo>
                    <a:lnTo>
                      <a:pt x="201510" y="11697"/>
                    </a:lnTo>
                    <a:lnTo>
                      <a:pt x="202271" y="11887"/>
                    </a:lnTo>
                    <a:cubicBezTo>
                      <a:pt x="203888" y="12363"/>
                      <a:pt x="205504" y="12838"/>
                      <a:pt x="207121" y="13409"/>
                    </a:cubicBezTo>
                    <a:cubicBezTo>
                      <a:pt x="208643" y="13884"/>
                      <a:pt x="210259" y="14455"/>
                      <a:pt x="211876" y="15025"/>
                    </a:cubicBezTo>
                    <a:lnTo>
                      <a:pt x="212542" y="15216"/>
                    </a:lnTo>
                    <a:lnTo>
                      <a:pt x="212351" y="15881"/>
                    </a:lnTo>
                    <a:lnTo>
                      <a:pt x="210449" y="24630"/>
                    </a:lnTo>
                    <a:cubicBezTo>
                      <a:pt x="210925" y="24820"/>
                      <a:pt x="211305" y="24915"/>
                      <a:pt x="211781" y="25106"/>
                    </a:cubicBezTo>
                    <a:cubicBezTo>
                      <a:pt x="212637" y="25391"/>
                      <a:pt x="213492" y="25676"/>
                      <a:pt x="214443" y="26057"/>
                    </a:cubicBezTo>
                    <a:cubicBezTo>
                      <a:pt x="215680" y="26532"/>
                      <a:pt x="216916" y="27008"/>
                      <a:pt x="218152" y="27483"/>
                    </a:cubicBezTo>
                    <a:lnTo>
                      <a:pt x="220244" y="18924"/>
                    </a:lnTo>
                    <a:lnTo>
                      <a:pt x="220435" y="18068"/>
                    </a:lnTo>
                    <a:lnTo>
                      <a:pt x="221290" y="18354"/>
                    </a:lnTo>
                    <a:cubicBezTo>
                      <a:pt x="221481" y="18449"/>
                      <a:pt x="221671" y="18544"/>
                      <a:pt x="221861" y="18639"/>
                    </a:cubicBezTo>
                    <a:cubicBezTo>
                      <a:pt x="223192" y="19114"/>
                      <a:pt x="224524" y="19590"/>
                      <a:pt x="225855" y="20256"/>
                    </a:cubicBezTo>
                    <a:cubicBezTo>
                      <a:pt x="227377" y="20826"/>
                      <a:pt x="228803" y="21492"/>
                      <a:pt x="230420" y="22158"/>
                    </a:cubicBezTo>
                    <a:lnTo>
                      <a:pt x="231085" y="22443"/>
                    </a:lnTo>
                    <a:lnTo>
                      <a:pt x="230895" y="23109"/>
                    </a:lnTo>
                    <a:lnTo>
                      <a:pt x="214158" y="85682"/>
                    </a:lnTo>
                    <a:cubicBezTo>
                      <a:pt x="215490" y="86253"/>
                      <a:pt x="216726" y="86919"/>
                      <a:pt x="217962" y="87489"/>
                    </a:cubicBezTo>
                    <a:lnTo>
                      <a:pt x="218533" y="87774"/>
                    </a:lnTo>
                    <a:lnTo>
                      <a:pt x="218342" y="88345"/>
                    </a:lnTo>
                    <a:lnTo>
                      <a:pt x="215394" y="99091"/>
                    </a:lnTo>
                    <a:lnTo>
                      <a:pt x="214539" y="98711"/>
                    </a:lnTo>
                    <a:cubicBezTo>
                      <a:pt x="214063" y="98520"/>
                      <a:pt x="213207" y="98045"/>
                      <a:pt x="212161" y="97569"/>
                    </a:cubicBezTo>
                    <a:cubicBezTo>
                      <a:pt x="211876" y="97379"/>
                      <a:pt x="211591" y="97284"/>
                      <a:pt x="211305" y="97094"/>
                    </a:cubicBezTo>
                    <a:lnTo>
                      <a:pt x="209118" y="105748"/>
                    </a:lnTo>
                    <a:cubicBezTo>
                      <a:pt x="209974" y="106223"/>
                      <a:pt x="210830" y="106604"/>
                      <a:pt x="211400" y="106889"/>
                    </a:cubicBezTo>
                    <a:lnTo>
                      <a:pt x="212446" y="107364"/>
                    </a:lnTo>
                    <a:lnTo>
                      <a:pt x="212161" y="108506"/>
                    </a:lnTo>
                    <a:lnTo>
                      <a:pt x="209784" y="117350"/>
                    </a:lnTo>
                    <a:lnTo>
                      <a:pt x="209784" y="117350"/>
                    </a:lnTo>
                    <a:close/>
                    <a:moveTo>
                      <a:pt x="114877" y="64190"/>
                    </a:moveTo>
                    <a:cubicBezTo>
                      <a:pt x="117254" y="64095"/>
                      <a:pt x="119632" y="64095"/>
                      <a:pt x="121914" y="64190"/>
                    </a:cubicBezTo>
                    <a:cubicBezTo>
                      <a:pt x="122009" y="59150"/>
                      <a:pt x="122104" y="48690"/>
                      <a:pt x="122199" y="40701"/>
                    </a:cubicBezTo>
                    <a:cubicBezTo>
                      <a:pt x="122295" y="34615"/>
                      <a:pt x="122390" y="29765"/>
                      <a:pt x="122390" y="28909"/>
                    </a:cubicBezTo>
                    <a:cubicBezTo>
                      <a:pt x="122390" y="26532"/>
                      <a:pt x="120963" y="24915"/>
                      <a:pt x="118491" y="24915"/>
                    </a:cubicBezTo>
                    <a:cubicBezTo>
                      <a:pt x="115923" y="24915"/>
                      <a:pt x="114592" y="26627"/>
                      <a:pt x="114592" y="28909"/>
                    </a:cubicBezTo>
                    <a:cubicBezTo>
                      <a:pt x="114592" y="29670"/>
                      <a:pt x="114687" y="33474"/>
                      <a:pt x="114687" y="38324"/>
                    </a:cubicBezTo>
                    <a:cubicBezTo>
                      <a:pt x="114687" y="40226"/>
                      <a:pt x="114782" y="42318"/>
                      <a:pt x="114782" y="44505"/>
                    </a:cubicBezTo>
                    <a:cubicBezTo>
                      <a:pt x="114782" y="51067"/>
                      <a:pt x="114877" y="59911"/>
                      <a:pt x="114877" y="64190"/>
                    </a:cubicBezTo>
                    <a:moveTo>
                      <a:pt x="190669" y="75697"/>
                    </a:moveTo>
                    <a:cubicBezTo>
                      <a:pt x="192286" y="76268"/>
                      <a:pt x="195424" y="77314"/>
                      <a:pt x="197231" y="77884"/>
                    </a:cubicBezTo>
                    <a:cubicBezTo>
                      <a:pt x="197516" y="76458"/>
                      <a:pt x="197897" y="74746"/>
                      <a:pt x="198372" y="72654"/>
                    </a:cubicBezTo>
                    <a:cubicBezTo>
                      <a:pt x="199799" y="66473"/>
                      <a:pt x="201605" y="58294"/>
                      <a:pt x="202842" y="52779"/>
                    </a:cubicBezTo>
                    <a:cubicBezTo>
                      <a:pt x="203222" y="51067"/>
                      <a:pt x="203507" y="49641"/>
                      <a:pt x="203793" y="48309"/>
                    </a:cubicBezTo>
                    <a:lnTo>
                      <a:pt x="204744" y="44220"/>
                    </a:lnTo>
                    <a:cubicBezTo>
                      <a:pt x="204839" y="43840"/>
                      <a:pt x="204839" y="43459"/>
                      <a:pt x="204839" y="43079"/>
                    </a:cubicBezTo>
                    <a:cubicBezTo>
                      <a:pt x="204839" y="41367"/>
                      <a:pt x="203888" y="39846"/>
                      <a:pt x="201796" y="39465"/>
                    </a:cubicBezTo>
                    <a:cubicBezTo>
                      <a:pt x="201415" y="39370"/>
                      <a:pt x="201035" y="39370"/>
                      <a:pt x="200749" y="39370"/>
                    </a:cubicBezTo>
                    <a:cubicBezTo>
                      <a:pt x="198848" y="39370"/>
                      <a:pt x="197516" y="40606"/>
                      <a:pt x="197136" y="42603"/>
                    </a:cubicBezTo>
                    <a:cubicBezTo>
                      <a:pt x="197041" y="43079"/>
                      <a:pt x="196851" y="44505"/>
                      <a:pt x="196375" y="46502"/>
                    </a:cubicBezTo>
                    <a:cubicBezTo>
                      <a:pt x="196280" y="47168"/>
                      <a:pt x="196090" y="48024"/>
                      <a:pt x="195900" y="48785"/>
                    </a:cubicBezTo>
                    <a:cubicBezTo>
                      <a:pt x="195519" y="50592"/>
                      <a:pt x="195139" y="52779"/>
                      <a:pt x="194663" y="55251"/>
                    </a:cubicBezTo>
                    <a:cubicBezTo>
                      <a:pt x="193427" y="62288"/>
                      <a:pt x="191810" y="70942"/>
                      <a:pt x="190669" y="75697"/>
                    </a:cubicBezTo>
                    <a:moveTo>
                      <a:pt x="46788" y="76363"/>
                    </a:moveTo>
                    <a:cubicBezTo>
                      <a:pt x="46217" y="73225"/>
                      <a:pt x="45171" y="67994"/>
                      <a:pt x="44125" y="63049"/>
                    </a:cubicBezTo>
                    <a:cubicBezTo>
                      <a:pt x="43174" y="57914"/>
                      <a:pt x="42128" y="52684"/>
                      <a:pt x="41367" y="49070"/>
                    </a:cubicBezTo>
                    <a:cubicBezTo>
                      <a:pt x="41177" y="48309"/>
                      <a:pt x="41082" y="47453"/>
                      <a:pt x="40892" y="46788"/>
                    </a:cubicBezTo>
                    <a:cubicBezTo>
                      <a:pt x="40511" y="44696"/>
                      <a:pt x="40226" y="43269"/>
                      <a:pt x="40131" y="42889"/>
                    </a:cubicBezTo>
                    <a:cubicBezTo>
                      <a:pt x="39750" y="40987"/>
                      <a:pt x="38419" y="39655"/>
                      <a:pt x="36517" y="39655"/>
                    </a:cubicBezTo>
                    <a:cubicBezTo>
                      <a:pt x="36232" y="39655"/>
                      <a:pt x="35852" y="39655"/>
                      <a:pt x="35471" y="39751"/>
                    </a:cubicBezTo>
                    <a:cubicBezTo>
                      <a:pt x="33379" y="40131"/>
                      <a:pt x="32428" y="41652"/>
                      <a:pt x="32428" y="43364"/>
                    </a:cubicBezTo>
                    <a:cubicBezTo>
                      <a:pt x="32428" y="43745"/>
                      <a:pt x="32428" y="44125"/>
                      <a:pt x="32523" y="44410"/>
                    </a:cubicBezTo>
                    <a:cubicBezTo>
                      <a:pt x="32618" y="44981"/>
                      <a:pt x="33094" y="46978"/>
                      <a:pt x="33664" y="49736"/>
                    </a:cubicBezTo>
                    <a:cubicBezTo>
                      <a:pt x="33854" y="50687"/>
                      <a:pt x="34140" y="51828"/>
                      <a:pt x="34330" y="52969"/>
                    </a:cubicBezTo>
                    <a:cubicBezTo>
                      <a:pt x="35281" y="57724"/>
                      <a:pt x="36898" y="64381"/>
                      <a:pt x="38134" y="70182"/>
                    </a:cubicBezTo>
                    <a:cubicBezTo>
                      <a:pt x="38800" y="73130"/>
                      <a:pt x="39655" y="76458"/>
                      <a:pt x="40036" y="78550"/>
                    </a:cubicBezTo>
                    <a:lnTo>
                      <a:pt x="46788" y="76363"/>
                    </a:lnTo>
                    <a:close/>
                    <a:moveTo>
                      <a:pt x="206265" y="117350"/>
                    </a:moveTo>
                    <a:cubicBezTo>
                      <a:pt x="204458" y="116399"/>
                      <a:pt x="202271" y="115257"/>
                      <a:pt x="201415" y="114877"/>
                    </a:cubicBezTo>
                    <a:cubicBezTo>
                      <a:pt x="200179" y="114306"/>
                      <a:pt x="195519" y="112119"/>
                      <a:pt x="194378" y="111549"/>
                    </a:cubicBezTo>
                    <a:cubicBezTo>
                      <a:pt x="193237" y="111073"/>
                      <a:pt x="188387" y="108981"/>
                      <a:pt x="187151" y="108601"/>
                    </a:cubicBezTo>
                    <a:cubicBezTo>
                      <a:pt x="186200" y="108220"/>
                      <a:pt x="183157" y="107079"/>
                      <a:pt x="181160" y="106413"/>
                    </a:cubicBezTo>
                    <a:cubicBezTo>
                      <a:pt x="180589" y="106128"/>
                      <a:pt x="180113" y="106033"/>
                      <a:pt x="179828" y="105938"/>
                    </a:cubicBezTo>
                    <a:cubicBezTo>
                      <a:pt x="178782" y="105558"/>
                      <a:pt x="174408" y="104226"/>
                      <a:pt x="172791" y="103751"/>
                    </a:cubicBezTo>
                    <a:lnTo>
                      <a:pt x="172601" y="103751"/>
                    </a:lnTo>
                    <a:lnTo>
                      <a:pt x="172411" y="103656"/>
                    </a:lnTo>
                    <a:cubicBezTo>
                      <a:pt x="171174" y="103275"/>
                      <a:pt x="157956" y="99852"/>
                      <a:pt x="152440" y="98901"/>
                    </a:cubicBezTo>
                    <a:cubicBezTo>
                      <a:pt x="147590" y="98045"/>
                      <a:pt x="142740" y="97379"/>
                      <a:pt x="137986" y="96809"/>
                    </a:cubicBezTo>
                    <a:cubicBezTo>
                      <a:pt x="136749" y="96714"/>
                      <a:pt x="131519" y="96238"/>
                      <a:pt x="130188" y="96143"/>
                    </a:cubicBezTo>
                    <a:cubicBezTo>
                      <a:pt x="129427" y="96048"/>
                      <a:pt x="128666" y="96048"/>
                      <a:pt x="127905" y="96048"/>
                    </a:cubicBezTo>
                    <a:cubicBezTo>
                      <a:pt x="127525" y="96048"/>
                      <a:pt x="127145" y="95953"/>
                      <a:pt x="126764" y="95953"/>
                    </a:cubicBezTo>
                    <a:lnTo>
                      <a:pt x="126289" y="95953"/>
                    </a:lnTo>
                    <a:cubicBezTo>
                      <a:pt x="124957" y="95858"/>
                      <a:pt x="119822" y="95763"/>
                      <a:pt x="118396" y="95763"/>
                    </a:cubicBezTo>
                    <a:cubicBezTo>
                      <a:pt x="117064" y="95763"/>
                      <a:pt x="111929" y="95858"/>
                      <a:pt x="110598" y="95953"/>
                    </a:cubicBezTo>
                    <a:lnTo>
                      <a:pt x="110027" y="95953"/>
                    </a:lnTo>
                    <a:cubicBezTo>
                      <a:pt x="109742" y="95953"/>
                      <a:pt x="109361" y="96048"/>
                      <a:pt x="108981" y="96048"/>
                    </a:cubicBezTo>
                    <a:cubicBezTo>
                      <a:pt x="108315" y="96048"/>
                      <a:pt x="107459" y="96048"/>
                      <a:pt x="106699" y="96143"/>
                    </a:cubicBezTo>
                    <a:cubicBezTo>
                      <a:pt x="105367" y="96238"/>
                      <a:pt x="100232" y="96714"/>
                      <a:pt x="98901" y="96809"/>
                    </a:cubicBezTo>
                    <a:cubicBezTo>
                      <a:pt x="94051" y="97379"/>
                      <a:pt x="89201" y="98045"/>
                      <a:pt x="84351" y="98901"/>
                    </a:cubicBezTo>
                    <a:cubicBezTo>
                      <a:pt x="78930" y="99852"/>
                      <a:pt x="65617" y="103370"/>
                      <a:pt x="64381" y="103656"/>
                    </a:cubicBezTo>
                    <a:cubicBezTo>
                      <a:pt x="63144" y="104036"/>
                      <a:pt x="58104" y="105558"/>
                      <a:pt x="56963" y="105938"/>
                    </a:cubicBezTo>
                    <a:cubicBezTo>
                      <a:pt x="55632" y="106413"/>
                      <a:pt x="50782" y="108220"/>
                      <a:pt x="49641" y="108601"/>
                    </a:cubicBezTo>
                    <a:cubicBezTo>
                      <a:pt x="48404" y="109076"/>
                      <a:pt x="43554" y="111073"/>
                      <a:pt x="42413" y="111549"/>
                    </a:cubicBezTo>
                    <a:lnTo>
                      <a:pt x="35281" y="114877"/>
                    </a:lnTo>
                    <a:cubicBezTo>
                      <a:pt x="34520" y="115257"/>
                      <a:pt x="32238" y="116399"/>
                      <a:pt x="30431" y="117350"/>
                    </a:cubicBezTo>
                    <a:lnTo>
                      <a:pt x="206265" y="117350"/>
                    </a:lnTo>
                    <a:close/>
                  </a:path>
                </a:pathLst>
              </a:custGeom>
              <a:solidFill>
                <a:srgbClr val="0062AE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74" name="Frihåndsform: figur 273">
                <a:extLst>
                  <a:ext uri="{FF2B5EF4-FFF2-40B4-BE49-F238E27FC236}">
                    <a16:creationId xmlns:a16="http://schemas.microsoft.com/office/drawing/2014/main" id="{CFDA7A14-D8D1-4E64-8797-603E656BE319}"/>
                  </a:ext>
                </a:extLst>
              </p:cNvPr>
              <p:cNvSpPr/>
              <p:nvPr/>
            </p:nvSpPr>
            <p:spPr>
              <a:xfrm>
                <a:off x="10107224" y="691163"/>
                <a:ext cx="195424" cy="31477"/>
              </a:xfrm>
              <a:custGeom>
                <a:avLst/>
                <a:gdLst>
                  <a:gd name="connsiteX0" fmla="*/ 97950 w 195424"/>
                  <a:gd name="connsiteY0" fmla="*/ 8844 h 31477"/>
                  <a:gd name="connsiteX1" fmla="*/ 89581 w 195424"/>
                  <a:gd name="connsiteY1" fmla="*/ 9034 h 31477"/>
                  <a:gd name="connsiteX2" fmla="*/ 85682 w 195424"/>
                  <a:gd name="connsiteY2" fmla="*/ 9129 h 31477"/>
                  <a:gd name="connsiteX3" fmla="*/ 85397 w 195424"/>
                  <a:gd name="connsiteY3" fmla="*/ 9129 h 31477"/>
                  <a:gd name="connsiteX4" fmla="*/ 77124 w 195424"/>
                  <a:gd name="connsiteY4" fmla="*/ 9795 h 31477"/>
                  <a:gd name="connsiteX5" fmla="*/ 64951 w 195424"/>
                  <a:gd name="connsiteY5" fmla="*/ 11317 h 31477"/>
                  <a:gd name="connsiteX6" fmla="*/ 52398 w 195424"/>
                  <a:gd name="connsiteY6" fmla="*/ 13694 h 31477"/>
                  <a:gd name="connsiteX7" fmla="*/ 40321 w 195424"/>
                  <a:gd name="connsiteY7" fmla="*/ 16737 h 31477"/>
                  <a:gd name="connsiteX8" fmla="*/ 32333 w 195424"/>
                  <a:gd name="connsiteY8" fmla="*/ 19210 h 31477"/>
                  <a:gd name="connsiteX9" fmla="*/ 24535 w 195424"/>
                  <a:gd name="connsiteY9" fmla="*/ 21872 h 31477"/>
                  <a:gd name="connsiteX10" fmla="*/ 16832 w 195424"/>
                  <a:gd name="connsiteY10" fmla="*/ 24915 h 31477"/>
                  <a:gd name="connsiteX11" fmla="*/ 9224 w 195424"/>
                  <a:gd name="connsiteY11" fmla="*/ 28149 h 31477"/>
                  <a:gd name="connsiteX12" fmla="*/ 4089 w 195424"/>
                  <a:gd name="connsiteY12" fmla="*/ 30621 h 31477"/>
                  <a:gd name="connsiteX13" fmla="*/ 2377 w 195424"/>
                  <a:gd name="connsiteY13" fmla="*/ 31477 h 31477"/>
                  <a:gd name="connsiteX14" fmla="*/ 0 w 195424"/>
                  <a:gd name="connsiteY14" fmla="*/ 22823 h 31477"/>
                  <a:gd name="connsiteX15" fmla="*/ 2377 w 195424"/>
                  <a:gd name="connsiteY15" fmla="*/ 21682 h 31477"/>
                  <a:gd name="connsiteX16" fmla="*/ 3328 w 195424"/>
                  <a:gd name="connsiteY16" fmla="*/ 21207 h 31477"/>
                  <a:gd name="connsiteX17" fmla="*/ 11031 w 195424"/>
                  <a:gd name="connsiteY17" fmla="*/ 17783 h 31477"/>
                  <a:gd name="connsiteX18" fmla="*/ 18829 w 195424"/>
                  <a:gd name="connsiteY18" fmla="*/ 14550 h 31477"/>
                  <a:gd name="connsiteX19" fmla="*/ 26912 w 195424"/>
                  <a:gd name="connsiteY19" fmla="*/ 11697 h 31477"/>
                  <a:gd name="connsiteX20" fmla="*/ 34901 w 195424"/>
                  <a:gd name="connsiteY20" fmla="*/ 9129 h 31477"/>
                  <a:gd name="connsiteX21" fmla="*/ 43079 w 195424"/>
                  <a:gd name="connsiteY21" fmla="*/ 6847 h 31477"/>
                  <a:gd name="connsiteX22" fmla="*/ 76553 w 195424"/>
                  <a:gd name="connsiteY22" fmla="*/ 951 h 31477"/>
                  <a:gd name="connsiteX23" fmla="*/ 85017 w 195424"/>
                  <a:gd name="connsiteY23" fmla="*/ 285 h 31477"/>
                  <a:gd name="connsiteX24" fmla="*/ 89106 w 195424"/>
                  <a:gd name="connsiteY24" fmla="*/ 95 h 31477"/>
                  <a:gd name="connsiteX25" fmla="*/ 89391 w 195424"/>
                  <a:gd name="connsiteY25" fmla="*/ 95 h 31477"/>
                  <a:gd name="connsiteX26" fmla="*/ 93575 w 195424"/>
                  <a:gd name="connsiteY26" fmla="*/ 0 h 31477"/>
                  <a:gd name="connsiteX27" fmla="*/ 95667 w 195424"/>
                  <a:gd name="connsiteY27" fmla="*/ 0 h 31477"/>
                  <a:gd name="connsiteX28" fmla="*/ 97760 w 195424"/>
                  <a:gd name="connsiteY28" fmla="*/ 0 h 31477"/>
                  <a:gd name="connsiteX29" fmla="*/ 99852 w 195424"/>
                  <a:gd name="connsiteY29" fmla="*/ 0 h 31477"/>
                  <a:gd name="connsiteX30" fmla="*/ 101944 w 195424"/>
                  <a:gd name="connsiteY30" fmla="*/ 0 h 31477"/>
                  <a:gd name="connsiteX31" fmla="*/ 106223 w 195424"/>
                  <a:gd name="connsiteY31" fmla="*/ 95 h 31477"/>
                  <a:gd name="connsiteX32" fmla="*/ 110503 w 195424"/>
                  <a:gd name="connsiteY32" fmla="*/ 285 h 31477"/>
                  <a:gd name="connsiteX33" fmla="*/ 118966 w 195424"/>
                  <a:gd name="connsiteY33" fmla="*/ 951 h 31477"/>
                  <a:gd name="connsiteX34" fmla="*/ 152440 w 195424"/>
                  <a:gd name="connsiteY34" fmla="*/ 6847 h 31477"/>
                  <a:gd name="connsiteX35" fmla="*/ 160619 w 195424"/>
                  <a:gd name="connsiteY35" fmla="*/ 9129 h 31477"/>
                  <a:gd name="connsiteX36" fmla="*/ 168607 w 195424"/>
                  <a:gd name="connsiteY36" fmla="*/ 11697 h 31477"/>
                  <a:gd name="connsiteX37" fmla="*/ 176595 w 195424"/>
                  <a:gd name="connsiteY37" fmla="*/ 14550 h 31477"/>
                  <a:gd name="connsiteX38" fmla="*/ 183917 w 195424"/>
                  <a:gd name="connsiteY38" fmla="*/ 17498 h 31477"/>
                  <a:gd name="connsiteX39" fmla="*/ 184393 w 195424"/>
                  <a:gd name="connsiteY39" fmla="*/ 17688 h 31477"/>
                  <a:gd name="connsiteX40" fmla="*/ 192096 w 195424"/>
                  <a:gd name="connsiteY40" fmla="*/ 21112 h 31477"/>
                  <a:gd name="connsiteX41" fmla="*/ 195424 w 195424"/>
                  <a:gd name="connsiteY41" fmla="*/ 22728 h 31477"/>
                  <a:gd name="connsiteX42" fmla="*/ 192952 w 195424"/>
                  <a:gd name="connsiteY42" fmla="*/ 31382 h 31477"/>
                  <a:gd name="connsiteX43" fmla="*/ 191240 w 195424"/>
                  <a:gd name="connsiteY43" fmla="*/ 30621 h 31477"/>
                  <a:gd name="connsiteX44" fmla="*/ 186105 w 195424"/>
                  <a:gd name="connsiteY44" fmla="*/ 28054 h 31477"/>
                  <a:gd name="connsiteX45" fmla="*/ 178497 w 195424"/>
                  <a:gd name="connsiteY45" fmla="*/ 24820 h 31477"/>
                  <a:gd name="connsiteX46" fmla="*/ 170794 w 195424"/>
                  <a:gd name="connsiteY46" fmla="*/ 21777 h 31477"/>
                  <a:gd name="connsiteX47" fmla="*/ 162996 w 195424"/>
                  <a:gd name="connsiteY47" fmla="*/ 19114 h 31477"/>
                  <a:gd name="connsiteX48" fmla="*/ 155103 w 195424"/>
                  <a:gd name="connsiteY48" fmla="*/ 16642 h 31477"/>
                  <a:gd name="connsiteX49" fmla="*/ 143026 w 195424"/>
                  <a:gd name="connsiteY49" fmla="*/ 13599 h 31477"/>
                  <a:gd name="connsiteX50" fmla="*/ 130473 w 195424"/>
                  <a:gd name="connsiteY50" fmla="*/ 11221 h 31477"/>
                  <a:gd name="connsiteX51" fmla="*/ 118396 w 195424"/>
                  <a:gd name="connsiteY51" fmla="*/ 9700 h 31477"/>
                  <a:gd name="connsiteX52" fmla="*/ 110122 w 195424"/>
                  <a:gd name="connsiteY52" fmla="*/ 9034 h 31477"/>
                  <a:gd name="connsiteX53" fmla="*/ 105938 w 195424"/>
                  <a:gd name="connsiteY53" fmla="*/ 8939 h 31477"/>
                  <a:gd name="connsiteX54" fmla="*/ 97950 w 195424"/>
                  <a:gd name="connsiteY54" fmla="*/ 8844 h 314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</a:cxnLst>
                <a:rect l="l" t="t" r="r" b="b"/>
                <a:pathLst>
                  <a:path w="195424" h="31477">
                    <a:moveTo>
                      <a:pt x="97950" y="8844"/>
                    </a:moveTo>
                    <a:cubicBezTo>
                      <a:pt x="96523" y="8844"/>
                      <a:pt x="91008" y="9034"/>
                      <a:pt x="89581" y="9034"/>
                    </a:cubicBezTo>
                    <a:cubicBezTo>
                      <a:pt x="88250" y="9034"/>
                      <a:pt x="87014" y="9129"/>
                      <a:pt x="85682" y="9129"/>
                    </a:cubicBezTo>
                    <a:lnTo>
                      <a:pt x="85397" y="9129"/>
                    </a:lnTo>
                    <a:cubicBezTo>
                      <a:pt x="83971" y="9224"/>
                      <a:pt x="78455" y="9700"/>
                      <a:pt x="77124" y="9795"/>
                    </a:cubicBezTo>
                    <a:cubicBezTo>
                      <a:pt x="74366" y="10080"/>
                      <a:pt x="66283" y="11126"/>
                      <a:pt x="64951" y="11317"/>
                    </a:cubicBezTo>
                    <a:cubicBezTo>
                      <a:pt x="60767" y="11982"/>
                      <a:pt x="56583" y="12838"/>
                      <a:pt x="52398" y="13694"/>
                    </a:cubicBezTo>
                    <a:cubicBezTo>
                      <a:pt x="49736" y="14265"/>
                      <a:pt x="41652" y="16357"/>
                      <a:pt x="40321" y="16737"/>
                    </a:cubicBezTo>
                    <a:cubicBezTo>
                      <a:pt x="38990" y="17117"/>
                      <a:pt x="33664" y="18734"/>
                      <a:pt x="32333" y="19210"/>
                    </a:cubicBezTo>
                    <a:cubicBezTo>
                      <a:pt x="31097" y="19590"/>
                      <a:pt x="25866" y="21492"/>
                      <a:pt x="24535" y="21872"/>
                    </a:cubicBezTo>
                    <a:cubicBezTo>
                      <a:pt x="23204" y="22348"/>
                      <a:pt x="18164" y="24440"/>
                      <a:pt x="16832" y="24915"/>
                    </a:cubicBezTo>
                    <a:cubicBezTo>
                      <a:pt x="15501" y="25486"/>
                      <a:pt x="10461" y="27673"/>
                      <a:pt x="9224" y="28149"/>
                    </a:cubicBezTo>
                    <a:cubicBezTo>
                      <a:pt x="8464" y="28529"/>
                      <a:pt x="6086" y="29765"/>
                      <a:pt x="4089" y="30621"/>
                    </a:cubicBezTo>
                    <a:cubicBezTo>
                      <a:pt x="3423" y="31002"/>
                      <a:pt x="2853" y="31287"/>
                      <a:pt x="2377" y="31477"/>
                    </a:cubicBezTo>
                    <a:lnTo>
                      <a:pt x="0" y="22823"/>
                    </a:lnTo>
                    <a:cubicBezTo>
                      <a:pt x="761" y="22443"/>
                      <a:pt x="1617" y="22062"/>
                      <a:pt x="2377" y="21682"/>
                    </a:cubicBezTo>
                    <a:cubicBezTo>
                      <a:pt x="2663" y="21492"/>
                      <a:pt x="2948" y="21397"/>
                      <a:pt x="3328" y="21207"/>
                    </a:cubicBezTo>
                    <a:cubicBezTo>
                      <a:pt x="4565" y="20636"/>
                      <a:pt x="9700" y="18259"/>
                      <a:pt x="11031" y="17783"/>
                    </a:cubicBezTo>
                    <a:cubicBezTo>
                      <a:pt x="12363" y="17213"/>
                      <a:pt x="17593" y="15025"/>
                      <a:pt x="18829" y="14550"/>
                    </a:cubicBezTo>
                    <a:cubicBezTo>
                      <a:pt x="20161" y="14074"/>
                      <a:pt x="26817" y="11697"/>
                      <a:pt x="26912" y="11697"/>
                    </a:cubicBezTo>
                    <a:cubicBezTo>
                      <a:pt x="28244" y="11221"/>
                      <a:pt x="33569" y="9510"/>
                      <a:pt x="34901" y="9129"/>
                    </a:cubicBezTo>
                    <a:cubicBezTo>
                      <a:pt x="36232" y="8749"/>
                      <a:pt x="41652" y="7227"/>
                      <a:pt x="43079" y="6847"/>
                    </a:cubicBezTo>
                    <a:cubicBezTo>
                      <a:pt x="53920" y="4089"/>
                      <a:pt x="65046" y="2092"/>
                      <a:pt x="76553" y="951"/>
                    </a:cubicBezTo>
                    <a:cubicBezTo>
                      <a:pt x="77979" y="856"/>
                      <a:pt x="83685" y="380"/>
                      <a:pt x="85017" y="285"/>
                    </a:cubicBezTo>
                    <a:cubicBezTo>
                      <a:pt x="86443" y="190"/>
                      <a:pt x="87679" y="95"/>
                      <a:pt x="89106" y="95"/>
                    </a:cubicBezTo>
                    <a:lnTo>
                      <a:pt x="89391" y="95"/>
                    </a:lnTo>
                    <a:cubicBezTo>
                      <a:pt x="90818" y="0"/>
                      <a:pt x="92244" y="0"/>
                      <a:pt x="93575" y="0"/>
                    </a:cubicBezTo>
                    <a:lnTo>
                      <a:pt x="95667" y="0"/>
                    </a:lnTo>
                    <a:cubicBezTo>
                      <a:pt x="96333" y="0"/>
                      <a:pt x="97094" y="0"/>
                      <a:pt x="97760" y="0"/>
                    </a:cubicBezTo>
                    <a:cubicBezTo>
                      <a:pt x="98425" y="0"/>
                      <a:pt x="99091" y="0"/>
                      <a:pt x="99852" y="0"/>
                    </a:cubicBezTo>
                    <a:lnTo>
                      <a:pt x="101944" y="0"/>
                    </a:lnTo>
                    <a:cubicBezTo>
                      <a:pt x="103370" y="0"/>
                      <a:pt x="104797" y="95"/>
                      <a:pt x="106223" y="95"/>
                    </a:cubicBezTo>
                    <a:cubicBezTo>
                      <a:pt x="107650" y="95"/>
                      <a:pt x="109076" y="285"/>
                      <a:pt x="110503" y="285"/>
                    </a:cubicBezTo>
                    <a:cubicBezTo>
                      <a:pt x="111929" y="380"/>
                      <a:pt x="117635" y="856"/>
                      <a:pt x="118966" y="951"/>
                    </a:cubicBezTo>
                    <a:cubicBezTo>
                      <a:pt x="130473" y="1997"/>
                      <a:pt x="141599" y="3994"/>
                      <a:pt x="152440" y="6847"/>
                    </a:cubicBezTo>
                    <a:cubicBezTo>
                      <a:pt x="153772" y="7227"/>
                      <a:pt x="159287" y="8749"/>
                      <a:pt x="160619" y="9129"/>
                    </a:cubicBezTo>
                    <a:cubicBezTo>
                      <a:pt x="161950" y="9510"/>
                      <a:pt x="167275" y="11221"/>
                      <a:pt x="168607" y="11697"/>
                    </a:cubicBezTo>
                    <a:cubicBezTo>
                      <a:pt x="169368" y="11982"/>
                      <a:pt x="175264" y="14074"/>
                      <a:pt x="176595" y="14550"/>
                    </a:cubicBezTo>
                    <a:cubicBezTo>
                      <a:pt x="177736" y="15025"/>
                      <a:pt x="182111" y="16832"/>
                      <a:pt x="183917" y="17498"/>
                    </a:cubicBezTo>
                    <a:cubicBezTo>
                      <a:pt x="184108" y="17593"/>
                      <a:pt x="184298" y="17593"/>
                      <a:pt x="184393" y="17688"/>
                    </a:cubicBezTo>
                    <a:cubicBezTo>
                      <a:pt x="185724" y="18164"/>
                      <a:pt x="190859" y="20541"/>
                      <a:pt x="192096" y="21112"/>
                    </a:cubicBezTo>
                    <a:cubicBezTo>
                      <a:pt x="193237" y="21682"/>
                      <a:pt x="194378" y="22253"/>
                      <a:pt x="195424" y="22728"/>
                    </a:cubicBezTo>
                    <a:lnTo>
                      <a:pt x="192952" y="31382"/>
                    </a:lnTo>
                    <a:cubicBezTo>
                      <a:pt x="192476" y="31192"/>
                      <a:pt x="191905" y="30906"/>
                      <a:pt x="191240" y="30621"/>
                    </a:cubicBezTo>
                    <a:cubicBezTo>
                      <a:pt x="189338" y="29670"/>
                      <a:pt x="186960" y="28529"/>
                      <a:pt x="186105" y="28054"/>
                    </a:cubicBezTo>
                    <a:cubicBezTo>
                      <a:pt x="184868" y="27483"/>
                      <a:pt x="179828" y="25296"/>
                      <a:pt x="178497" y="24820"/>
                    </a:cubicBezTo>
                    <a:cubicBezTo>
                      <a:pt x="177261" y="24250"/>
                      <a:pt x="172125" y="22253"/>
                      <a:pt x="170794" y="21777"/>
                    </a:cubicBezTo>
                    <a:cubicBezTo>
                      <a:pt x="169463" y="21302"/>
                      <a:pt x="164232" y="19495"/>
                      <a:pt x="162996" y="19114"/>
                    </a:cubicBezTo>
                    <a:cubicBezTo>
                      <a:pt x="161665" y="18639"/>
                      <a:pt x="156339" y="17117"/>
                      <a:pt x="155103" y="16642"/>
                    </a:cubicBezTo>
                    <a:cubicBezTo>
                      <a:pt x="153677" y="16262"/>
                      <a:pt x="145688" y="14265"/>
                      <a:pt x="143026" y="13599"/>
                    </a:cubicBezTo>
                    <a:cubicBezTo>
                      <a:pt x="138841" y="12743"/>
                      <a:pt x="134657" y="11887"/>
                      <a:pt x="130473" y="11221"/>
                    </a:cubicBezTo>
                    <a:cubicBezTo>
                      <a:pt x="129237" y="11031"/>
                      <a:pt x="121153" y="9985"/>
                      <a:pt x="118396" y="9700"/>
                    </a:cubicBezTo>
                    <a:cubicBezTo>
                      <a:pt x="116969" y="9605"/>
                      <a:pt x="111549" y="9129"/>
                      <a:pt x="110122" y="9034"/>
                    </a:cubicBezTo>
                    <a:cubicBezTo>
                      <a:pt x="108696" y="8939"/>
                      <a:pt x="107269" y="8939"/>
                      <a:pt x="105938" y="8939"/>
                    </a:cubicBezTo>
                    <a:cubicBezTo>
                      <a:pt x="104797" y="8939"/>
                      <a:pt x="99281" y="8844"/>
                      <a:pt x="97950" y="8844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75" name="Frihåndsform: figur 274">
                <a:extLst>
                  <a:ext uri="{FF2B5EF4-FFF2-40B4-BE49-F238E27FC236}">
                    <a16:creationId xmlns:a16="http://schemas.microsoft.com/office/drawing/2014/main" id="{08E832CB-48BF-4B0C-A8C4-B7BD99C95680}"/>
                  </a:ext>
                </a:extLst>
              </p:cNvPr>
              <p:cNvSpPr/>
              <p:nvPr/>
            </p:nvSpPr>
            <p:spPr>
              <a:xfrm>
                <a:off x="10112169" y="711514"/>
                <a:ext cx="184773" cy="31191"/>
              </a:xfrm>
              <a:custGeom>
                <a:avLst/>
                <a:gdLst>
                  <a:gd name="connsiteX0" fmla="*/ 92339 w 184773"/>
                  <a:gd name="connsiteY0" fmla="*/ 8654 h 31191"/>
                  <a:gd name="connsiteX1" fmla="*/ 84541 w 184773"/>
                  <a:gd name="connsiteY1" fmla="*/ 8844 h 31191"/>
                  <a:gd name="connsiteX2" fmla="*/ 82924 w 184773"/>
                  <a:gd name="connsiteY2" fmla="*/ 8939 h 31191"/>
                  <a:gd name="connsiteX3" fmla="*/ 80547 w 184773"/>
                  <a:gd name="connsiteY3" fmla="*/ 9034 h 31191"/>
                  <a:gd name="connsiteX4" fmla="*/ 72749 w 184773"/>
                  <a:gd name="connsiteY4" fmla="*/ 9700 h 31191"/>
                  <a:gd name="connsiteX5" fmla="*/ 58199 w 184773"/>
                  <a:gd name="connsiteY5" fmla="*/ 11792 h 31191"/>
                  <a:gd name="connsiteX6" fmla="*/ 38039 w 184773"/>
                  <a:gd name="connsiteY6" fmla="*/ 16642 h 31191"/>
                  <a:gd name="connsiteX7" fmla="*/ 30526 w 184773"/>
                  <a:gd name="connsiteY7" fmla="*/ 19019 h 31191"/>
                  <a:gd name="connsiteX8" fmla="*/ 23109 w 184773"/>
                  <a:gd name="connsiteY8" fmla="*/ 21682 h 31191"/>
                  <a:gd name="connsiteX9" fmla="*/ 15786 w 184773"/>
                  <a:gd name="connsiteY9" fmla="*/ 24725 h 31191"/>
                  <a:gd name="connsiteX10" fmla="*/ 8654 w 184773"/>
                  <a:gd name="connsiteY10" fmla="*/ 27958 h 31191"/>
                  <a:gd name="connsiteX11" fmla="*/ 2282 w 184773"/>
                  <a:gd name="connsiteY11" fmla="*/ 31192 h 31191"/>
                  <a:gd name="connsiteX12" fmla="*/ 0 w 184773"/>
                  <a:gd name="connsiteY12" fmla="*/ 22348 h 31191"/>
                  <a:gd name="connsiteX13" fmla="*/ 6752 w 184773"/>
                  <a:gd name="connsiteY13" fmla="*/ 19019 h 31191"/>
                  <a:gd name="connsiteX14" fmla="*/ 14074 w 184773"/>
                  <a:gd name="connsiteY14" fmla="*/ 15786 h 31191"/>
                  <a:gd name="connsiteX15" fmla="*/ 21492 w 184773"/>
                  <a:gd name="connsiteY15" fmla="*/ 12838 h 31191"/>
                  <a:gd name="connsiteX16" fmla="*/ 29100 w 184773"/>
                  <a:gd name="connsiteY16" fmla="*/ 10080 h 31191"/>
                  <a:gd name="connsiteX17" fmla="*/ 40701 w 184773"/>
                  <a:gd name="connsiteY17" fmla="*/ 6657 h 31191"/>
                  <a:gd name="connsiteX18" fmla="*/ 48499 w 184773"/>
                  <a:gd name="connsiteY18" fmla="*/ 4755 h 31191"/>
                  <a:gd name="connsiteX19" fmla="*/ 59055 w 184773"/>
                  <a:gd name="connsiteY19" fmla="*/ 2663 h 31191"/>
                  <a:gd name="connsiteX20" fmla="*/ 62859 w 184773"/>
                  <a:gd name="connsiteY20" fmla="*/ 2092 h 31191"/>
                  <a:gd name="connsiteX21" fmla="*/ 64285 w 184773"/>
                  <a:gd name="connsiteY21" fmla="*/ 1902 h 31191"/>
                  <a:gd name="connsiteX22" fmla="*/ 72274 w 184773"/>
                  <a:gd name="connsiteY22" fmla="*/ 951 h 31191"/>
                  <a:gd name="connsiteX23" fmla="*/ 84351 w 184773"/>
                  <a:gd name="connsiteY23" fmla="*/ 95 h 31191"/>
                  <a:gd name="connsiteX24" fmla="*/ 92339 w 184773"/>
                  <a:gd name="connsiteY24" fmla="*/ 0 h 31191"/>
                  <a:gd name="connsiteX25" fmla="*/ 100327 w 184773"/>
                  <a:gd name="connsiteY25" fmla="*/ 95 h 31191"/>
                  <a:gd name="connsiteX26" fmla="*/ 112405 w 184773"/>
                  <a:gd name="connsiteY26" fmla="*/ 951 h 31191"/>
                  <a:gd name="connsiteX27" fmla="*/ 120393 w 184773"/>
                  <a:gd name="connsiteY27" fmla="*/ 1902 h 31191"/>
                  <a:gd name="connsiteX28" fmla="*/ 121819 w 184773"/>
                  <a:gd name="connsiteY28" fmla="*/ 2092 h 31191"/>
                  <a:gd name="connsiteX29" fmla="*/ 125623 w 184773"/>
                  <a:gd name="connsiteY29" fmla="*/ 2663 h 31191"/>
                  <a:gd name="connsiteX30" fmla="*/ 136274 w 184773"/>
                  <a:gd name="connsiteY30" fmla="*/ 4755 h 31191"/>
                  <a:gd name="connsiteX31" fmla="*/ 144072 w 184773"/>
                  <a:gd name="connsiteY31" fmla="*/ 6657 h 31191"/>
                  <a:gd name="connsiteX32" fmla="*/ 155674 w 184773"/>
                  <a:gd name="connsiteY32" fmla="*/ 10080 h 31191"/>
                  <a:gd name="connsiteX33" fmla="*/ 163186 w 184773"/>
                  <a:gd name="connsiteY33" fmla="*/ 12838 h 31191"/>
                  <a:gd name="connsiteX34" fmla="*/ 170604 w 184773"/>
                  <a:gd name="connsiteY34" fmla="*/ 15786 h 31191"/>
                  <a:gd name="connsiteX35" fmla="*/ 177926 w 184773"/>
                  <a:gd name="connsiteY35" fmla="*/ 19019 h 31191"/>
                  <a:gd name="connsiteX36" fmla="*/ 184773 w 184773"/>
                  <a:gd name="connsiteY36" fmla="*/ 22348 h 31191"/>
                  <a:gd name="connsiteX37" fmla="*/ 182301 w 184773"/>
                  <a:gd name="connsiteY37" fmla="*/ 31097 h 31191"/>
                  <a:gd name="connsiteX38" fmla="*/ 175929 w 184773"/>
                  <a:gd name="connsiteY38" fmla="*/ 27863 h 31191"/>
                  <a:gd name="connsiteX39" fmla="*/ 168797 w 184773"/>
                  <a:gd name="connsiteY39" fmla="*/ 24630 h 31191"/>
                  <a:gd name="connsiteX40" fmla="*/ 161570 w 184773"/>
                  <a:gd name="connsiteY40" fmla="*/ 21587 h 31191"/>
                  <a:gd name="connsiteX41" fmla="*/ 154152 w 184773"/>
                  <a:gd name="connsiteY41" fmla="*/ 18924 h 31191"/>
                  <a:gd name="connsiteX42" fmla="*/ 147115 w 184773"/>
                  <a:gd name="connsiteY42" fmla="*/ 16642 h 31191"/>
                  <a:gd name="connsiteX43" fmla="*/ 146734 w 184773"/>
                  <a:gd name="connsiteY43" fmla="*/ 16547 h 31191"/>
                  <a:gd name="connsiteX44" fmla="*/ 126574 w 184773"/>
                  <a:gd name="connsiteY44" fmla="*/ 11697 h 31191"/>
                  <a:gd name="connsiteX45" fmla="*/ 111929 w 184773"/>
                  <a:gd name="connsiteY45" fmla="*/ 9605 h 31191"/>
                  <a:gd name="connsiteX46" fmla="*/ 104131 w 184773"/>
                  <a:gd name="connsiteY46" fmla="*/ 8939 h 31191"/>
                  <a:gd name="connsiteX47" fmla="*/ 101754 w 184773"/>
                  <a:gd name="connsiteY47" fmla="*/ 8844 h 31191"/>
                  <a:gd name="connsiteX48" fmla="*/ 100232 w 184773"/>
                  <a:gd name="connsiteY48" fmla="*/ 8749 h 31191"/>
                  <a:gd name="connsiteX49" fmla="*/ 92339 w 184773"/>
                  <a:gd name="connsiteY49" fmla="*/ 8654 h 311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184773" h="31191">
                    <a:moveTo>
                      <a:pt x="92339" y="8654"/>
                    </a:moveTo>
                    <a:cubicBezTo>
                      <a:pt x="91008" y="8654"/>
                      <a:pt x="85872" y="8749"/>
                      <a:pt x="84541" y="8844"/>
                    </a:cubicBezTo>
                    <a:cubicBezTo>
                      <a:pt x="83971" y="8939"/>
                      <a:pt x="83495" y="8939"/>
                      <a:pt x="82924" y="8939"/>
                    </a:cubicBezTo>
                    <a:cubicBezTo>
                      <a:pt x="82164" y="8939"/>
                      <a:pt x="81308" y="9034"/>
                      <a:pt x="80547" y="9034"/>
                    </a:cubicBezTo>
                    <a:cubicBezTo>
                      <a:pt x="79216" y="9129"/>
                      <a:pt x="74080" y="9510"/>
                      <a:pt x="72749" y="9700"/>
                    </a:cubicBezTo>
                    <a:cubicBezTo>
                      <a:pt x="67804" y="10175"/>
                      <a:pt x="62954" y="10841"/>
                      <a:pt x="58199" y="11792"/>
                    </a:cubicBezTo>
                    <a:cubicBezTo>
                      <a:pt x="52684" y="12743"/>
                      <a:pt x="39370" y="16262"/>
                      <a:pt x="38039" y="16642"/>
                    </a:cubicBezTo>
                    <a:cubicBezTo>
                      <a:pt x="36707" y="17022"/>
                      <a:pt x="31762" y="18544"/>
                      <a:pt x="30526" y="19019"/>
                    </a:cubicBezTo>
                    <a:cubicBezTo>
                      <a:pt x="29195" y="19495"/>
                      <a:pt x="24345" y="21302"/>
                      <a:pt x="23109" y="21682"/>
                    </a:cubicBezTo>
                    <a:cubicBezTo>
                      <a:pt x="21872" y="22158"/>
                      <a:pt x="17022" y="24155"/>
                      <a:pt x="15786" y="24725"/>
                    </a:cubicBezTo>
                    <a:cubicBezTo>
                      <a:pt x="14550" y="25201"/>
                      <a:pt x="9890" y="27483"/>
                      <a:pt x="8654" y="27958"/>
                    </a:cubicBezTo>
                    <a:cubicBezTo>
                      <a:pt x="7608" y="28434"/>
                      <a:pt x="3994" y="30336"/>
                      <a:pt x="2282" y="31192"/>
                    </a:cubicBezTo>
                    <a:lnTo>
                      <a:pt x="0" y="22348"/>
                    </a:lnTo>
                    <a:cubicBezTo>
                      <a:pt x="1617" y="21587"/>
                      <a:pt x="5611" y="19590"/>
                      <a:pt x="6752" y="19019"/>
                    </a:cubicBezTo>
                    <a:cubicBezTo>
                      <a:pt x="7988" y="18449"/>
                      <a:pt x="12838" y="16262"/>
                      <a:pt x="14074" y="15786"/>
                    </a:cubicBezTo>
                    <a:cubicBezTo>
                      <a:pt x="15311" y="15215"/>
                      <a:pt x="20351" y="13218"/>
                      <a:pt x="21492" y="12838"/>
                    </a:cubicBezTo>
                    <a:cubicBezTo>
                      <a:pt x="22823" y="12363"/>
                      <a:pt x="27863" y="10461"/>
                      <a:pt x="29100" y="10080"/>
                    </a:cubicBezTo>
                    <a:cubicBezTo>
                      <a:pt x="30431" y="9605"/>
                      <a:pt x="39370" y="6942"/>
                      <a:pt x="40701" y="6657"/>
                    </a:cubicBezTo>
                    <a:cubicBezTo>
                      <a:pt x="43269" y="5991"/>
                      <a:pt x="45837" y="5325"/>
                      <a:pt x="48499" y="4755"/>
                    </a:cubicBezTo>
                    <a:cubicBezTo>
                      <a:pt x="52018" y="3994"/>
                      <a:pt x="55537" y="3233"/>
                      <a:pt x="59055" y="2663"/>
                    </a:cubicBezTo>
                    <a:cubicBezTo>
                      <a:pt x="60291" y="2473"/>
                      <a:pt x="61623" y="2282"/>
                      <a:pt x="62859" y="2092"/>
                    </a:cubicBezTo>
                    <a:cubicBezTo>
                      <a:pt x="63335" y="1997"/>
                      <a:pt x="63810" y="1902"/>
                      <a:pt x="64285" y="1902"/>
                    </a:cubicBezTo>
                    <a:cubicBezTo>
                      <a:pt x="66948" y="1522"/>
                      <a:pt x="69611" y="1141"/>
                      <a:pt x="72274" y="951"/>
                    </a:cubicBezTo>
                    <a:cubicBezTo>
                      <a:pt x="73605" y="761"/>
                      <a:pt x="83020" y="95"/>
                      <a:pt x="84351" y="95"/>
                    </a:cubicBezTo>
                    <a:cubicBezTo>
                      <a:pt x="85777" y="0"/>
                      <a:pt x="91008" y="0"/>
                      <a:pt x="92339" y="0"/>
                    </a:cubicBezTo>
                    <a:cubicBezTo>
                      <a:pt x="93575" y="0"/>
                      <a:pt x="98996" y="95"/>
                      <a:pt x="100327" y="95"/>
                    </a:cubicBezTo>
                    <a:cubicBezTo>
                      <a:pt x="101659" y="190"/>
                      <a:pt x="111073" y="856"/>
                      <a:pt x="112405" y="951"/>
                    </a:cubicBezTo>
                    <a:cubicBezTo>
                      <a:pt x="115067" y="1236"/>
                      <a:pt x="117730" y="1522"/>
                      <a:pt x="120393" y="1902"/>
                    </a:cubicBezTo>
                    <a:cubicBezTo>
                      <a:pt x="120868" y="1902"/>
                      <a:pt x="121344" y="1997"/>
                      <a:pt x="121819" y="2092"/>
                    </a:cubicBezTo>
                    <a:cubicBezTo>
                      <a:pt x="123150" y="2282"/>
                      <a:pt x="124387" y="2473"/>
                      <a:pt x="125623" y="2663"/>
                    </a:cubicBezTo>
                    <a:cubicBezTo>
                      <a:pt x="129237" y="3233"/>
                      <a:pt x="132755" y="3994"/>
                      <a:pt x="136274" y="4755"/>
                    </a:cubicBezTo>
                    <a:cubicBezTo>
                      <a:pt x="138937" y="5325"/>
                      <a:pt x="141504" y="5896"/>
                      <a:pt x="144072" y="6657"/>
                    </a:cubicBezTo>
                    <a:cubicBezTo>
                      <a:pt x="145308" y="7037"/>
                      <a:pt x="154342" y="9700"/>
                      <a:pt x="155674" y="10080"/>
                    </a:cubicBezTo>
                    <a:cubicBezTo>
                      <a:pt x="156910" y="10556"/>
                      <a:pt x="161950" y="12363"/>
                      <a:pt x="163186" y="12838"/>
                    </a:cubicBezTo>
                    <a:cubicBezTo>
                      <a:pt x="164518" y="13314"/>
                      <a:pt x="169463" y="15311"/>
                      <a:pt x="170604" y="15786"/>
                    </a:cubicBezTo>
                    <a:cubicBezTo>
                      <a:pt x="171935" y="16262"/>
                      <a:pt x="176785" y="18449"/>
                      <a:pt x="177926" y="19019"/>
                    </a:cubicBezTo>
                    <a:cubicBezTo>
                      <a:pt x="179067" y="19590"/>
                      <a:pt x="183061" y="21587"/>
                      <a:pt x="184773" y="22348"/>
                    </a:cubicBezTo>
                    <a:lnTo>
                      <a:pt x="182301" y="31097"/>
                    </a:lnTo>
                    <a:cubicBezTo>
                      <a:pt x="180589" y="30146"/>
                      <a:pt x="176975" y="28339"/>
                      <a:pt x="175929" y="27863"/>
                    </a:cubicBezTo>
                    <a:cubicBezTo>
                      <a:pt x="174693" y="27293"/>
                      <a:pt x="170033" y="25106"/>
                      <a:pt x="168797" y="24630"/>
                    </a:cubicBezTo>
                    <a:cubicBezTo>
                      <a:pt x="167656" y="24060"/>
                      <a:pt x="162806" y="22062"/>
                      <a:pt x="161570" y="21587"/>
                    </a:cubicBezTo>
                    <a:cubicBezTo>
                      <a:pt x="160333" y="21112"/>
                      <a:pt x="155388" y="19400"/>
                      <a:pt x="154152" y="18924"/>
                    </a:cubicBezTo>
                    <a:cubicBezTo>
                      <a:pt x="153011" y="18544"/>
                      <a:pt x="148732" y="17213"/>
                      <a:pt x="147115" y="16642"/>
                    </a:cubicBezTo>
                    <a:cubicBezTo>
                      <a:pt x="146925" y="16642"/>
                      <a:pt x="146830" y="16547"/>
                      <a:pt x="146734" y="16547"/>
                    </a:cubicBezTo>
                    <a:cubicBezTo>
                      <a:pt x="145403" y="16166"/>
                      <a:pt x="132090" y="12743"/>
                      <a:pt x="126574" y="11697"/>
                    </a:cubicBezTo>
                    <a:cubicBezTo>
                      <a:pt x="121724" y="10841"/>
                      <a:pt x="116874" y="10080"/>
                      <a:pt x="111929" y="9605"/>
                    </a:cubicBezTo>
                    <a:cubicBezTo>
                      <a:pt x="110693" y="9510"/>
                      <a:pt x="105462" y="9034"/>
                      <a:pt x="104131" y="8939"/>
                    </a:cubicBezTo>
                    <a:cubicBezTo>
                      <a:pt x="103370" y="8844"/>
                      <a:pt x="102514" y="8844"/>
                      <a:pt x="101754" y="8844"/>
                    </a:cubicBezTo>
                    <a:cubicBezTo>
                      <a:pt x="101278" y="8844"/>
                      <a:pt x="100708" y="8844"/>
                      <a:pt x="100232" y="8749"/>
                    </a:cubicBezTo>
                    <a:cubicBezTo>
                      <a:pt x="98901" y="8749"/>
                      <a:pt x="93670" y="8654"/>
                      <a:pt x="92339" y="8654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76" name="Frihåndsform: figur 275">
                <a:extLst>
                  <a:ext uri="{FF2B5EF4-FFF2-40B4-BE49-F238E27FC236}">
                    <a16:creationId xmlns:a16="http://schemas.microsoft.com/office/drawing/2014/main" id="{1ECABAD2-A973-4917-961B-48B262299D27}"/>
                  </a:ext>
                </a:extLst>
              </p:cNvPr>
              <p:cNvSpPr/>
              <p:nvPr/>
            </p:nvSpPr>
            <p:spPr>
              <a:xfrm>
                <a:off x="10153822" y="802331"/>
                <a:ext cx="112404" cy="116113"/>
              </a:xfrm>
              <a:custGeom>
                <a:avLst/>
                <a:gdLst>
                  <a:gd name="connsiteX0" fmla="*/ 5991 w 112404"/>
                  <a:gd name="connsiteY0" fmla="*/ 116113 h 116113"/>
                  <a:gd name="connsiteX1" fmla="*/ 0 w 112404"/>
                  <a:gd name="connsiteY1" fmla="*/ 110312 h 116113"/>
                  <a:gd name="connsiteX2" fmla="*/ 108696 w 112404"/>
                  <a:gd name="connsiteY2" fmla="*/ 1522 h 116113"/>
                  <a:gd name="connsiteX3" fmla="*/ 112405 w 112404"/>
                  <a:gd name="connsiteY3" fmla="*/ 0 h 116113"/>
                  <a:gd name="connsiteX4" fmla="*/ 112405 w 112404"/>
                  <a:gd name="connsiteY4" fmla="*/ 285 h 116113"/>
                  <a:gd name="connsiteX5" fmla="*/ 110978 w 112404"/>
                  <a:gd name="connsiteY5" fmla="*/ 3804 h 116113"/>
                  <a:gd name="connsiteX6" fmla="*/ 5991 w 112404"/>
                  <a:gd name="connsiteY6" fmla="*/ 116113 h 1161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2404" h="116113">
                    <a:moveTo>
                      <a:pt x="5991" y="116113"/>
                    </a:moveTo>
                    <a:lnTo>
                      <a:pt x="0" y="110312"/>
                    </a:lnTo>
                    <a:lnTo>
                      <a:pt x="108696" y="1522"/>
                    </a:lnTo>
                    <a:cubicBezTo>
                      <a:pt x="110027" y="190"/>
                      <a:pt x="111454" y="0"/>
                      <a:pt x="112405" y="0"/>
                    </a:cubicBezTo>
                    <a:lnTo>
                      <a:pt x="112405" y="285"/>
                    </a:lnTo>
                    <a:cubicBezTo>
                      <a:pt x="112405" y="1141"/>
                      <a:pt x="112214" y="2473"/>
                      <a:pt x="110978" y="3804"/>
                    </a:cubicBezTo>
                    <a:lnTo>
                      <a:pt x="5991" y="116113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77" name="Frihåndsform: figur 276">
                <a:extLst>
                  <a:ext uri="{FF2B5EF4-FFF2-40B4-BE49-F238E27FC236}">
                    <a16:creationId xmlns:a16="http://schemas.microsoft.com/office/drawing/2014/main" id="{0719C845-B32F-40FD-9D01-52D175F8A0F6}"/>
                  </a:ext>
                </a:extLst>
              </p:cNvPr>
              <p:cNvSpPr/>
              <p:nvPr/>
            </p:nvSpPr>
            <p:spPr>
              <a:xfrm>
                <a:off x="10173917" y="762620"/>
                <a:ext cx="62924" cy="46083"/>
              </a:xfrm>
              <a:custGeom>
                <a:avLst/>
                <a:gdLst>
                  <a:gd name="connsiteX0" fmla="*/ 35061 w 62924"/>
                  <a:gd name="connsiteY0" fmla="*/ 13940 h 46083"/>
                  <a:gd name="connsiteX1" fmla="*/ 36108 w 62924"/>
                  <a:gd name="connsiteY1" fmla="*/ 12799 h 46083"/>
                  <a:gd name="connsiteX2" fmla="*/ 35347 w 62924"/>
                  <a:gd name="connsiteY2" fmla="*/ 12229 h 46083"/>
                  <a:gd name="connsiteX3" fmla="*/ 35347 w 62924"/>
                  <a:gd name="connsiteY3" fmla="*/ 12324 h 46083"/>
                  <a:gd name="connsiteX4" fmla="*/ 31258 w 62924"/>
                  <a:gd name="connsiteY4" fmla="*/ 14511 h 46083"/>
                  <a:gd name="connsiteX5" fmla="*/ 27168 w 62924"/>
                  <a:gd name="connsiteY5" fmla="*/ 12324 h 46083"/>
                  <a:gd name="connsiteX6" fmla="*/ 27168 w 62924"/>
                  <a:gd name="connsiteY6" fmla="*/ 12229 h 46083"/>
                  <a:gd name="connsiteX7" fmla="*/ 26503 w 62924"/>
                  <a:gd name="connsiteY7" fmla="*/ 12894 h 46083"/>
                  <a:gd name="connsiteX8" fmla="*/ 26598 w 62924"/>
                  <a:gd name="connsiteY8" fmla="*/ 12989 h 46083"/>
                  <a:gd name="connsiteX9" fmla="*/ 27264 w 62924"/>
                  <a:gd name="connsiteY9" fmla="*/ 13750 h 46083"/>
                  <a:gd name="connsiteX10" fmla="*/ 23174 w 62924"/>
                  <a:gd name="connsiteY10" fmla="*/ 31153 h 46083"/>
                  <a:gd name="connsiteX11" fmla="*/ 23460 w 62924"/>
                  <a:gd name="connsiteY11" fmla="*/ 35337 h 46083"/>
                  <a:gd name="connsiteX12" fmla="*/ 25171 w 62924"/>
                  <a:gd name="connsiteY12" fmla="*/ 41804 h 46083"/>
                  <a:gd name="connsiteX13" fmla="*/ 26408 w 62924"/>
                  <a:gd name="connsiteY13" fmla="*/ 46083 h 46083"/>
                  <a:gd name="connsiteX14" fmla="*/ 23174 w 62924"/>
                  <a:gd name="connsiteY14" fmla="*/ 45988 h 46083"/>
                  <a:gd name="connsiteX15" fmla="*/ 21558 w 62924"/>
                  <a:gd name="connsiteY15" fmla="*/ 45988 h 46083"/>
                  <a:gd name="connsiteX16" fmla="*/ 21177 w 62924"/>
                  <a:gd name="connsiteY16" fmla="*/ 45988 h 46083"/>
                  <a:gd name="connsiteX17" fmla="*/ 16327 w 62924"/>
                  <a:gd name="connsiteY17" fmla="*/ 34767 h 46083"/>
                  <a:gd name="connsiteX18" fmla="*/ 14996 w 62924"/>
                  <a:gd name="connsiteY18" fmla="*/ 23070 h 46083"/>
                  <a:gd name="connsiteX19" fmla="*/ 14235 w 62924"/>
                  <a:gd name="connsiteY19" fmla="*/ 15462 h 46083"/>
                  <a:gd name="connsiteX20" fmla="*/ 10431 w 62924"/>
                  <a:gd name="connsiteY20" fmla="*/ 10612 h 46083"/>
                  <a:gd name="connsiteX21" fmla="*/ 7483 w 62924"/>
                  <a:gd name="connsiteY21" fmla="*/ 15937 h 46083"/>
                  <a:gd name="connsiteX22" fmla="*/ 4440 w 62924"/>
                  <a:gd name="connsiteY22" fmla="*/ 15462 h 46083"/>
                  <a:gd name="connsiteX23" fmla="*/ 1017 w 62924"/>
                  <a:gd name="connsiteY23" fmla="*/ 12229 h 46083"/>
                  <a:gd name="connsiteX24" fmla="*/ 1492 w 62924"/>
                  <a:gd name="connsiteY24" fmla="*/ 3670 h 46083"/>
                  <a:gd name="connsiteX25" fmla="*/ 8720 w 62924"/>
                  <a:gd name="connsiteY25" fmla="*/ 151 h 46083"/>
                  <a:gd name="connsiteX26" fmla="*/ 19656 w 62924"/>
                  <a:gd name="connsiteY26" fmla="*/ 11753 h 46083"/>
                  <a:gd name="connsiteX27" fmla="*/ 23365 w 62924"/>
                  <a:gd name="connsiteY27" fmla="*/ 3575 h 46083"/>
                  <a:gd name="connsiteX28" fmla="*/ 39911 w 62924"/>
                  <a:gd name="connsiteY28" fmla="*/ 3480 h 46083"/>
                  <a:gd name="connsiteX29" fmla="*/ 43240 w 62924"/>
                  <a:gd name="connsiteY29" fmla="*/ 11658 h 46083"/>
                  <a:gd name="connsiteX30" fmla="*/ 43145 w 62924"/>
                  <a:gd name="connsiteY30" fmla="*/ 11563 h 46083"/>
                  <a:gd name="connsiteX31" fmla="*/ 49611 w 62924"/>
                  <a:gd name="connsiteY31" fmla="*/ 1388 h 46083"/>
                  <a:gd name="connsiteX32" fmla="*/ 60738 w 62924"/>
                  <a:gd name="connsiteY32" fmla="*/ 2529 h 46083"/>
                  <a:gd name="connsiteX33" fmla="*/ 62830 w 62924"/>
                  <a:gd name="connsiteY33" fmla="*/ 7189 h 46083"/>
                  <a:gd name="connsiteX34" fmla="*/ 62925 w 62924"/>
                  <a:gd name="connsiteY34" fmla="*/ 7854 h 46083"/>
                  <a:gd name="connsiteX35" fmla="*/ 60262 w 62924"/>
                  <a:gd name="connsiteY35" fmla="*/ 14321 h 46083"/>
                  <a:gd name="connsiteX36" fmla="*/ 53415 w 62924"/>
                  <a:gd name="connsiteY36" fmla="*/ 15177 h 46083"/>
                  <a:gd name="connsiteX37" fmla="*/ 52559 w 62924"/>
                  <a:gd name="connsiteY37" fmla="*/ 10612 h 46083"/>
                  <a:gd name="connsiteX38" fmla="*/ 48755 w 62924"/>
                  <a:gd name="connsiteY38" fmla="*/ 15462 h 46083"/>
                  <a:gd name="connsiteX39" fmla="*/ 47995 w 62924"/>
                  <a:gd name="connsiteY39" fmla="*/ 23070 h 46083"/>
                  <a:gd name="connsiteX40" fmla="*/ 46568 w 62924"/>
                  <a:gd name="connsiteY40" fmla="*/ 34767 h 46083"/>
                  <a:gd name="connsiteX41" fmla="*/ 41908 w 62924"/>
                  <a:gd name="connsiteY41" fmla="*/ 45988 h 46083"/>
                  <a:gd name="connsiteX42" fmla="*/ 38485 w 62924"/>
                  <a:gd name="connsiteY42" fmla="*/ 45893 h 46083"/>
                  <a:gd name="connsiteX43" fmla="*/ 36773 w 62924"/>
                  <a:gd name="connsiteY43" fmla="*/ 45893 h 46083"/>
                  <a:gd name="connsiteX44" fmla="*/ 36203 w 62924"/>
                  <a:gd name="connsiteY44" fmla="*/ 45893 h 46083"/>
                  <a:gd name="connsiteX45" fmla="*/ 37249 w 62924"/>
                  <a:gd name="connsiteY45" fmla="*/ 41994 h 46083"/>
                  <a:gd name="connsiteX46" fmla="*/ 38865 w 62924"/>
                  <a:gd name="connsiteY46" fmla="*/ 35337 h 46083"/>
                  <a:gd name="connsiteX47" fmla="*/ 39056 w 62924"/>
                  <a:gd name="connsiteY47" fmla="*/ 31248 h 46083"/>
                  <a:gd name="connsiteX48" fmla="*/ 35061 w 62924"/>
                  <a:gd name="connsiteY48" fmla="*/ 13940 h 460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</a:cxnLst>
                <a:rect l="l" t="t" r="r" b="b"/>
                <a:pathLst>
                  <a:path w="62924" h="46083">
                    <a:moveTo>
                      <a:pt x="35061" y="13940"/>
                    </a:moveTo>
                    <a:cubicBezTo>
                      <a:pt x="35442" y="13560"/>
                      <a:pt x="35822" y="13180"/>
                      <a:pt x="36108" y="12799"/>
                    </a:cubicBezTo>
                    <a:cubicBezTo>
                      <a:pt x="36583" y="12134"/>
                      <a:pt x="35822" y="11658"/>
                      <a:pt x="35347" y="12229"/>
                    </a:cubicBezTo>
                    <a:cubicBezTo>
                      <a:pt x="35347" y="12229"/>
                      <a:pt x="35347" y="12229"/>
                      <a:pt x="35347" y="12324"/>
                    </a:cubicBezTo>
                    <a:cubicBezTo>
                      <a:pt x="34491" y="13655"/>
                      <a:pt x="32969" y="14511"/>
                      <a:pt x="31258" y="14511"/>
                    </a:cubicBezTo>
                    <a:cubicBezTo>
                      <a:pt x="29546" y="14511"/>
                      <a:pt x="28024" y="13655"/>
                      <a:pt x="27168" y="12324"/>
                    </a:cubicBezTo>
                    <a:lnTo>
                      <a:pt x="27168" y="12229"/>
                    </a:lnTo>
                    <a:cubicBezTo>
                      <a:pt x="26693" y="11563"/>
                      <a:pt x="25932" y="12134"/>
                      <a:pt x="26503" y="12894"/>
                    </a:cubicBezTo>
                    <a:cubicBezTo>
                      <a:pt x="26503" y="12989"/>
                      <a:pt x="26598" y="12989"/>
                      <a:pt x="26598" y="12989"/>
                    </a:cubicBezTo>
                    <a:cubicBezTo>
                      <a:pt x="26788" y="13275"/>
                      <a:pt x="26978" y="13560"/>
                      <a:pt x="27264" y="13750"/>
                    </a:cubicBezTo>
                    <a:cubicBezTo>
                      <a:pt x="24791" y="17269"/>
                      <a:pt x="23174" y="24306"/>
                      <a:pt x="23174" y="31153"/>
                    </a:cubicBezTo>
                    <a:cubicBezTo>
                      <a:pt x="23174" y="32579"/>
                      <a:pt x="23174" y="34006"/>
                      <a:pt x="23460" y="35337"/>
                    </a:cubicBezTo>
                    <a:cubicBezTo>
                      <a:pt x="23745" y="37620"/>
                      <a:pt x="24411" y="39807"/>
                      <a:pt x="25171" y="41804"/>
                    </a:cubicBezTo>
                    <a:cubicBezTo>
                      <a:pt x="25742" y="43420"/>
                      <a:pt x="26217" y="44847"/>
                      <a:pt x="26408" y="46083"/>
                    </a:cubicBezTo>
                    <a:cubicBezTo>
                      <a:pt x="25647" y="46083"/>
                      <a:pt x="24316" y="46083"/>
                      <a:pt x="23174" y="45988"/>
                    </a:cubicBezTo>
                    <a:cubicBezTo>
                      <a:pt x="22509" y="45988"/>
                      <a:pt x="22033" y="45988"/>
                      <a:pt x="21558" y="45988"/>
                    </a:cubicBezTo>
                    <a:lnTo>
                      <a:pt x="21177" y="45988"/>
                    </a:lnTo>
                    <a:cubicBezTo>
                      <a:pt x="19846" y="43991"/>
                      <a:pt x="17278" y="38951"/>
                      <a:pt x="16327" y="34767"/>
                    </a:cubicBezTo>
                    <a:cubicBezTo>
                      <a:pt x="15567" y="31153"/>
                      <a:pt x="15281" y="26969"/>
                      <a:pt x="14996" y="23070"/>
                    </a:cubicBezTo>
                    <a:cubicBezTo>
                      <a:pt x="14806" y="20217"/>
                      <a:pt x="14616" y="17554"/>
                      <a:pt x="14235" y="15462"/>
                    </a:cubicBezTo>
                    <a:cubicBezTo>
                      <a:pt x="13855" y="13370"/>
                      <a:pt x="12428" y="10612"/>
                      <a:pt x="10431" y="10612"/>
                    </a:cubicBezTo>
                    <a:cubicBezTo>
                      <a:pt x="12428" y="12514"/>
                      <a:pt x="10526" y="16033"/>
                      <a:pt x="7483" y="15937"/>
                    </a:cubicBezTo>
                    <a:cubicBezTo>
                      <a:pt x="6532" y="15937"/>
                      <a:pt x="5486" y="15747"/>
                      <a:pt x="4440" y="15462"/>
                    </a:cubicBezTo>
                    <a:cubicBezTo>
                      <a:pt x="3014" y="15082"/>
                      <a:pt x="1873" y="13845"/>
                      <a:pt x="1017" y="12229"/>
                    </a:cubicBezTo>
                    <a:cubicBezTo>
                      <a:pt x="-410" y="9471"/>
                      <a:pt x="-410" y="6142"/>
                      <a:pt x="1492" y="3670"/>
                    </a:cubicBezTo>
                    <a:cubicBezTo>
                      <a:pt x="3109" y="1483"/>
                      <a:pt x="5772" y="151"/>
                      <a:pt x="8720" y="151"/>
                    </a:cubicBezTo>
                    <a:cubicBezTo>
                      <a:pt x="14996" y="151"/>
                      <a:pt x="19466" y="5857"/>
                      <a:pt x="19656" y="11753"/>
                    </a:cubicBezTo>
                    <a:cubicBezTo>
                      <a:pt x="20321" y="8140"/>
                      <a:pt x="21463" y="5572"/>
                      <a:pt x="23365" y="3575"/>
                    </a:cubicBezTo>
                    <a:cubicBezTo>
                      <a:pt x="27739" y="-1085"/>
                      <a:pt x="35442" y="-895"/>
                      <a:pt x="39911" y="3480"/>
                    </a:cubicBezTo>
                    <a:cubicBezTo>
                      <a:pt x="41718" y="5287"/>
                      <a:pt x="43240" y="8140"/>
                      <a:pt x="43240" y="11658"/>
                    </a:cubicBezTo>
                    <a:lnTo>
                      <a:pt x="43145" y="11563"/>
                    </a:lnTo>
                    <a:cubicBezTo>
                      <a:pt x="44191" y="6333"/>
                      <a:pt x="46758" y="3004"/>
                      <a:pt x="49611" y="1388"/>
                    </a:cubicBezTo>
                    <a:cubicBezTo>
                      <a:pt x="53225" y="-704"/>
                      <a:pt x="57885" y="-514"/>
                      <a:pt x="60738" y="2529"/>
                    </a:cubicBezTo>
                    <a:cubicBezTo>
                      <a:pt x="61879" y="3765"/>
                      <a:pt x="62640" y="5382"/>
                      <a:pt x="62830" y="7189"/>
                    </a:cubicBezTo>
                    <a:cubicBezTo>
                      <a:pt x="62830" y="7379"/>
                      <a:pt x="62925" y="7664"/>
                      <a:pt x="62925" y="7854"/>
                    </a:cubicBezTo>
                    <a:cubicBezTo>
                      <a:pt x="62925" y="10422"/>
                      <a:pt x="61879" y="12894"/>
                      <a:pt x="60262" y="14321"/>
                    </a:cubicBezTo>
                    <a:cubicBezTo>
                      <a:pt x="58360" y="16033"/>
                      <a:pt x="55602" y="16698"/>
                      <a:pt x="53415" y="15177"/>
                    </a:cubicBezTo>
                    <a:cubicBezTo>
                      <a:pt x="51989" y="14226"/>
                      <a:pt x="51513" y="12229"/>
                      <a:pt x="52559" y="10612"/>
                    </a:cubicBezTo>
                    <a:cubicBezTo>
                      <a:pt x="50372" y="10422"/>
                      <a:pt x="49136" y="13275"/>
                      <a:pt x="48755" y="15462"/>
                    </a:cubicBezTo>
                    <a:cubicBezTo>
                      <a:pt x="48375" y="17554"/>
                      <a:pt x="48185" y="20217"/>
                      <a:pt x="47995" y="23070"/>
                    </a:cubicBezTo>
                    <a:cubicBezTo>
                      <a:pt x="47709" y="26969"/>
                      <a:pt x="47424" y="31248"/>
                      <a:pt x="46568" y="34767"/>
                    </a:cubicBezTo>
                    <a:cubicBezTo>
                      <a:pt x="45617" y="39141"/>
                      <a:pt x="43240" y="43706"/>
                      <a:pt x="41908" y="45988"/>
                    </a:cubicBezTo>
                    <a:cubicBezTo>
                      <a:pt x="41243" y="45988"/>
                      <a:pt x="39816" y="45988"/>
                      <a:pt x="38485" y="45893"/>
                    </a:cubicBezTo>
                    <a:cubicBezTo>
                      <a:pt x="37819" y="45893"/>
                      <a:pt x="37154" y="45893"/>
                      <a:pt x="36773" y="45893"/>
                    </a:cubicBezTo>
                    <a:lnTo>
                      <a:pt x="36203" y="45893"/>
                    </a:lnTo>
                    <a:cubicBezTo>
                      <a:pt x="36393" y="44752"/>
                      <a:pt x="36773" y="43420"/>
                      <a:pt x="37249" y="41994"/>
                    </a:cubicBezTo>
                    <a:cubicBezTo>
                      <a:pt x="37819" y="39997"/>
                      <a:pt x="38580" y="37715"/>
                      <a:pt x="38865" y="35337"/>
                    </a:cubicBezTo>
                    <a:cubicBezTo>
                      <a:pt x="39056" y="34006"/>
                      <a:pt x="39056" y="32579"/>
                      <a:pt x="39056" y="31248"/>
                    </a:cubicBezTo>
                    <a:cubicBezTo>
                      <a:pt x="38960" y="24496"/>
                      <a:pt x="37344" y="17459"/>
                      <a:pt x="35061" y="13940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</p:grpSp>
        <p:sp>
          <p:nvSpPr>
            <p:cNvPr id="166" name="Frihåndsform: figur 165">
              <a:extLst>
                <a:ext uri="{FF2B5EF4-FFF2-40B4-BE49-F238E27FC236}">
                  <a16:creationId xmlns:a16="http://schemas.microsoft.com/office/drawing/2014/main" id="{7CBC5C8C-2CB8-4450-84A2-6B521EE9ACD7}"/>
                </a:ext>
              </a:extLst>
            </p:cNvPr>
            <p:cNvSpPr/>
            <p:nvPr/>
          </p:nvSpPr>
          <p:spPr>
            <a:xfrm>
              <a:off x="10174458" y="752691"/>
              <a:ext cx="59625" cy="8463"/>
            </a:xfrm>
            <a:custGeom>
              <a:avLst/>
              <a:gdLst>
                <a:gd name="connsiteX0" fmla="*/ 0 w 59625"/>
                <a:gd name="connsiteY0" fmla="*/ 0 h 8463"/>
                <a:gd name="connsiteX1" fmla="*/ 0 w 59625"/>
                <a:gd name="connsiteY1" fmla="*/ 8464 h 8463"/>
                <a:gd name="connsiteX2" fmla="*/ 29765 w 59625"/>
                <a:gd name="connsiteY2" fmla="*/ 8464 h 8463"/>
                <a:gd name="connsiteX3" fmla="*/ 59626 w 59625"/>
                <a:gd name="connsiteY3" fmla="*/ 8464 h 8463"/>
                <a:gd name="connsiteX4" fmla="*/ 59626 w 59625"/>
                <a:gd name="connsiteY4" fmla="*/ 0 h 8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625" h="8463">
                  <a:moveTo>
                    <a:pt x="0" y="0"/>
                  </a:moveTo>
                  <a:lnTo>
                    <a:pt x="0" y="8464"/>
                  </a:lnTo>
                  <a:lnTo>
                    <a:pt x="29765" y="8464"/>
                  </a:lnTo>
                  <a:lnTo>
                    <a:pt x="59626" y="8464"/>
                  </a:lnTo>
                  <a:lnTo>
                    <a:pt x="59626" y="0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grpSp>
          <p:nvGrpSpPr>
            <p:cNvPr id="167" name="dasdasda">
              <a:extLst>
                <a:ext uri="{FF2B5EF4-FFF2-40B4-BE49-F238E27FC236}">
                  <a16:creationId xmlns:a16="http://schemas.microsoft.com/office/drawing/2014/main" id="{52E9228D-D0E1-4231-BC88-140C9ADD64FD}"/>
                </a:ext>
              </a:extLst>
            </p:cNvPr>
            <p:cNvGrpSpPr/>
            <p:nvPr/>
          </p:nvGrpSpPr>
          <p:grpSpPr>
            <a:xfrm>
              <a:off x="10094101" y="633820"/>
              <a:ext cx="221385" cy="367739"/>
              <a:chOff x="10094101" y="633820"/>
              <a:chExt cx="221385" cy="367739"/>
            </a:xfrm>
            <a:solidFill>
              <a:srgbClr val="EBEBEB"/>
            </a:solidFill>
          </p:grpSpPr>
          <p:sp>
            <p:nvSpPr>
              <p:cNvPr id="269" name="Frihåndsform: figur 268">
                <a:extLst>
                  <a:ext uri="{FF2B5EF4-FFF2-40B4-BE49-F238E27FC236}">
                    <a16:creationId xmlns:a16="http://schemas.microsoft.com/office/drawing/2014/main" id="{F184202A-DB8C-401C-8D1D-CDB487595DB0}"/>
                  </a:ext>
                </a:extLst>
              </p:cNvPr>
              <p:cNvSpPr/>
              <p:nvPr/>
            </p:nvSpPr>
            <p:spPr>
              <a:xfrm>
                <a:off x="10094101" y="634010"/>
                <a:ext cx="55441" cy="77028"/>
              </a:xfrm>
              <a:custGeom>
                <a:avLst/>
                <a:gdLst>
                  <a:gd name="connsiteX0" fmla="*/ 40226 w 55441"/>
                  <a:gd name="connsiteY0" fmla="*/ 67424 h 77028"/>
                  <a:gd name="connsiteX1" fmla="*/ 34901 w 55441"/>
                  <a:gd name="connsiteY1" fmla="*/ 40321 h 77028"/>
                  <a:gd name="connsiteX2" fmla="*/ 33759 w 55441"/>
                  <a:gd name="connsiteY2" fmla="*/ 34140 h 77028"/>
                  <a:gd name="connsiteX3" fmla="*/ 28814 w 55441"/>
                  <a:gd name="connsiteY3" fmla="*/ 29765 h 77028"/>
                  <a:gd name="connsiteX4" fmla="*/ 27483 w 55441"/>
                  <a:gd name="connsiteY4" fmla="*/ 29956 h 77028"/>
                  <a:gd name="connsiteX5" fmla="*/ 23299 w 55441"/>
                  <a:gd name="connsiteY5" fmla="*/ 34901 h 77028"/>
                  <a:gd name="connsiteX6" fmla="*/ 23489 w 55441"/>
                  <a:gd name="connsiteY6" fmla="*/ 36327 h 77028"/>
                  <a:gd name="connsiteX7" fmla="*/ 25296 w 55441"/>
                  <a:gd name="connsiteY7" fmla="*/ 44886 h 77028"/>
                  <a:gd name="connsiteX8" fmla="*/ 31097 w 55441"/>
                  <a:gd name="connsiteY8" fmla="*/ 70657 h 77028"/>
                  <a:gd name="connsiteX9" fmla="*/ 29670 w 55441"/>
                  <a:gd name="connsiteY9" fmla="*/ 71323 h 77028"/>
                  <a:gd name="connsiteX10" fmla="*/ 26722 w 55441"/>
                  <a:gd name="connsiteY10" fmla="*/ 72654 h 77028"/>
                  <a:gd name="connsiteX11" fmla="*/ 23869 w 55441"/>
                  <a:gd name="connsiteY11" fmla="*/ 73795 h 77028"/>
                  <a:gd name="connsiteX12" fmla="*/ 19685 w 55441"/>
                  <a:gd name="connsiteY12" fmla="*/ 75697 h 77028"/>
                  <a:gd name="connsiteX13" fmla="*/ 16642 w 55441"/>
                  <a:gd name="connsiteY13" fmla="*/ 77028 h 77028"/>
                  <a:gd name="connsiteX14" fmla="*/ 0 w 55441"/>
                  <a:gd name="connsiteY14" fmla="*/ 15025 h 77028"/>
                  <a:gd name="connsiteX15" fmla="*/ 4089 w 55441"/>
                  <a:gd name="connsiteY15" fmla="*/ 13314 h 77028"/>
                  <a:gd name="connsiteX16" fmla="*/ 8083 w 55441"/>
                  <a:gd name="connsiteY16" fmla="*/ 11792 h 77028"/>
                  <a:gd name="connsiteX17" fmla="*/ 10270 w 55441"/>
                  <a:gd name="connsiteY17" fmla="*/ 20541 h 77028"/>
                  <a:gd name="connsiteX18" fmla="*/ 10461 w 55441"/>
                  <a:gd name="connsiteY18" fmla="*/ 21207 h 77028"/>
                  <a:gd name="connsiteX19" fmla="*/ 11126 w 55441"/>
                  <a:gd name="connsiteY19" fmla="*/ 20921 h 77028"/>
                  <a:gd name="connsiteX20" fmla="*/ 15596 w 55441"/>
                  <a:gd name="connsiteY20" fmla="*/ 19210 h 77028"/>
                  <a:gd name="connsiteX21" fmla="*/ 18259 w 55441"/>
                  <a:gd name="connsiteY21" fmla="*/ 18259 h 77028"/>
                  <a:gd name="connsiteX22" fmla="*/ 20161 w 55441"/>
                  <a:gd name="connsiteY22" fmla="*/ 17593 h 77028"/>
                  <a:gd name="connsiteX23" fmla="*/ 20636 w 55441"/>
                  <a:gd name="connsiteY23" fmla="*/ 17498 h 77028"/>
                  <a:gd name="connsiteX24" fmla="*/ 20446 w 55441"/>
                  <a:gd name="connsiteY24" fmla="*/ 16927 h 77028"/>
                  <a:gd name="connsiteX25" fmla="*/ 18544 w 55441"/>
                  <a:gd name="connsiteY25" fmla="*/ 7988 h 77028"/>
                  <a:gd name="connsiteX26" fmla="*/ 22728 w 55441"/>
                  <a:gd name="connsiteY26" fmla="*/ 6562 h 77028"/>
                  <a:gd name="connsiteX27" fmla="*/ 26817 w 55441"/>
                  <a:gd name="connsiteY27" fmla="*/ 5230 h 77028"/>
                  <a:gd name="connsiteX28" fmla="*/ 28529 w 55441"/>
                  <a:gd name="connsiteY28" fmla="*/ 14074 h 77028"/>
                  <a:gd name="connsiteX29" fmla="*/ 28624 w 55441"/>
                  <a:gd name="connsiteY29" fmla="*/ 14740 h 77028"/>
                  <a:gd name="connsiteX30" fmla="*/ 29290 w 55441"/>
                  <a:gd name="connsiteY30" fmla="*/ 14550 h 77028"/>
                  <a:gd name="connsiteX31" fmla="*/ 31382 w 55441"/>
                  <a:gd name="connsiteY31" fmla="*/ 13884 h 77028"/>
                  <a:gd name="connsiteX32" fmla="*/ 33950 w 55441"/>
                  <a:gd name="connsiteY32" fmla="*/ 13123 h 77028"/>
                  <a:gd name="connsiteX33" fmla="*/ 36042 w 55441"/>
                  <a:gd name="connsiteY33" fmla="*/ 12553 h 77028"/>
                  <a:gd name="connsiteX34" fmla="*/ 38514 w 55441"/>
                  <a:gd name="connsiteY34" fmla="*/ 11887 h 77028"/>
                  <a:gd name="connsiteX35" fmla="*/ 39085 w 55441"/>
                  <a:gd name="connsiteY35" fmla="*/ 11697 h 77028"/>
                  <a:gd name="connsiteX36" fmla="*/ 38990 w 55441"/>
                  <a:gd name="connsiteY36" fmla="*/ 11126 h 77028"/>
                  <a:gd name="connsiteX37" fmla="*/ 37468 w 55441"/>
                  <a:gd name="connsiteY37" fmla="*/ 2187 h 77028"/>
                  <a:gd name="connsiteX38" fmla="*/ 41748 w 55441"/>
                  <a:gd name="connsiteY38" fmla="*/ 1046 h 77028"/>
                  <a:gd name="connsiteX39" fmla="*/ 44125 w 55441"/>
                  <a:gd name="connsiteY39" fmla="*/ 475 h 77028"/>
                  <a:gd name="connsiteX40" fmla="*/ 45932 w 55441"/>
                  <a:gd name="connsiteY40" fmla="*/ 0 h 77028"/>
                  <a:gd name="connsiteX41" fmla="*/ 55441 w 55441"/>
                  <a:gd name="connsiteY41" fmla="*/ 62954 h 77028"/>
                  <a:gd name="connsiteX42" fmla="*/ 47739 w 55441"/>
                  <a:gd name="connsiteY42" fmla="*/ 65046 h 77028"/>
                  <a:gd name="connsiteX43" fmla="*/ 40226 w 55441"/>
                  <a:gd name="connsiteY43" fmla="*/ 67424 h 770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</a:cxnLst>
                <a:rect l="l" t="t" r="r" b="b"/>
                <a:pathLst>
                  <a:path w="55441" h="77028">
                    <a:moveTo>
                      <a:pt x="40226" y="67424"/>
                    </a:moveTo>
                    <a:cubicBezTo>
                      <a:pt x="38990" y="61147"/>
                      <a:pt x="36327" y="47548"/>
                      <a:pt x="34901" y="40321"/>
                    </a:cubicBezTo>
                    <a:cubicBezTo>
                      <a:pt x="34330" y="37088"/>
                      <a:pt x="33854" y="34710"/>
                      <a:pt x="33759" y="34140"/>
                    </a:cubicBezTo>
                    <a:cubicBezTo>
                      <a:pt x="33284" y="31667"/>
                      <a:pt x="31477" y="29765"/>
                      <a:pt x="28814" y="29765"/>
                    </a:cubicBezTo>
                    <a:cubicBezTo>
                      <a:pt x="28434" y="29765"/>
                      <a:pt x="27958" y="29860"/>
                      <a:pt x="27483" y="29956"/>
                    </a:cubicBezTo>
                    <a:cubicBezTo>
                      <a:pt x="24725" y="30526"/>
                      <a:pt x="23299" y="32618"/>
                      <a:pt x="23299" y="34901"/>
                    </a:cubicBezTo>
                    <a:cubicBezTo>
                      <a:pt x="23299" y="35376"/>
                      <a:pt x="23394" y="35852"/>
                      <a:pt x="23489" y="36327"/>
                    </a:cubicBezTo>
                    <a:cubicBezTo>
                      <a:pt x="23679" y="37088"/>
                      <a:pt x="24345" y="40416"/>
                      <a:pt x="25296" y="44886"/>
                    </a:cubicBezTo>
                    <a:cubicBezTo>
                      <a:pt x="26912" y="52493"/>
                      <a:pt x="29860" y="65236"/>
                      <a:pt x="31097" y="70657"/>
                    </a:cubicBezTo>
                    <a:lnTo>
                      <a:pt x="29670" y="71323"/>
                    </a:lnTo>
                    <a:lnTo>
                      <a:pt x="26722" y="72654"/>
                    </a:lnTo>
                    <a:cubicBezTo>
                      <a:pt x="25581" y="73225"/>
                      <a:pt x="24440" y="73605"/>
                      <a:pt x="23869" y="73795"/>
                    </a:cubicBezTo>
                    <a:cubicBezTo>
                      <a:pt x="23204" y="74080"/>
                      <a:pt x="21397" y="74841"/>
                      <a:pt x="19685" y="75697"/>
                    </a:cubicBezTo>
                    <a:lnTo>
                      <a:pt x="16642" y="77028"/>
                    </a:lnTo>
                    <a:lnTo>
                      <a:pt x="0" y="15025"/>
                    </a:lnTo>
                    <a:cubicBezTo>
                      <a:pt x="1331" y="14455"/>
                      <a:pt x="2758" y="13884"/>
                      <a:pt x="4089" y="13314"/>
                    </a:cubicBezTo>
                    <a:cubicBezTo>
                      <a:pt x="5421" y="12743"/>
                      <a:pt x="6752" y="12268"/>
                      <a:pt x="8083" y="11792"/>
                    </a:cubicBezTo>
                    <a:lnTo>
                      <a:pt x="10270" y="20541"/>
                    </a:lnTo>
                    <a:lnTo>
                      <a:pt x="10461" y="21207"/>
                    </a:lnTo>
                    <a:lnTo>
                      <a:pt x="11126" y="20921"/>
                    </a:lnTo>
                    <a:cubicBezTo>
                      <a:pt x="12553" y="20351"/>
                      <a:pt x="14074" y="19780"/>
                      <a:pt x="15596" y="19210"/>
                    </a:cubicBezTo>
                    <a:cubicBezTo>
                      <a:pt x="16452" y="18829"/>
                      <a:pt x="17308" y="18544"/>
                      <a:pt x="18259" y="18259"/>
                    </a:cubicBezTo>
                    <a:cubicBezTo>
                      <a:pt x="18924" y="17973"/>
                      <a:pt x="19590" y="17783"/>
                      <a:pt x="20161" y="17593"/>
                    </a:cubicBezTo>
                    <a:lnTo>
                      <a:pt x="20636" y="17498"/>
                    </a:lnTo>
                    <a:lnTo>
                      <a:pt x="20446" y="16927"/>
                    </a:lnTo>
                    <a:lnTo>
                      <a:pt x="18544" y="7988"/>
                    </a:lnTo>
                    <a:cubicBezTo>
                      <a:pt x="19970" y="7513"/>
                      <a:pt x="21302" y="7037"/>
                      <a:pt x="22728" y="6562"/>
                    </a:cubicBezTo>
                    <a:cubicBezTo>
                      <a:pt x="24155" y="6086"/>
                      <a:pt x="25486" y="5611"/>
                      <a:pt x="26817" y="5230"/>
                    </a:cubicBezTo>
                    <a:lnTo>
                      <a:pt x="28529" y="14074"/>
                    </a:lnTo>
                    <a:lnTo>
                      <a:pt x="28624" y="14740"/>
                    </a:lnTo>
                    <a:lnTo>
                      <a:pt x="29290" y="14550"/>
                    </a:lnTo>
                    <a:cubicBezTo>
                      <a:pt x="29956" y="14360"/>
                      <a:pt x="30716" y="14169"/>
                      <a:pt x="31382" y="13884"/>
                    </a:cubicBezTo>
                    <a:cubicBezTo>
                      <a:pt x="32238" y="13599"/>
                      <a:pt x="33094" y="13409"/>
                      <a:pt x="33950" y="13123"/>
                    </a:cubicBezTo>
                    <a:cubicBezTo>
                      <a:pt x="34615" y="12933"/>
                      <a:pt x="35376" y="12743"/>
                      <a:pt x="36042" y="12553"/>
                    </a:cubicBezTo>
                    <a:cubicBezTo>
                      <a:pt x="36898" y="12268"/>
                      <a:pt x="37753" y="12077"/>
                      <a:pt x="38514" y="11887"/>
                    </a:cubicBezTo>
                    <a:lnTo>
                      <a:pt x="39085" y="11697"/>
                    </a:lnTo>
                    <a:lnTo>
                      <a:pt x="38990" y="11126"/>
                    </a:lnTo>
                    <a:lnTo>
                      <a:pt x="37468" y="2187"/>
                    </a:lnTo>
                    <a:cubicBezTo>
                      <a:pt x="38895" y="1807"/>
                      <a:pt x="40321" y="1426"/>
                      <a:pt x="41748" y="1046"/>
                    </a:cubicBezTo>
                    <a:cubicBezTo>
                      <a:pt x="42508" y="856"/>
                      <a:pt x="43364" y="666"/>
                      <a:pt x="44125" y="475"/>
                    </a:cubicBezTo>
                    <a:cubicBezTo>
                      <a:pt x="44696" y="380"/>
                      <a:pt x="45361" y="190"/>
                      <a:pt x="45932" y="0"/>
                    </a:cubicBezTo>
                    <a:lnTo>
                      <a:pt x="55441" y="62954"/>
                    </a:lnTo>
                    <a:cubicBezTo>
                      <a:pt x="53444" y="63430"/>
                      <a:pt x="48975" y="64666"/>
                      <a:pt x="47739" y="65046"/>
                    </a:cubicBezTo>
                    <a:cubicBezTo>
                      <a:pt x="46597" y="65427"/>
                      <a:pt x="41938" y="66853"/>
                      <a:pt x="40226" y="67424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70" name="Frihåndsform: figur 269">
                <a:extLst>
                  <a:ext uri="{FF2B5EF4-FFF2-40B4-BE49-F238E27FC236}">
                    <a16:creationId xmlns:a16="http://schemas.microsoft.com/office/drawing/2014/main" id="{C4C09957-A36B-48B6-A260-F57768D311BA}"/>
                  </a:ext>
                </a:extLst>
              </p:cNvPr>
              <p:cNvSpPr/>
              <p:nvPr/>
            </p:nvSpPr>
            <p:spPr>
              <a:xfrm>
                <a:off x="10259950" y="633820"/>
                <a:ext cx="55536" cy="76933"/>
              </a:xfrm>
              <a:custGeom>
                <a:avLst/>
                <a:gdLst>
                  <a:gd name="connsiteX0" fmla="*/ 24440 w 55536"/>
                  <a:gd name="connsiteY0" fmla="*/ 70752 h 76933"/>
                  <a:gd name="connsiteX1" fmla="*/ 30241 w 55536"/>
                  <a:gd name="connsiteY1" fmla="*/ 44886 h 76933"/>
                  <a:gd name="connsiteX2" fmla="*/ 32048 w 55536"/>
                  <a:gd name="connsiteY2" fmla="*/ 36327 h 76933"/>
                  <a:gd name="connsiteX3" fmla="*/ 32238 w 55536"/>
                  <a:gd name="connsiteY3" fmla="*/ 34901 h 76933"/>
                  <a:gd name="connsiteX4" fmla="*/ 28054 w 55536"/>
                  <a:gd name="connsiteY4" fmla="*/ 29956 h 76933"/>
                  <a:gd name="connsiteX5" fmla="*/ 26722 w 55536"/>
                  <a:gd name="connsiteY5" fmla="*/ 29860 h 76933"/>
                  <a:gd name="connsiteX6" fmla="*/ 21777 w 55536"/>
                  <a:gd name="connsiteY6" fmla="*/ 34235 h 76933"/>
                  <a:gd name="connsiteX7" fmla="*/ 20636 w 55536"/>
                  <a:gd name="connsiteY7" fmla="*/ 40416 h 76933"/>
                  <a:gd name="connsiteX8" fmla="*/ 15311 w 55536"/>
                  <a:gd name="connsiteY8" fmla="*/ 67424 h 76933"/>
                  <a:gd name="connsiteX9" fmla="*/ 8464 w 55536"/>
                  <a:gd name="connsiteY9" fmla="*/ 65332 h 76933"/>
                  <a:gd name="connsiteX10" fmla="*/ 190 w 55536"/>
                  <a:gd name="connsiteY10" fmla="*/ 63049 h 76933"/>
                  <a:gd name="connsiteX11" fmla="*/ 0 w 55536"/>
                  <a:gd name="connsiteY11" fmla="*/ 62954 h 76933"/>
                  <a:gd name="connsiteX12" fmla="*/ 9510 w 55536"/>
                  <a:gd name="connsiteY12" fmla="*/ 0 h 76933"/>
                  <a:gd name="connsiteX13" fmla="*/ 11317 w 55536"/>
                  <a:gd name="connsiteY13" fmla="*/ 475 h 76933"/>
                  <a:gd name="connsiteX14" fmla="*/ 13694 w 55536"/>
                  <a:gd name="connsiteY14" fmla="*/ 1046 h 76933"/>
                  <a:gd name="connsiteX15" fmla="*/ 17973 w 55536"/>
                  <a:gd name="connsiteY15" fmla="*/ 2092 h 76933"/>
                  <a:gd name="connsiteX16" fmla="*/ 16452 w 55536"/>
                  <a:gd name="connsiteY16" fmla="*/ 11031 h 76933"/>
                  <a:gd name="connsiteX17" fmla="*/ 16357 w 55536"/>
                  <a:gd name="connsiteY17" fmla="*/ 11602 h 76933"/>
                  <a:gd name="connsiteX18" fmla="*/ 16927 w 55536"/>
                  <a:gd name="connsiteY18" fmla="*/ 11792 h 76933"/>
                  <a:gd name="connsiteX19" fmla="*/ 19400 w 55536"/>
                  <a:gd name="connsiteY19" fmla="*/ 12458 h 76933"/>
                  <a:gd name="connsiteX20" fmla="*/ 21587 w 55536"/>
                  <a:gd name="connsiteY20" fmla="*/ 13028 h 76933"/>
                  <a:gd name="connsiteX21" fmla="*/ 24155 w 55536"/>
                  <a:gd name="connsiteY21" fmla="*/ 13789 h 76933"/>
                  <a:gd name="connsiteX22" fmla="*/ 26247 w 55536"/>
                  <a:gd name="connsiteY22" fmla="*/ 14455 h 76933"/>
                  <a:gd name="connsiteX23" fmla="*/ 26912 w 55536"/>
                  <a:gd name="connsiteY23" fmla="*/ 14645 h 76933"/>
                  <a:gd name="connsiteX24" fmla="*/ 27008 w 55536"/>
                  <a:gd name="connsiteY24" fmla="*/ 13979 h 76933"/>
                  <a:gd name="connsiteX25" fmla="*/ 28719 w 55536"/>
                  <a:gd name="connsiteY25" fmla="*/ 5135 h 76933"/>
                  <a:gd name="connsiteX26" fmla="*/ 32808 w 55536"/>
                  <a:gd name="connsiteY26" fmla="*/ 6467 h 76933"/>
                  <a:gd name="connsiteX27" fmla="*/ 36993 w 55536"/>
                  <a:gd name="connsiteY27" fmla="*/ 7893 h 76933"/>
                  <a:gd name="connsiteX28" fmla="*/ 35091 w 55536"/>
                  <a:gd name="connsiteY28" fmla="*/ 16927 h 76933"/>
                  <a:gd name="connsiteX29" fmla="*/ 34996 w 55536"/>
                  <a:gd name="connsiteY29" fmla="*/ 17498 h 76933"/>
                  <a:gd name="connsiteX30" fmla="*/ 35471 w 55536"/>
                  <a:gd name="connsiteY30" fmla="*/ 17688 h 76933"/>
                  <a:gd name="connsiteX31" fmla="*/ 37373 w 55536"/>
                  <a:gd name="connsiteY31" fmla="*/ 18354 h 76933"/>
                  <a:gd name="connsiteX32" fmla="*/ 40036 w 55536"/>
                  <a:gd name="connsiteY32" fmla="*/ 19305 h 76933"/>
                  <a:gd name="connsiteX33" fmla="*/ 44505 w 55536"/>
                  <a:gd name="connsiteY33" fmla="*/ 21016 h 76933"/>
                  <a:gd name="connsiteX34" fmla="*/ 45171 w 55536"/>
                  <a:gd name="connsiteY34" fmla="*/ 21302 h 76933"/>
                  <a:gd name="connsiteX35" fmla="*/ 45266 w 55536"/>
                  <a:gd name="connsiteY35" fmla="*/ 20541 h 76933"/>
                  <a:gd name="connsiteX36" fmla="*/ 47453 w 55536"/>
                  <a:gd name="connsiteY36" fmla="*/ 11792 h 76933"/>
                  <a:gd name="connsiteX37" fmla="*/ 51447 w 55536"/>
                  <a:gd name="connsiteY37" fmla="*/ 13314 h 76933"/>
                  <a:gd name="connsiteX38" fmla="*/ 55537 w 55536"/>
                  <a:gd name="connsiteY38" fmla="*/ 15025 h 76933"/>
                  <a:gd name="connsiteX39" fmla="*/ 39085 w 55536"/>
                  <a:gd name="connsiteY39" fmla="*/ 76933 h 76933"/>
                  <a:gd name="connsiteX40" fmla="*/ 32523 w 55536"/>
                  <a:gd name="connsiteY40" fmla="*/ 73985 h 76933"/>
                  <a:gd name="connsiteX41" fmla="*/ 32048 w 55536"/>
                  <a:gd name="connsiteY41" fmla="*/ 73795 h 76933"/>
                  <a:gd name="connsiteX42" fmla="*/ 24630 w 55536"/>
                  <a:gd name="connsiteY42" fmla="*/ 70752 h 76933"/>
                  <a:gd name="connsiteX43" fmla="*/ 24440 w 55536"/>
                  <a:gd name="connsiteY43" fmla="*/ 70752 h 769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</a:cxnLst>
                <a:rect l="l" t="t" r="r" b="b"/>
                <a:pathLst>
                  <a:path w="55536" h="76933">
                    <a:moveTo>
                      <a:pt x="24440" y="70752"/>
                    </a:moveTo>
                    <a:cubicBezTo>
                      <a:pt x="25581" y="65427"/>
                      <a:pt x="28624" y="52589"/>
                      <a:pt x="30241" y="44886"/>
                    </a:cubicBezTo>
                    <a:cubicBezTo>
                      <a:pt x="31192" y="40511"/>
                      <a:pt x="31953" y="37088"/>
                      <a:pt x="32048" y="36327"/>
                    </a:cubicBezTo>
                    <a:cubicBezTo>
                      <a:pt x="32143" y="35852"/>
                      <a:pt x="32238" y="35376"/>
                      <a:pt x="32238" y="34901"/>
                    </a:cubicBezTo>
                    <a:cubicBezTo>
                      <a:pt x="32238" y="32523"/>
                      <a:pt x="30811" y="30526"/>
                      <a:pt x="28054" y="29956"/>
                    </a:cubicBezTo>
                    <a:cubicBezTo>
                      <a:pt x="27578" y="29860"/>
                      <a:pt x="27198" y="29860"/>
                      <a:pt x="26722" y="29860"/>
                    </a:cubicBezTo>
                    <a:cubicBezTo>
                      <a:pt x="23964" y="29860"/>
                      <a:pt x="22158" y="31762"/>
                      <a:pt x="21777" y="34235"/>
                    </a:cubicBezTo>
                    <a:cubicBezTo>
                      <a:pt x="21682" y="34805"/>
                      <a:pt x="21207" y="37183"/>
                      <a:pt x="20636" y="40416"/>
                    </a:cubicBezTo>
                    <a:cubicBezTo>
                      <a:pt x="19210" y="47644"/>
                      <a:pt x="16547" y="61242"/>
                      <a:pt x="15311" y="67424"/>
                    </a:cubicBezTo>
                    <a:cubicBezTo>
                      <a:pt x="13123" y="66663"/>
                      <a:pt x="10841" y="65902"/>
                      <a:pt x="8464" y="65332"/>
                    </a:cubicBezTo>
                    <a:cubicBezTo>
                      <a:pt x="7037" y="64951"/>
                      <a:pt x="1617" y="63430"/>
                      <a:pt x="190" y="63049"/>
                    </a:cubicBezTo>
                    <a:cubicBezTo>
                      <a:pt x="95" y="63049"/>
                      <a:pt x="95" y="62954"/>
                      <a:pt x="0" y="62954"/>
                    </a:cubicBezTo>
                    <a:lnTo>
                      <a:pt x="9510" y="0"/>
                    </a:lnTo>
                    <a:cubicBezTo>
                      <a:pt x="10080" y="95"/>
                      <a:pt x="10746" y="285"/>
                      <a:pt x="11317" y="475"/>
                    </a:cubicBezTo>
                    <a:cubicBezTo>
                      <a:pt x="12077" y="666"/>
                      <a:pt x="12933" y="856"/>
                      <a:pt x="13694" y="1046"/>
                    </a:cubicBezTo>
                    <a:cubicBezTo>
                      <a:pt x="15216" y="1426"/>
                      <a:pt x="16547" y="1712"/>
                      <a:pt x="17973" y="2092"/>
                    </a:cubicBezTo>
                    <a:lnTo>
                      <a:pt x="16452" y="11031"/>
                    </a:lnTo>
                    <a:lnTo>
                      <a:pt x="16357" y="11602"/>
                    </a:lnTo>
                    <a:lnTo>
                      <a:pt x="16927" y="11792"/>
                    </a:lnTo>
                    <a:cubicBezTo>
                      <a:pt x="17688" y="11982"/>
                      <a:pt x="18544" y="12268"/>
                      <a:pt x="19400" y="12458"/>
                    </a:cubicBezTo>
                    <a:cubicBezTo>
                      <a:pt x="20161" y="12648"/>
                      <a:pt x="20826" y="12838"/>
                      <a:pt x="21587" y="13028"/>
                    </a:cubicBezTo>
                    <a:cubicBezTo>
                      <a:pt x="22443" y="13314"/>
                      <a:pt x="23299" y="13504"/>
                      <a:pt x="24155" y="13789"/>
                    </a:cubicBezTo>
                    <a:cubicBezTo>
                      <a:pt x="24820" y="14074"/>
                      <a:pt x="25581" y="14265"/>
                      <a:pt x="26247" y="14455"/>
                    </a:cubicBezTo>
                    <a:lnTo>
                      <a:pt x="26912" y="14645"/>
                    </a:lnTo>
                    <a:lnTo>
                      <a:pt x="27008" y="13979"/>
                    </a:lnTo>
                    <a:lnTo>
                      <a:pt x="28719" y="5135"/>
                    </a:lnTo>
                    <a:cubicBezTo>
                      <a:pt x="30146" y="5516"/>
                      <a:pt x="31477" y="5991"/>
                      <a:pt x="32808" y="6467"/>
                    </a:cubicBezTo>
                    <a:cubicBezTo>
                      <a:pt x="34235" y="6942"/>
                      <a:pt x="35661" y="7322"/>
                      <a:pt x="36993" y="7893"/>
                    </a:cubicBezTo>
                    <a:lnTo>
                      <a:pt x="35091" y="16927"/>
                    </a:lnTo>
                    <a:lnTo>
                      <a:pt x="34996" y="17498"/>
                    </a:lnTo>
                    <a:lnTo>
                      <a:pt x="35471" y="17688"/>
                    </a:lnTo>
                    <a:cubicBezTo>
                      <a:pt x="36137" y="17973"/>
                      <a:pt x="36802" y="18164"/>
                      <a:pt x="37373" y="18354"/>
                    </a:cubicBezTo>
                    <a:cubicBezTo>
                      <a:pt x="38229" y="18639"/>
                      <a:pt x="39085" y="18924"/>
                      <a:pt x="40036" y="19305"/>
                    </a:cubicBezTo>
                    <a:cubicBezTo>
                      <a:pt x="41557" y="19875"/>
                      <a:pt x="43079" y="20446"/>
                      <a:pt x="44505" y="21016"/>
                    </a:cubicBezTo>
                    <a:lnTo>
                      <a:pt x="45171" y="21302"/>
                    </a:lnTo>
                    <a:lnTo>
                      <a:pt x="45266" y="20541"/>
                    </a:lnTo>
                    <a:lnTo>
                      <a:pt x="47453" y="11792"/>
                    </a:lnTo>
                    <a:cubicBezTo>
                      <a:pt x="48785" y="12268"/>
                      <a:pt x="50021" y="12743"/>
                      <a:pt x="51447" y="13314"/>
                    </a:cubicBezTo>
                    <a:cubicBezTo>
                      <a:pt x="52779" y="13884"/>
                      <a:pt x="54205" y="14455"/>
                      <a:pt x="55537" y="15025"/>
                    </a:cubicBezTo>
                    <a:lnTo>
                      <a:pt x="39085" y="76933"/>
                    </a:lnTo>
                    <a:cubicBezTo>
                      <a:pt x="37088" y="75982"/>
                      <a:pt x="33569" y="74461"/>
                      <a:pt x="32523" y="73985"/>
                    </a:cubicBezTo>
                    <a:cubicBezTo>
                      <a:pt x="32428" y="73890"/>
                      <a:pt x="32238" y="73890"/>
                      <a:pt x="32048" y="73795"/>
                    </a:cubicBezTo>
                    <a:cubicBezTo>
                      <a:pt x="30241" y="73034"/>
                      <a:pt x="25866" y="71228"/>
                      <a:pt x="24630" y="70752"/>
                    </a:cubicBezTo>
                    <a:cubicBezTo>
                      <a:pt x="24535" y="70752"/>
                      <a:pt x="24440" y="70752"/>
                      <a:pt x="24440" y="70752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71" name="Frihåndsform: figur 270">
                <a:extLst>
                  <a:ext uri="{FF2B5EF4-FFF2-40B4-BE49-F238E27FC236}">
                    <a16:creationId xmlns:a16="http://schemas.microsoft.com/office/drawing/2014/main" id="{40C92800-64EF-4E14-A5E2-2CA93BF01FF4}"/>
                  </a:ext>
                </a:extLst>
              </p:cNvPr>
              <p:cNvSpPr/>
              <p:nvPr/>
            </p:nvSpPr>
            <p:spPr>
              <a:xfrm>
                <a:off x="10177881" y="984347"/>
                <a:ext cx="53539" cy="17212"/>
              </a:xfrm>
              <a:custGeom>
                <a:avLst/>
                <a:gdLst>
                  <a:gd name="connsiteX0" fmla="*/ 53540 w 53539"/>
                  <a:gd name="connsiteY0" fmla="*/ 12838 h 17212"/>
                  <a:gd name="connsiteX1" fmla="*/ 46883 w 53539"/>
                  <a:gd name="connsiteY1" fmla="*/ 10556 h 17212"/>
                  <a:gd name="connsiteX2" fmla="*/ 36993 w 53539"/>
                  <a:gd name="connsiteY2" fmla="*/ 17213 h 17212"/>
                  <a:gd name="connsiteX3" fmla="*/ 26532 w 53539"/>
                  <a:gd name="connsiteY3" fmla="*/ 8654 h 17212"/>
                  <a:gd name="connsiteX4" fmla="*/ 16071 w 53539"/>
                  <a:gd name="connsiteY4" fmla="*/ 17213 h 17212"/>
                  <a:gd name="connsiteX5" fmla="*/ 6181 w 53539"/>
                  <a:gd name="connsiteY5" fmla="*/ 10556 h 17212"/>
                  <a:gd name="connsiteX6" fmla="*/ 0 w 53539"/>
                  <a:gd name="connsiteY6" fmla="*/ 12553 h 17212"/>
                  <a:gd name="connsiteX7" fmla="*/ 0 w 53539"/>
                  <a:gd name="connsiteY7" fmla="*/ 0 h 17212"/>
                  <a:gd name="connsiteX8" fmla="*/ 53444 w 53539"/>
                  <a:gd name="connsiteY8" fmla="*/ 0 h 17212"/>
                  <a:gd name="connsiteX9" fmla="*/ 53444 w 53539"/>
                  <a:gd name="connsiteY9" fmla="*/ 12838 h 172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3539" h="17212">
                    <a:moveTo>
                      <a:pt x="53540" y="12838"/>
                    </a:moveTo>
                    <a:cubicBezTo>
                      <a:pt x="51733" y="11412"/>
                      <a:pt x="49450" y="10556"/>
                      <a:pt x="46883" y="10556"/>
                    </a:cubicBezTo>
                    <a:cubicBezTo>
                      <a:pt x="42413" y="10556"/>
                      <a:pt x="38609" y="13314"/>
                      <a:pt x="36993" y="17213"/>
                    </a:cubicBezTo>
                    <a:cubicBezTo>
                      <a:pt x="36042" y="12363"/>
                      <a:pt x="31667" y="8654"/>
                      <a:pt x="26532" y="8654"/>
                    </a:cubicBezTo>
                    <a:cubicBezTo>
                      <a:pt x="21397" y="8654"/>
                      <a:pt x="17022" y="12363"/>
                      <a:pt x="16071" y="17213"/>
                    </a:cubicBezTo>
                    <a:cubicBezTo>
                      <a:pt x="14455" y="13314"/>
                      <a:pt x="10651" y="10556"/>
                      <a:pt x="6181" y="10556"/>
                    </a:cubicBezTo>
                    <a:cubicBezTo>
                      <a:pt x="3899" y="10556"/>
                      <a:pt x="1807" y="11317"/>
                      <a:pt x="0" y="12553"/>
                    </a:cubicBezTo>
                    <a:lnTo>
                      <a:pt x="0" y="0"/>
                    </a:lnTo>
                    <a:lnTo>
                      <a:pt x="53444" y="0"/>
                    </a:lnTo>
                    <a:lnTo>
                      <a:pt x="53444" y="12838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</p:grpSp>
        <p:sp>
          <p:nvSpPr>
            <p:cNvPr id="168" name="Frihåndsform: figur 167">
              <a:extLst>
                <a:ext uri="{FF2B5EF4-FFF2-40B4-BE49-F238E27FC236}">
                  <a16:creationId xmlns:a16="http://schemas.microsoft.com/office/drawing/2014/main" id="{F436D780-935E-4815-8373-DAFC8F1BD131}"/>
                </a:ext>
              </a:extLst>
            </p:cNvPr>
            <p:cNvSpPr/>
            <p:nvPr/>
          </p:nvSpPr>
          <p:spPr>
            <a:xfrm>
              <a:off x="10150874" y="810225"/>
              <a:ext cx="52493" cy="54300"/>
            </a:xfrm>
            <a:custGeom>
              <a:avLst/>
              <a:gdLst>
                <a:gd name="connsiteX0" fmla="*/ 52493 w 52493"/>
                <a:gd name="connsiteY0" fmla="*/ 51352 h 54300"/>
                <a:gd name="connsiteX1" fmla="*/ 49450 w 52493"/>
                <a:gd name="connsiteY1" fmla="*/ 54300 h 54300"/>
                <a:gd name="connsiteX2" fmla="*/ 47358 w 52493"/>
                <a:gd name="connsiteY2" fmla="*/ 52208 h 54300"/>
                <a:gd name="connsiteX3" fmla="*/ 0 w 52493"/>
                <a:gd name="connsiteY3" fmla="*/ 3043 h 54300"/>
                <a:gd name="connsiteX4" fmla="*/ 3043 w 52493"/>
                <a:gd name="connsiteY4" fmla="*/ 0 h 54300"/>
                <a:gd name="connsiteX5" fmla="*/ 50401 w 52493"/>
                <a:gd name="connsiteY5" fmla="*/ 49165 h 5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2493" h="54300">
                  <a:moveTo>
                    <a:pt x="52493" y="51352"/>
                  </a:moveTo>
                  <a:lnTo>
                    <a:pt x="49450" y="54300"/>
                  </a:lnTo>
                  <a:lnTo>
                    <a:pt x="47358" y="52208"/>
                  </a:lnTo>
                  <a:lnTo>
                    <a:pt x="0" y="3043"/>
                  </a:lnTo>
                  <a:lnTo>
                    <a:pt x="3043" y="0"/>
                  </a:lnTo>
                  <a:lnTo>
                    <a:pt x="50401" y="49165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grpSp>
          <p:nvGrpSpPr>
            <p:cNvPr id="169" name="dasdasda">
              <a:extLst>
                <a:ext uri="{FF2B5EF4-FFF2-40B4-BE49-F238E27FC236}">
                  <a16:creationId xmlns:a16="http://schemas.microsoft.com/office/drawing/2014/main" id="{11EA8E6B-E0B5-470A-B639-161A03439187}"/>
                </a:ext>
              </a:extLst>
            </p:cNvPr>
            <p:cNvGrpSpPr/>
            <p:nvPr/>
          </p:nvGrpSpPr>
          <p:grpSpPr>
            <a:xfrm>
              <a:off x="10178642" y="627068"/>
              <a:ext cx="52778" cy="356137"/>
              <a:chOff x="10178642" y="627068"/>
              <a:chExt cx="52778" cy="356137"/>
            </a:xfrm>
            <a:solidFill>
              <a:srgbClr val="EBEBEB"/>
            </a:solidFill>
          </p:grpSpPr>
          <p:sp>
            <p:nvSpPr>
              <p:cNvPr id="266" name="Frihåndsform: figur 265">
                <a:extLst>
                  <a:ext uri="{FF2B5EF4-FFF2-40B4-BE49-F238E27FC236}">
                    <a16:creationId xmlns:a16="http://schemas.microsoft.com/office/drawing/2014/main" id="{478D9477-930C-49B2-8DD0-654509FA6FEE}"/>
                  </a:ext>
                </a:extLst>
              </p:cNvPr>
              <p:cNvSpPr/>
              <p:nvPr/>
            </p:nvSpPr>
            <p:spPr>
              <a:xfrm>
                <a:off x="10178642" y="977690"/>
                <a:ext cx="52778" cy="5515"/>
              </a:xfrm>
              <a:custGeom>
                <a:avLst/>
                <a:gdLst>
                  <a:gd name="connsiteX0" fmla="*/ 7608 w 52778"/>
                  <a:gd name="connsiteY0" fmla="*/ 0 h 5515"/>
                  <a:gd name="connsiteX1" fmla="*/ 8559 w 52778"/>
                  <a:gd name="connsiteY1" fmla="*/ 0 h 5515"/>
                  <a:gd name="connsiteX2" fmla="*/ 43935 w 52778"/>
                  <a:gd name="connsiteY2" fmla="*/ 0 h 5515"/>
                  <a:gd name="connsiteX3" fmla="*/ 44886 w 52778"/>
                  <a:gd name="connsiteY3" fmla="*/ 0 h 5515"/>
                  <a:gd name="connsiteX4" fmla="*/ 45837 w 52778"/>
                  <a:gd name="connsiteY4" fmla="*/ 0 h 5515"/>
                  <a:gd name="connsiteX5" fmla="*/ 52779 w 52778"/>
                  <a:gd name="connsiteY5" fmla="*/ 2758 h 5515"/>
                  <a:gd name="connsiteX6" fmla="*/ 45837 w 52778"/>
                  <a:gd name="connsiteY6" fmla="*/ 5516 h 5515"/>
                  <a:gd name="connsiteX7" fmla="*/ 26342 w 52778"/>
                  <a:gd name="connsiteY7" fmla="*/ 5516 h 5515"/>
                  <a:gd name="connsiteX8" fmla="*/ 6847 w 52778"/>
                  <a:gd name="connsiteY8" fmla="*/ 5516 h 5515"/>
                  <a:gd name="connsiteX9" fmla="*/ 0 w 52778"/>
                  <a:gd name="connsiteY9" fmla="*/ 2758 h 5515"/>
                  <a:gd name="connsiteX10" fmla="*/ 6847 w 52778"/>
                  <a:gd name="connsiteY10" fmla="*/ 0 h 5515"/>
                  <a:gd name="connsiteX11" fmla="*/ 7608 w 52778"/>
                  <a:gd name="connsiteY11" fmla="*/ 0 h 55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52778" h="5515">
                    <a:moveTo>
                      <a:pt x="7608" y="0"/>
                    </a:moveTo>
                    <a:lnTo>
                      <a:pt x="8559" y="0"/>
                    </a:lnTo>
                    <a:lnTo>
                      <a:pt x="43935" y="0"/>
                    </a:lnTo>
                    <a:lnTo>
                      <a:pt x="44886" y="0"/>
                    </a:lnTo>
                    <a:lnTo>
                      <a:pt x="45837" y="0"/>
                    </a:lnTo>
                    <a:cubicBezTo>
                      <a:pt x="50782" y="0"/>
                      <a:pt x="52779" y="856"/>
                      <a:pt x="52779" y="2758"/>
                    </a:cubicBezTo>
                    <a:cubicBezTo>
                      <a:pt x="52779" y="4660"/>
                      <a:pt x="50782" y="5516"/>
                      <a:pt x="45837" y="5516"/>
                    </a:cubicBezTo>
                    <a:lnTo>
                      <a:pt x="26342" y="5516"/>
                    </a:lnTo>
                    <a:lnTo>
                      <a:pt x="6847" y="5516"/>
                    </a:lnTo>
                    <a:cubicBezTo>
                      <a:pt x="1902" y="5516"/>
                      <a:pt x="0" y="4660"/>
                      <a:pt x="0" y="2758"/>
                    </a:cubicBezTo>
                    <a:cubicBezTo>
                      <a:pt x="0" y="951"/>
                      <a:pt x="1902" y="0"/>
                      <a:pt x="6847" y="0"/>
                    </a:cubicBezTo>
                    <a:lnTo>
                      <a:pt x="7608" y="0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67" name="Frihåndsform: figur 266">
                <a:extLst>
                  <a:ext uri="{FF2B5EF4-FFF2-40B4-BE49-F238E27FC236}">
                    <a16:creationId xmlns:a16="http://schemas.microsoft.com/office/drawing/2014/main" id="{4941FCD7-A30C-4E59-BE78-CFCEA9CA3FEC}"/>
                  </a:ext>
                </a:extLst>
              </p:cNvPr>
              <p:cNvSpPr/>
              <p:nvPr/>
            </p:nvSpPr>
            <p:spPr>
              <a:xfrm>
                <a:off x="10180734" y="627068"/>
                <a:ext cx="48594" cy="63810"/>
              </a:xfrm>
              <a:custGeom>
                <a:avLst/>
                <a:gdLst>
                  <a:gd name="connsiteX0" fmla="*/ 28624 w 48594"/>
                  <a:gd name="connsiteY0" fmla="*/ 62859 h 63810"/>
                  <a:gd name="connsiteX1" fmla="*/ 29100 w 48594"/>
                  <a:gd name="connsiteY1" fmla="*/ 27578 h 63810"/>
                  <a:gd name="connsiteX2" fmla="*/ 29100 w 48594"/>
                  <a:gd name="connsiteY2" fmla="*/ 27388 h 63810"/>
                  <a:gd name="connsiteX3" fmla="*/ 23869 w 48594"/>
                  <a:gd name="connsiteY3" fmla="*/ 22062 h 63810"/>
                  <a:gd name="connsiteX4" fmla="*/ 18544 w 48594"/>
                  <a:gd name="connsiteY4" fmla="*/ 27483 h 63810"/>
                  <a:gd name="connsiteX5" fmla="*/ 18734 w 48594"/>
                  <a:gd name="connsiteY5" fmla="*/ 43079 h 63810"/>
                  <a:gd name="connsiteX6" fmla="*/ 18829 w 48594"/>
                  <a:gd name="connsiteY6" fmla="*/ 62859 h 63810"/>
                  <a:gd name="connsiteX7" fmla="*/ 11602 w 48594"/>
                  <a:gd name="connsiteY7" fmla="*/ 63239 h 63810"/>
                  <a:gd name="connsiteX8" fmla="*/ 3614 w 48594"/>
                  <a:gd name="connsiteY8" fmla="*/ 63810 h 63810"/>
                  <a:gd name="connsiteX9" fmla="*/ 0 w 48594"/>
                  <a:gd name="connsiteY9" fmla="*/ 1046 h 63810"/>
                  <a:gd name="connsiteX10" fmla="*/ 8749 w 48594"/>
                  <a:gd name="connsiteY10" fmla="*/ 475 h 63810"/>
                  <a:gd name="connsiteX11" fmla="*/ 9129 w 48594"/>
                  <a:gd name="connsiteY11" fmla="*/ 9415 h 63810"/>
                  <a:gd name="connsiteX12" fmla="*/ 9129 w 48594"/>
                  <a:gd name="connsiteY12" fmla="*/ 9985 h 63810"/>
                  <a:gd name="connsiteX13" fmla="*/ 9700 w 48594"/>
                  <a:gd name="connsiteY13" fmla="*/ 9890 h 63810"/>
                  <a:gd name="connsiteX14" fmla="*/ 12363 w 48594"/>
                  <a:gd name="connsiteY14" fmla="*/ 9795 h 63810"/>
                  <a:gd name="connsiteX15" fmla="*/ 19400 w 48594"/>
                  <a:gd name="connsiteY15" fmla="*/ 9605 h 63810"/>
                  <a:gd name="connsiteX16" fmla="*/ 19970 w 48594"/>
                  <a:gd name="connsiteY16" fmla="*/ 9605 h 63810"/>
                  <a:gd name="connsiteX17" fmla="*/ 19970 w 48594"/>
                  <a:gd name="connsiteY17" fmla="*/ 9129 h 63810"/>
                  <a:gd name="connsiteX18" fmla="*/ 19875 w 48594"/>
                  <a:gd name="connsiteY18" fmla="*/ 95 h 63810"/>
                  <a:gd name="connsiteX19" fmla="*/ 21777 w 48594"/>
                  <a:gd name="connsiteY19" fmla="*/ 0 h 63810"/>
                  <a:gd name="connsiteX20" fmla="*/ 26722 w 48594"/>
                  <a:gd name="connsiteY20" fmla="*/ 0 h 63810"/>
                  <a:gd name="connsiteX21" fmla="*/ 28624 w 48594"/>
                  <a:gd name="connsiteY21" fmla="*/ 95 h 63810"/>
                  <a:gd name="connsiteX22" fmla="*/ 28529 w 48594"/>
                  <a:gd name="connsiteY22" fmla="*/ 9129 h 63810"/>
                  <a:gd name="connsiteX23" fmla="*/ 28529 w 48594"/>
                  <a:gd name="connsiteY23" fmla="*/ 9700 h 63810"/>
                  <a:gd name="connsiteX24" fmla="*/ 29100 w 48594"/>
                  <a:gd name="connsiteY24" fmla="*/ 9700 h 63810"/>
                  <a:gd name="connsiteX25" fmla="*/ 36042 w 48594"/>
                  <a:gd name="connsiteY25" fmla="*/ 9890 h 63810"/>
                  <a:gd name="connsiteX26" fmla="*/ 38895 w 48594"/>
                  <a:gd name="connsiteY26" fmla="*/ 9985 h 63810"/>
                  <a:gd name="connsiteX27" fmla="*/ 39465 w 48594"/>
                  <a:gd name="connsiteY27" fmla="*/ 10080 h 63810"/>
                  <a:gd name="connsiteX28" fmla="*/ 39465 w 48594"/>
                  <a:gd name="connsiteY28" fmla="*/ 9415 h 63810"/>
                  <a:gd name="connsiteX29" fmla="*/ 39750 w 48594"/>
                  <a:gd name="connsiteY29" fmla="*/ 475 h 63810"/>
                  <a:gd name="connsiteX30" fmla="*/ 48595 w 48594"/>
                  <a:gd name="connsiteY30" fmla="*/ 1046 h 63810"/>
                  <a:gd name="connsiteX31" fmla="*/ 45076 w 48594"/>
                  <a:gd name="connsiteY31" fmla="*/ 63810 h 63810"/>
                  <a:gd name="connsiteX32" fmla="*/ 37278 w 48594"/>
                  <a:gd name="connsiteY32" fmla="*/ 63239 h 63810"/>
                  <a:gd name="connsiteX33" fmla="*/ 28624 w 48594"/>
                  <a:gd name="connsiteY33" fmla="*/ 62859 h 638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48594" h="63810">
                    <a:moveTo>
                      <a:pt x="28624" y="62859"/>
                    </a:moveTo>
                    <a:cubicBezTo>
                      <a:pt x="28624" y="54586"/>
                      <a:pt x="29100" y="29575"/>
                      <a:pt x="29100" y="27578"/>
                    </a:cubicBezTo>
                    <a:lnTo>
                      <a:pt x="29100" y="27388"/>
                    </a:lnTo>
                    <a:cubicBezTo>
                      <a:pt x="29100" y="24535"/>
                      <a:pt x="27198" y="22062"/>
                      <a:pt x="23869" y="22062"/>
                    </a:cubicBezTo>
                    <a:cubicBezTo>
                      <a:pt x="20446" y="22062"/>
                      <a:pt x="18544" y="24535"/>
                      <a:pt x="18544" y="27483"/>
                    </a:cubicBezTo>
                    <a:cubicBezTo>
                      <a:pt x="18544" y="28529"/>
                      <a:pt x="18639" y="35566"/>
                      <a:pt x="18734" y="43079"/>
                    </a:cubicBezTo>
                    <a:cubicBezTo>
                      <a:pt x="18829" y="49926"/>
                      <a:pt x="18829" y="58770"/>
                      <a:pt x="18829" y="62859"/>
                    </a:cubicBezTo>
                    <a:cubicBezTo>
                      <a:pt x="16357" y="62954"/>
                      <a:pt x="13979" y="63049"/>
                      <a:pt x="11602" y="63239"/>
                    </a:cubicBezTo>
                    <a:cubicBezTo>
                      <a:pt x="10270" y="63335"/>
                      <a:pt x="5516" y="63620"/>
                      <a:pt x="3614" y="63810"/>
                    </a:cubicBezTo>
                    <a:lnTo>
                      <a:pt x="0" y="1046"/>
                    </a:lnTo>
                    <a:cubicBezTo>
                      <a:pt x="1997" y="951"/>
                      <a:pt x="6752" y="571"/>
                      <a:pt x="8749" y="475"/>
                    </a:cubicBezTo>
                    <a:lnTo>
                      <a:pt x="9129" y="9415"/>
                    </a:lnTo>
                    <a:lnTo>
                      <a:pt x="9129" y="9985"/>
                    </a:lnTo>
                    <a:lnTo>
                      <a:pt x="9700" y="9890"/>
                    </a:lnTo>
                    <a:cubicBezTo>
                      <a:pt x="10175" y="9890"/>
                      <a:pt x="11221" y="9890"/>
                      <a:pt x="12363" y="9795"/>
                    </a:cubicBezTo>
                    <a:cubicBezTo>
                      <a:pt x="14930" y="9700"/>
                      <a:pt x="18259" y="9605"/>
                      <a:pt x="19400" y="9605"/>
                    </a:cubicBezTo>
                    <a:lnTo>
                      <a:pt x="19970" y="9605"/>
                    </a:lnTo>
                    <a:lnTo>
                      <a:pt x="19970" y="9129"/>
                    </a:lnTo>
                    <a:lnTo>
                      <a:pt x="19875" y="95"/>
                    </a:lnTo>
                    <a:cubicBezTo>
                      <a:pt x="20446" y="95"/>
                      <a:pt x="21111" y="95"/>
                      <a:pt x="21777" y="0"/>
                    </a:cubicBezTo>
                    <a:lnTo>
                      <a:pt x="26722" y="0"/>
                    </a:lnTo>
                    <a:cubicBezTo>
                      <a:pt x="27388" y="95"/>
                      <a:pt x="28054" y="95"/>
                      <a:pt x="28624" y="95"/>
                    </a:cubicBezTo>
                    <a:lnTo>
                      <a:pt x="28529" y="9129"/>
                    </a:lnTo>
                    <a:lnTo>
                      <a:pt x="28529" y="9700"/>
                    </a:lnTo>
                    <a:lnTo>
                      <a:pt x="29100" y="9700"/>
                    </a:lnTo>
                    <a:cubicBezTo>
                      <a:pt x="30241" y="9700"/>
                      <a:pt x="33379" y="9795"/>
                      <a:pt x="36042" y="9890"/>
                    </a:cubicBezTo>
                    <a:cubicBezTo>
                      <a:pt x="37278" y="9985"/>
                      <a:pt x="38324" y="9985"/>
                      <a:pt x="38895" y="9985"/>
                    </a:cubicBezTo>
                    <a:lnTo>
                      <a:pt x="39465" y="10080"/>
                    </a:lnTo>
                    <a:lnTo>
                      <a:pt x="39465" y="9415"/>
                    </a:lnTo>
                    <a:lnTo>
                      <a:pt x="39750" y="475"/>
                    </a:lnTo>
                    <a:cubicBezTo>
                      <a:pt x="41843" y="571"/>
                      <a:pt x="46502" y="951"/>
                      <a:pt x="48595" y="1046"/>
                    </a:cubicBezTo>
                    <a:lnTo>
                      <a:pt x="45076" y="63810"/>
                    </a:lnTo>
                    <a:cubicBezTo>
                      <a:pt x="43079" y="63620"/>
                      <a:pt x="38514" y="63335"/>
                      <a:pt x="37278" y="63239"/>
                    </a:cubicBezTo>
                    <a:cubicBezTo>
                      <a:pt x="34425" y="63049"/>
                      <a:pt x="31572" y="62954"/>
                      <a:pt x="28624" y="62859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68" name="Frihåndsform: figur 267">
                <a:extLst>
                  <a:ext uri="{FF2B5EF4-FFF2-40B4-BE49-F238E27FC236}">
                    <a16:creationId xmlns:a16="http://schemas.microsoft.com/office/drawing/2014/main" id="{831CB660-D314-41A9-8ADF-59A9F62002CE}"/>
                  </a:ext>
                </a:extLst>
              </p:cNvPr>
              <p:cNvSpPr/>
              <p:nvPr/>
            </p:nvSpPr>
            <p:spPr>
              <a:xfrm>
                <a:off x="10181020" y="971319"/>
                <a:ext cx="47928" cy="5420"/>
              </a:xfrm>
              <a:custGeom>
                <a:avLst/>
                <a:gdLst>
                  <a:gd name="connsiteX0" fmla="*/ 41652 w 47928"/>
                  <a:gd name="connsiteY0" fmla="*/ 5421 h 5420"/>
                  <a:gd name="connsiteX1" fmla="*/ 6276 w 47928"/>
                  <a:gd name="connsiteY1" fmla="*/ 5421 h 5420"/>
                  <a:gd name="connsiteX2" fmla="*/ 0 w 47928"/>
                  <a:gd name="connsiteY2" fmla="*/ 2663 h 5420"/>
                  <a:gd name="connsiteX3" fmla="*/ 6276 w 47928"/>
                  <a:gd name="connsiteY3" fmla="*/ 0 h 5420"/>
                  <a:gd name="connsiteX4" fmla="*/ 23964 w 47928"/>
                  <a:gd name="connsiteY4" fmla="*/ 0 h 5420"/>
                  <a:gd name="connsiteX5" fmla="*/ 41652 w 47928"/>
                  <a:gd name="connsiteY5" fmla="*/ 0 h 5420"/>
                  <a:gd name="connsiteX6" fmla="*/ 47929 w 47928"/>
                  <a:gd name="connsiteY6" fmla="*/ 2663 h 5420"/>
                  <a:gd name="connsiteX7" fmla="*/ 41652 w 47928"/>
                  <a:gd name="connsiteY7" fmla="*/ 5421 h 54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7928" h="5420">
                    <a:moveTo>
                      <a:pt x="41652" y="5421"/>
                    </a:moveTo>
                    <a:lnTo>
                      <a:pt x="6276" y="5421"/>
                    </a:lnTo>
                    <a:cubicBezTo>
                      <a:pt x="1807" y="5421"/>
                      <a:pt x="0" y="4565"/>
                      <a:pt x="0" y="2663"/>
                    </a:cubicBezTo>
                    <a:cubicBezTo>
                      <a:pt x="0" y="856"/>
                      <a:pt x="1807" y="0"/>
                      <a:pt x="6276" y="0"/>
                    </a:cubicBezTo>
                    <a:lnTo>
                      <a:pt x="23964" y="0"/>
                    </a:lnTo>
                    <a:lnTo>
                      <a:pt x="41652" y="0"/>
                    </a:lnTo>
                    <a:cubicBezTo>
                      <a:pt x="46027" y="0"/>
                      <a:pt x="47929" y="856"/>
                      <a:pt x="47929" y="2663"/>
                    </a:cubicBezTo>
                    <a:cubicBezTo>
                      <a:pt x="47834" y="4565"/>
                      <a:pt x="46027" y="5421"/>
                      <a:pt x="41652" y="5421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</p:grpSp>
        <p:sp>
          <p:nvSpPr>
            <p:cNvPr id="170" name="Frihåndsform: figur 169">
              <a:extLst>
                <a:ext uri="{FF2B5EF4-FFF2-40B4-BE49-F238E27FC236}">
                  <a16:creationId xmlns:a16="http://schemas.microsoft.com/office/drawing/2014/main" id="{48E18416-7CFA-493C-A43C-EB28E0D6B612}"/>
                </a:ext>
              </a:extLst>
            </p:cNvPr>
            <p:cNvSpPr/>
            <p:nvPr/>
          </p:nvSpPr>
          <p:spPr>
            <a:xfrm>
              <a:off x="10185489" y="870896"/>
              <a:ext cx="38704" cy="99281"/>
            </a:xfrm>
            <a:custGeom>
              <a:avLst/>
              <a:gdLst>
                <a:gd name="connsiteX0" fmla="*/ 2853 w 38704"/>
                <a:gd name="connsiteY0" fmla="*/ 18449 h 99281"/>
                <a:gd name="connsiteX1" fmla="*/ 19970 w 38704"/>
                <a:gd name="connsiteY1" fmla="*/ 0 h 99281"/>
                <a:gd name="connsiteX2" fmla="*/ 23109 w 38704"/>
                <a:gd name="connsiteY2" fmla="*/ 3138 h 99281"/>
                <a:gd name="connsiteX3" fmla="*/ 35471 w 38704"/>
                <a:gd name="connsiteY3" fmla="*/ 15976 h 99281"/>
                <a:gd name="connsiteX4" fmla="*/ 38704 w 38704"/>
                <a:gd name="connsiteY4" fmla="*/ 99281 h 99281"/>
                <a:gd name="connsiteX5" fmla="*/ 0 w 38704"/>
                <a:gd name="connsiteY5" fmla="*/ 99281 h 9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8704" h="99281">
                  <a:moveTo>
                    <a:pt x="2853" y="18449"/>
                  </a:moveTo>
                  <a:lnTo>
                    <a:pt x="19970" y="0"/>
                  </a:lnTo>
                  <a:lnTo>
                    <a:pt x="23109" y="3138"/>
                  </a:lnTo>
                  <a:lnTo>
                    <a:pt x="35471" y="15976"/>
                  </a:lnTo>
                  <a:lnTo>
                    <a:pt x="38704" y="99281"/>
                  </a:lnTo>
                  <a:lnTo>
                    <a:pt x="0" y="99281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grpSp>
          <p:nvGrpSpPr>
            <p:cNvPr id="171" name="dasdasda">
              <a:extLst>
                <a:ext uri="{FF2B5EF4-FFF2-40B4-BE49-F238E27FC236}">
                  <a16:creationId xmlns:a16="http://schemas.microsoft.com/office/drawing/2014/main" id="{73A8790A-1D0C-4FC2-9F25-BDE46B0F7420}"/>
                </a:ext>
              </a:extLst>
            </p:cNvPr>
            <p:cNvGrpSpPr/>
            <p:nvPr/>
          </p:nvGrpSpPr>
          <p:grpSpPr>
            <a:xfrm>
              <a:off x="10145644" y="656072"/>
              <a:ext cx="118395" cy="249724"/>
              <a:chOff x="10145644" y="656072"/>
              <a:chExt cx="118395" cy="249724"/>
            </a:xfrm>
            <a:solidFill>
              <a:srgbClr val="EBEBEB"/>
            </a:solidFill>
          </p:grpSpPr>
          <p:sp>
            <p:nvSpPr>
              <p:cNvPr id="263" name="Frihåndsform: figur 262">
                <a:extLst>
                  <a:ext uri="{FF2B5EF4-FFF2-40B4-BE49-F238E27FC236}">
                    <a16:creationId xmlns:a16="http://schemas.microsoft.com/office/drawing/2014/main" id="{B2CAA601-3A92-43E5-A673-351D6E4AA23B}"/>
                  </a:ext>
                </a:extLst>
              </p:cNvPr>
              <p:cNvSpPr/>
              <p:nvPr/>
            </p:nvSpPr>
            <p:spPr>
              <a:xfrm>
                <a:off x="10145644" y="656072"/>
                <a:ext cx="37277" cy="40511"/>
              </a:xfrm>
              <a:custGeom>
                <a:avLst/>
                <a:gdLst>
                  <a:gd name="connsiteX0" fmla="*/ 0 w 37277"/>
                  <a:gd name="connsiteY0" fmla="*/ 6086 h 40511"/>
                  <a:gd name="connsiteX1" fmla="*/ 35281 w 37277"/>
                  <a:gd name="connsiteY1" fmla="*/ 0 h 40511"/>
                  <a:gd name="connsiteX2" fmla="*/ 37278 w 37277"/>
                  <a:gd name="connsiteY2" fmla="*/ 34901 h 40511"/>
                  <a:gd name="connsiteX3" fmla="*/ 5135 w 37277"/>
                  <a:gd name="connsiteY3" fmla="*/ 40511 h 40511"/>
                  <a:gd name="connsiteX4" fmla="*/ 0 w 37277"/>
                  <a:gd name="connsiteY4" fmla="*/ 6086 h 405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277" h="40511">
                    <a:moveTo>
                      <a:pt x="0" y="6086"/>
                    </a:moveTo>
                    <a:cubicBezTo>
                      <a:pt x="10936" y="3423"/>
                      <a:pt x="22823" y="1236"/>
                      <a:pt x="35281" y="0"/>
                    </a:cubicBezTo>
                    <a:lnTo>
                      <a:pt x="37278" y="34901"/>
                    </a:lnTo>
                    <a:cubicBezTo>
                      <a:pt x="26247" y="35947"/>
                      <a:pt x="15501" y="37849"/>
                      <a:pt x="5135" y="40511"/>
                    </a:cubicBezTo>
                    <a:lnTo>
                      <a:pt x="0" y="6086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64" name="Frihåndsform: figur 263">
                <a:extLst>
                  <a:ext uri="{FF2B5EF4-FFF2-40B4-BE49-F238E27FC236}">
                    <a16:creationId xmlns:a16="http://schemas.microsoft.com/office/drawing/2014/main" id="{DFB62E03-CA61-49BF-B007-7870AEA7CA8C}"/>
                  </a:ext>
                </a:extLst>
              </p:cNvPr>
              <p:cNvSpPr/>
              <p:nvPr/>
            </p:nvSpPr>
            <p:spPr>
              <a:xfrm>
                <a:off x="10206125" y="867092"/>
                <a:ext cx="37373" cy="38704"/>
              </a:xfrm>
              <a:custGeom>
                <a:avLst/>
                <a:gdLst>
                  <a:gd name="connsiteX0" fmla="*/ 0 w 37373"/>
                  <a:gd name="connsiteY0" fmla="*/ 3138 h 38704"/>
                  <a:gd name="connsiteX1" fmla="*/ 2948 w 37373"/>
                  <a:gd name="connsiteY1" fmla="*/ 0 h 38704"/>
                  <a:gd name="connsiteX2" fmla="*/ 6371 w 37373"/>
                  <a:gd name="connsiteY2" fmla="*/ 3423 h 38704"/>
                  <a:gd name="connsiteX3" fmla="*/ 37373 w 37373"/>
                  <a:gd name="connsiteY3" fmla="*/ 35661 h 38704"/>
                  <a:gd name="connsiteX4" fmla="*/ 35756 w 37373"/>
                  <a:gd name="connsiteY4" fmla="*/ 37088 h 38704"/>
                  <a:gd name="connsiteX5" fmla="*/ 34235 w 37373"/>
                  <a:gd name="connsiteY5" fmla="*/ 38704 h 38704"/>
                  <a:gd name="connsiteX6" fmla="*/ 3043 w 37373"/>
                  <a:gd name="connsiteY6" fmla="*/ 6371 h 38704"/>
                  <a:gd name="connsiteX7" fmla="*/ 0 w 37373"/>
                  <a:gd name="connsiteY7" fmla="*/ 3138 h 38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7373" h="38704">
                    <a:moveTo>
                      <a:pt x="0" y="3138"/>
                    </a:moveTo>
                    <a:lnTo>
                      <a:pt x="2948" y="0"/>
                    </a:lnTo>
                    <a:lnTo>
                      <a:pt x="6371" y="3423"/>
                    </a:lnTo>
                    <a:lnTo>
                      <a:pt x="37373" y="35661"/>
                    </a:lnTo>
                    <a:cubicBezTo>
                      <a:pt x="36802" y="36042"/>
                      <a:pt x="36327" y="36517"/>
                      <a:pt x="35756" y="37088"/>
                    </a:cubicBezTo>
                    <a:cubicBezTo>
                      <a:pt x="35186" y="37658"/>
                      <a:pt x="34710" y="38134"/>
                      <a:pt x="34235" y="38704"/>
                    </a:cubicBezTo>
                    <a:lnTo>
                      <a:pt x="3043" y="6371"/>
                    </a:lnTo>
                    <a:lnTo>
                      <a:pt x="0" y="3138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65" name="Frihåndsform: figur 264">
                <a:extLst>
                  <a:ext uri="{FF2B5EF4-FFF2-40B4-BE49-F238E27FC236}">
                    <a16:creationId xmlns:a16="http://schemas.microsoft.com/office/drawing/2014/main" id="{8004A0C8-49D0-41B0-895B-4F745FED4214}"/>
                  </a:ext>
                </a:extLst>
              </p:cNvPr>
              <p:cNvSpPr/>
              <p:nvPr/>
            </p:nvSpPr>
            <p:spPr>
              <a:xfrm>
                <a:off x="10227142" y="656168"/>
                <a:ext cx="36897" cy="40321"/>
              </a:xfrm>
              <a:custGeom>
                <a:avLst/>
                <a:gdLst>
                  <a:gd name="connsiteX0" fmla="*/ 1997 w 36897"/>
                  <a:gd name="connsiteY0" fmla="*/ 0 h 40321"/>
                  <a:gd name="connsiteX1" fmla="*/ 36898 w 36897"/>
                  <a:gd name="connsiteY1" fmla="*/ 5896 h 40321"/>
                  <a:gd name="connsiteX2" fmla="*/ 31762 w 36897"/>
                  <a:gd name="connsiteY2" fmla="*/ 40321 h 40321"/>
                  <a:gd name="connsiteX3" fmla="*/ 0 w 36897"/>
                  <a:gd name="connsiteY3" fmla="*/ 34805 h 40321"/>
                  <a:gd name="connsiteX4" fmla="*/ 1997 w 36897"/>
                  <a:gd name="connsiteY4" fmla="*/ 0 h 403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897" h="40321">
                    <a:moveTo>
                      <a:pt x="1997" y="0"/>
                    </a:moveTo>
                    <a:cubicBezTo>
                      <a:pt x="14265" y="1141"/>
                      <a:pt x="26057" y="3423"/>
                      <a:pt x="36898" y="5896"/>
                    </a:cubicBezTo>
                    <a:lnTo>
                      <a:pt x="31762" y="40321"/>
                    </a:lnTo>
                    <a:cubicBezTo>
                      <a:pt x="21397" y="37753"/>
                      <a:pt x="10841" y="35852"/>
                      <a:pt x="0" y="34805"/>
                    </a:cubicBezTo>
                    <a:lnTo>
                      <a:pt x="1997" y="0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</p:grpSp>
        <p:sp>
          <p:nvSpPr>
            <p:cNvPr id="172" name="Frihåndsform: figur 171">
              <a:extLst>
                <a:ext uri="{FF2B5EF4-FFF2-40B4-BE49-F238E27FC236}">
                  <a16:creationId xmlns:a16="http://schemas.microsoft.com/office/drawing/2014/main" id="{590D6EA9-4AC6-4C4A-B18D-8DF04EBF2829}"/>
                </a:ext>
              </a:extLst>
            </p:cNvPr>
            <p:cNvSpPr/>
            <p:nvPr/>
          </p:nvSpPr>
          <p:spPr>
            <a:xfrm>
              <a:off x="10133566" y="814979"/>
              <a:ext cx="35851" cy="36041"/>
            </a:xfrm>
            <a:custGeom>
              <a:avLst/>
              <a:gdLst>
                <a:gd name="connsiteX0" fmla="*/ 35852 w 35851"/>
                <a:gd name="connsiteY0" fmla="*/ 19114 h 36041"/>
                <a:gd name="connsiteX1" fmla="*/ 18354 w 35851"/>
                <a:gd name="connsiteY1" fmla="*/ 36042 h 36041"/>
                <a:gd name="connsiteX2" fmla="*/ 10746 w 35851"/>
                <a:gd name="connsiteY2" fmla="*/ 28054 h 36041"/>
                <a:gd name="connsiteX3" fmla="*/ 15976 w 35851"/>
                <a:gd name="connsiteY3" fmla="*/ 23013 h 36041"/>
                <a:gd name="connsiteX4" fmla="*/ 20541 w 35851"/>
                <a:gd name="connsiteY4" fmla="*/ 27768 h 36041"/>
                <a:gd name="connsiteX5" fmla="*/ 23774 w 35851"/>
                <a:gd name="connsiteY5" fmla="*/ 24630 h 36041"/>
                <a:gd name="connsiteX6" fmla="*/ 19210 w 35851"/>
                <a:gd name="connsiteY6" fmla="*/ 19875 h 36041"/>
                <a:gd name="connsiteX7" fmla="*/ 24915 w 35851"/>
                <a:gd name="connsiteY7" fmla="*/ 14360 h 36041"/>
                <a:gd name="connsiteX8" fmla="*/ 21872 w 35851"/>
                <a:gd name="connsiteY8" fmla="*/ 11126 h 36041"/>
                <a:gd name="connsiteX9" fmla="*/ 16071 w 35851"/>
                <a:gd name="connsiteY9" fmla="*/ 16737 h 36041"/>
                <a:gd name="connsiteX10" fmla="*/ 11507 w 35851"/>
                <a:gd name="connsiteY10" fmla="*/ 11982 h 36041"/>
                <a:gd name="connsiteX11" fmla="*/ 8273 w 35851"/>
                <a:gd name="connsiteY11" fmla="*/ 15120 h 36041"/>
                <a:gd name="connsiteX12" fmla="*/ 12838 w 35851"/>
                <a:gd name="connsiteY12" fmla="*/ 19875 h 36041"/>
                <a:gd name="connsiteX13" fmla="*/ 7608 w 35851"/>
                <a:gd name="connsiteY13" fmla="*/ 24915 h 36041"/>
                <a:gd name="connsiteX14" fmla="*/ 0 w 35851"/>
                <a:gd name="connsiteY14" fmla="*/ 16927 h 36041"/>
                <a:gd name="connsiteX15" fmla="*/ 17403 w 35851"/>
                <a:gd name="connsiteY15" fmla="*/ 0 h 36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5851" h="36041">
                  <a:moveTo>
                    <a:pt x="35852" y="19114"/>
                  </a:moveTo>
                  <a:lnTo>
                    <a:pt x="18354" y="36042"/>
                  </a:lnTo>
                  <a:lnTo>
                    <a:pt x="10746" y="28054"/>
                  </a:lnTo>
                  <a:lnTo>
                    <a:pt x="15976" y="23013"/>
                  </a:lnTo>
                  <a:lnTo>
                    <a:pt x="20541" y="27768"/>
                  </a:lnTo>
                  <a:lnTo>
                    <a:pt x="23774" y="24630"/>
                  </a:lnTo>
                  <a:lnTo>
                    <a:pt x="19210" y="19875"/>
                  </a:lnTo>
                  <a:lnTo>
                    <a:pt x="24915" y="14360"/>
                  </a:lnTo>
                  <a:lnTo>
                    <a:pt x="21872" y="11126"/>
                  </a:lnTo>
                  <a:lnTo>
                    <a:pt x="16071" y="16737"/>
                  </a:lnTo>
                  <a:lnTo>
                    <a:pt x="11507" y="11982"/>
                  </a:lnTo>
                  <a:lnTo>
                    <a:pt x="8273" y="15120"/>
                  </a:lnTo>
                  <a:lnTo>
                    <a:pt x="12838" y="19875"/>
                  </a:lnTo>
                  <a:lnTo>
                    <a:pt x="7608" y="24915"/>
                  </a:lnTo>
                  <a:lnTo>
                    <a:pt x="0" y="16927"/>
                  </a:lnTo>
                  <a:lnTo>
                    <a:pt x="17403" y="0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173" name="Frihåndsform: figur 172">
              <a:extLst>
                <a:ext uri="{FF2B5EF4-FFF2-40B4-BE49-F238E27FC236}">
                  <a16:creationId xmlns:a16="http://schemas.microsoft.com/office/drawing/2014/main" id="{D95A80FE-C310-4416-9C83-BAB938AC473C}"/>
                </a:ext>
              </a:extLst>
            </p:cNvPr>
            <p:cNvSpPr/>
            <p:nvPr/>
          </p:nvSpPr>
          <p:spPr>
            <a:xfrm>
              <a:off x="10187867" y="809844"/>
              <a:ext cx="34044" cy="5420"/>
            </a:xfrm>
            <a:custGeom>
              <a:avLst/>
              <a:gdLst>
                <a:gd name="connsiteX0" fmla="*/ 28244 w 34044"/>
                <a:gd name="connsiteY0" fmla="*/ 0 h 5420"/>
                <a:gd name="connsiteX1" fmla="*/ 34045 w 34044"/>
                <a:gd name="connsiteY1" fmla="*/ 2853 h 5420"/>
                <a:gd name="connsiteX2" fmla="*/ 31097 w 34044"/>
                <a:gd name="connsiteY2" fmla="*/ 5421 h 5420"/>
                <a:gd name="connsiteX3" fmla="*/ 3043 w 34044"/>
                <a:gd name="connsiteY3" fmla="*/ 5421 h 5420"/>
                <a:gd name="connsiteX4" fmla="*/ 0 w 34044"/>
                <a:gd name="connsiteY4" fmla="*/ 2853 h 5420"/>
                <a:gd name="connsiteX5" fmla="*/ 5801 w 34044"/>
                <a:gd name="connsiteY5" fmla="*/ 0 h 5420"/>
                <a:gd name="connsiteX6" fmla="*/ 28244 w 34044"/>
                <a:gd name="connsiteY6" fmla="*/ 0 h 5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4044" h="5420">
                  <a:moveTo>
                    <a:pt x="28244" y="0"/>
                  </a:moveTo>
                  <a:cubicBezTo>
                    <a:pt x="32713" y="0"/>
                    <a:pt x="34045" y="1046"/>
                    <a:pt x="34045" y="2853"/>
                  </a:cubicBezTo>
                  <a:cubicBezTo>
                    <a:pt x="34045" y="4184"/>
                    <a:pt x="33284" y="5040"/>
                    <a:pt x="31097" y="5421"/>
                  </a:cubicBezTo>
                  <a:lnTo>
                    <a:pt x="3043" y="5421"/>
                  </a:lnTo>
                  <a:cubicBezTo>
                    <a:pt x="856" y="5040"/>
                    <a:pt x="0" y="4184"/>
                    <a:pt x="0" y="2853"/>
                  </a:cubicBezTo>
                  <a:cubicBezTo>
                    <a:pt x="0" y="1046"/>
                    <a:pt x="1426" y="0"/>
                    <a:pt x="5801" y="0"/>
                  </a:cubicBezTo>
                  <a:lnTo>
                    <a:pt x="28244" y="0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174" name="Frihåndsform: figur 173">
              <a:extLst>
                <a:ext uri="{FF2B5EF4-FFF2-40B4-BE49-F238E27FC236}">
                  <a16:creationId xmlns:a16="http://schemas.microsoft.com/office/drawing/2014/main" id="{415A9600-A491-4DCE-B513-37B698D89B2A}"/>
                </a:ext>
              </a:extLst>
            </p:cNvPr>
            <p:cNvSpPr/>
            <p:nvPr/>
          </p:nvSpPr>
          <p:spPr>
            <a:xfrm>
              <a:off x="10189769" y="816121"/>
              <a:ext cx="29575" cy="44790"/>
            </a:xfrm>
            <a:custGeom>
              <a:avLst/>
              <a:gdLst>
                <a:gd name="connsiteX0" fmla="*/ 29575 w 29575"/>
                <a:gd name="connsiteY0" fmla="*/ 29480 h 44790"/>
                <a:gd name="connsiteX1" fmla="*/ 14360 w 29575"/>
                <a:gd name="connsiteY1" fmla="*/ 44791 h 44790"/>
                <a:gd name="connsiteX2" fmla="*/ 12267 w 29575"/>
                <a:gd name="connsiteY2" fmla="*/ 42603 h 44790"/>
                <a:gd name="connsiteX3" fmla="*/ 0 w 29575"/>
                <a:gd name="connsiteY3" fmla="*/ 29860 h 44790"/>
                <a:gd name="connsiteX4" fmla="*/ 1046 w 29575"/>
                <a:gd name="connsiteY4" fmla="*/ 0 h 44790"/>
                <a:gd name="connsiteX5" fmla="*/ 28434 w 29575"/>
                <a:gd name="connsiteY5" fmla="*/ 95 h 44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575" h="44790">
                  <a:moveTo>
                    <a:pt x="29575" y="29480"/>
                  </a:moveTo>
                  <a:lnTo>
                    <a:pt x="14360" y="44791"/>
                  </a:lnTo>
                  <a:lnTo>
                    <a:pt x="12267" y="42603"/>
                  </a:lnTo>
                  <a:lnTo>
                    <a:pt x="0" y="29860"/>
                  </a:lnTo>
                  <a:lnTo>
                    <a:pt x="1046" y="0"/>
                  </a:lnTo>
                  <a:lnTo>
                    <a:pt x="28434" y="95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grpSp>
          <p:nvGrpSpPr>
            <p:cNvPr id="175" name="dasdasda">
              <a:extLst>
                <a:ext uri="{FF2B5EF4-FFF2-40B4-BE49-F238E27FC236}">
                  <a16:creationId xmlns:a16="http://schemas.microsoft.com/office/drawing/2014/main" id="{9BE4E149-1ABA-4E3B-95A6-9572CC7C7E6E}"/>
                </a:ext>
              </a:extLst>
            </p:cNvPr>
            <p:cNvGrpSpPr/>
            <p:nvPr/>
          </p:nvGrpSpPr>
          <p:grpSpPr>
            <a:xfrm>
              <a:off x="10121109" y="701339"/>
              <a:ext cx="167560" cy="331317"/>
              <a:chOff x="10121109" y="701339"/>
              <a:chExt cx="167560" cy="331317"/>
            </a:xfrm>
            <a:solidFill>
              <a:srgbClr val="EBEBEB"/>
            </a:solidFill>
          </p:grpSpPr>
          <p:sp>
            <p:nvSpPr>
              <p:cNvPr id="241" name="Frihåndsform: figur 240">
                <a:extLst>
                  <a:ext uri="{FF2B5EF4-FFF2-40B4-BE49-F238E27FC236}">
                    <a16:creationId xmlns:a16="http://schemas.microsoft.com/office/drawing/2014/main" id="{DE3AF68C-AEDD-468A-9A2B-887B9CA74CCF}"/>
                  </a:ext>
                </a:extLst>
              </p:cNvPr>
              <p:cNvSpPr/>
              <p:nvPr/>
            </p:nvSpPr>
            <p:spPr>
              <a:xfrm>
                <a:off x="10193002" y="701339"/>
                <a:ext cx="23679" cy="8939"/>
              </a:xfrm>
              <a:custGeom>
                <a:avLst/>
                <a:gdLst>
                  <a:gd name="connsiteX0" fmla="*/ 23489 w 23679"/>
                  <a:gd name="connsiteY0" fmla="*/ 8939 h 8939"/>
                  <a:gd name="connsiteX1" fmla="*/ 19685 w 23679"/>
                  <a:gd name="connsiteY1" fmla="*/ 8654 h 8939"/>
                  <a:gd name="connsiteX2" fmla="*/ 11602 w 23679"/>
                  <a:gd name="connsiteY2" fmla="*/ 8464 h 8939"/>
                  <a:gd name="connsiteX3" fmla="*/ 3519 w 23679"/>
                  <a:gd name="connsiteY3" fmla="*/ 8654 h 8939"/>
                  <a:gd name="connsiteX4" fmla="*/ 285 w 23679"/>
                  <a:gd name="connsiteY4" fmla="*/ 8844 h 8939"/>
                  <a:gd name="connsiteX5" fmla="*/ 0 w 23679"/>
                  <a:gd name="connsiteY5" fmla="*/ 380 h 8939"/>
                  <a:gd name="connsiteX6" fmla="*/ 95 w 23679"/>
                  <a:gd name="connsiteY6" fmla="*/ 380 h 8939"/>
                  <a:gd name="connsiteX7" fmla="*/ 3994 w 23679"/>
                  <a:gd name="connsiteY7" fmla="*/ 190 h 8939"/>
                  <a:gd name="connsiteX8" fmla="*/ 12267 w 23679"/>
                  <a:gd name="connsiteY8" fmla="*/ 0 h 8939"/>
                  <a:gd name="connsiteX9" fmla="*/ 20446 w 23679"/>
                  <a:gd name="connsiteY9" fmla="*/ 190 h 8939"/>
                  <a:gd name="connsiteX10" fmla="*/ 23679 w 23679"/>
                  <a:gd name="connsiteY10" fmla="*/ 380 h 8939"/>
                  <a:gd name="connsiteX11" fmla="*/ 23489 w 23679"/>
                  <a:gd name="connsiteY11" fmla="*/ 8939 h 89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3679" h="8939">
                    <a:moveTo>
                      <a:pt x="23489" y="8939"/>
                    </a:moveTo>
                    <a:cubicBezTo>
                      <a:pt x="21682" y="8749"/>
                      <a:pt x="20161" y="8654"/>
                      <a:pt x="19685" y="8654"/>
                    </a:cubicBezTo>
                    <a:cubicBezTo>
                      <a:pt x="18354" y="8559"/>
                      <a:pt x="12933" y="8464"/>
                      <a:pt x="11602" y="8464"/>
                    </a:cubicBezTo>
                    <a:cubicBezTo>
                      <a:pt x="10270" y="8464"/>
                      <a:pt x="4945" y="8559"/>
                      <a:pt x="3519" y="8654"/>
                    </a:cubicBezTo>
                    <a:cubicBezTo>
                      <a:pt x="3043" y="8654"/>
                      <a:pt x="1807" y="8749"/>
                      <a:pt x="285" y="8844"/>
                    </a:cubicBezTo>
                    <a:lnTo>
                      <a:pt x="0" y="380"/>
                    </a:lnTo>
                    <a:lnTo>
                      <a:pt x="95" y="380"/>
                    </a:lnTo>
                    <a:cubicBezTo>
                      <a:pt x="1426" y="285"/>
                      <a:pt x="2663" y="190"/>
                      <a:pt x="3994" y="190"/>
                    </a:cubicBezTo>
                    <a:cubicBezTo>
                      <a:pt x="5421" y="95"/>
                      <a:pt x="10841" y="0"/>
                      <a:pt x="12267" y="0"/>
                    </a:cubicBezTo>
                    <a:cubicBezTo>
                      <a:pt x="13599" y="0"/>
                      <a:pt x="19114" y="95"/>
                      <a:pt x="20446" y="190"/>
                    </a:cubicBezTo>
                    <a:cubicBezTo>
                      <a:pt x="21492" y="285"/>
                      <a:pt x="22633" y="285"/>
                      <a:pt x="23679" y="380"/>
                    </a:cubicBezTo>
                    <a:lnTo>
                      <a:pt x="23489" y="8939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42" name="Frihåndsform: figur 241">
                <a:extLst>
                  <a:ext uri="{FF2B5EF4-FFF2-40B4-BE49-F238E27FC236}">
                    <a16:creationId xmlns:a16="http://schemas.microsoft.com/office/drawing/2014/main" id="{FECE4458-556B-44D6-BE1D-2029B9AEE87A}"/>
                  </a:ext>
                </a:extLst>
              </p:cNvPr>
              <p:cNvSpPr/>
              <p:nvPr/>
            </p:nvSpPr>
            <p:spPr>
              <a:xfrm>
                <a:off x="10265466" y="710658"/>
                <a:ext cx="23203" cy="16546"/>
              </a:xfrm>
              <a:custGeom>
                <a:avLst/>
                <a:gdLst>
                  <a:gd name="connsiteX0" fmla="*/ 21016 w 23203"/>
                  <a:gd name="connsiteY0" fmla="*/ 16547 h 16546"/>
                  <a:gd name="connsiteX1" fmla="*/ 17973 w 23203"/>
                  <a:gd name="connsiteY1" fmla="*/ 15215 h 16546"/>
                  <a:gd name="connsiteX2" fmla="*/ 10461 w 23203"/>
                  <a:gd name="connsiteY2" fmla="*/ 12267 h 16546"/>
                  <a:gd name="connsiteX3" fmla="*/ 2853 w 23203"/>
                  <a:gd name="connsiteY3" fmla="*/ 9510 h 16546"/>
                  <a:gd name="connsiteX4" fmla="*/ 0 w 23203"/>
                  <a:gd name="connsiteY4" fmla="*/ 8654 h 16546"/>
                  <a:gd name="connsiteX5" fmla="*/ 1426 w 23203"/>
                  <a:gd name="connsiteY5" fmla="*/ 0 h 16546"/>
                  <a:gd name="connsiteX6" fmla="*/ 4850 w 23203"/>
                  <a:gd name="connsiteY6" fmla="*/ 1046 h 16546"/>
                  <a:gd name="connsiteX7" fmla="*/ 12648 w 23203"/>
                  <a:gd name="connsiteY7" fmla="*/ 3709 h 16546"/>
                  <a:gd name="connsiteX8" fmla="*/ 20351 w 23203"/>
                  <a:gd name="connsiteY8" fmla="*/ 6752 h 16546"/>
                  <a:gd name="connsiteX9" fmla="*/ 23204 w 23203"/>
                  <a:gd name="connsiteY9" fmla="*/ 7988 h 16546"/>
                  <a:gd name="connsiteX10" fmla="*/ 21016 w 23203"/>
                  <a:gd name="connsiteY10" fmla="*/ 16547 h 165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3203" h="16546">
                    <a:moveTo>
                      <a:pt x="21016" y="16547"/>
                    </a:moveTo>
                    <a:cubicBezTo>
                      <a:pt x="19685" y="15976"/>
                      <a:pt x="18544" y="15501"/>
                      <a:pt x="17973" y="15215"/>
                    </a:cubicBezTo>
                    <a:cubicBezTo>
                      <a:pt x="16737" y="14740"/>
                      <a:pt x="11792" y="12648"/>
                      <a:pt x="10461" y="12267"/>
                    </a:cubicBezTo>
                    <a:cubicBezTo>
                      <a:pt x="9129" y="11792"/>
                      <a:pt x="4089" y="9985"/>
                      <a:pt x="2853" y="9510"/>
                    </a:cubicBezTo>
                    <a:cubicBezTo>
                      <a:pt x="2473" y="9319"/>
                      <a:pt x="1331" y="9034"/>
                      <a:pt x="0" y="8654"/>
                    </a:cubicBezTo>
                    <a:lnTo>
                      <a:pt x="1426" y="0"/>
                    </a:lnTo>
                    <a:cubicBezTo>
                      <a:pt x="2948" y="475"/>
                      <a:pt x="4279" y="856"/>
                      <a:pt x="4850" y="1046"/>
                    </a:cubicBezTo>
                    <a:cubicBezTo>
                      <a:pt x="6181" y="1426"/>
                      <a:pt x="11412" y="3233"/>
                      <a:pt x="12648" y="3709"/>
                    </a:cubicBezTo>
                    <a:cubicBezTo>
                      <a:pt x="13979" y="4184"/>
                      <a:pt x="19114" y="6181"/>
                      <a:pt x="20351" y="6752"/>
                    </a:cubicBezTo>
                    <a:cubicBezTo>
                      <a:pt x="20826" y="6942"/>
                      <a:pt x="21967" y="7418"/>
                      <a:pt x="23204" y="7988"/>
                    </a:cubicBezTo>
                    <a:lnTo>
                      <a:pt x="21016" y="16547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43" name="Frihåndsform: figur 242">
                <a:extLst>
                  <a:ext uri="{FF2B5EF4-FFF2-40B4-BE49-F238E27FC236}">
                    <a16:creationId xmlns:a16="http://schemas.microsoft.com/office/drawing/2014/main" id="{F459ECC3-BB68-4437-AA8C-D4407B9CFB2E}"/>
                  </a:ext>
                </a:extLst>
              </p:cNvPr>
              <p:cNvSpPr/>
              <p:nvPr/>
            </p:nvSpPr>
            <p:spPr>
              <a:xfrm>
                <a:off x="10121109" y="710848"/>
                <a:ext cx="23108" cy="16166"/>
              </a:xfrm>
              <a:custGeom>
                <a:avLst/>
                <a:gdLst>
                  <a:gd name="connsiteX0" fmla="*/ 23109 w 23108"/>
                  <a:gd name="connsiteY0" fmla="*/ 8273 h 16166"/>
                  <a:gd name="connsiteX1" fmla="*/ 19590 w 23108"/>
                  <a:gd name="connsiteY1" fmla="*/ 9415 h 16166"/>
                  <a:gd name="connsiteX2" fmla="*/ 11982 w 23108"/>
                  <a:gd name="connsiteY2" fmla="*/ 12172 h 16166"/>
                  <a:gd name="connsiteX3" fmla="*/ 4470 w 23108"/>
                  <a:gd name="connsiteY3" fmla="*/ 15120 h 16166"/>
                  <a:gd name="connsiteX4" fmla="*/ 2092 w 23108"/>
                  <a:gd name="connsiteY4" fmla="*/ 16166 h 16166"/>
                  <a:gd name="connsiteX5" fmla="*/ 0 w 23108"/>
                  <a:gd name="connsiteY5" fmla="*/ 8083 h 16166"/>
                  <a:gd name="connsiteX6" fmla="*/ 3519 w 23108"/>
                  <a:gd name="connsiteY6" fmla="*/ 6562 h 16166"/>
                  <a:gd name="connsiteX7" fmla="*/ 11126 w 23108"/>
                  <a:gd name="connsiteY7" fmla="*/ 3519 h 16166"/>
                  <a:gd name="connsiteX8" fmla="*/ 18924 w 23108"/>
                  <a:gd name="connsiteY8" fmla="*/ 856 h 16166"/>
                  <a:gd name="connsiteX9" fmla="*/ 21777 w 23108"/>
                  <a:gd name="connsiteY9" fmla="*/ 0 h 16166"/>
                  <a:gd name="connsiteX10" fmla="*/ 23109 w 23108"/>
                  <a:gd name="connsiteY10" fmla="*/ 8273 h 161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3108" h="16166">
                    <a:moveTo>
                      <a:pt x="23109" y="8273"/>
                    </a:moveTo>
                    <a:cubicBezTo>
                      <a:pt x="21397" y="8749"/>
                      <a:pt x="20065" y="9224"/>
                      <a:pt x="19590" y="9415"/>
                    </a:cubicBezTo>
                    <a:cubicBezTo>
                      <a:pt x="18354" y="9795"/>
                      <a:pt x="13218" y="11697"/>
                      <a:pt x="11982" y="12172"/>
                    </a:cubicBezTo>
                    <a:cubicBezTo>
                      <a:pt x="10841" y="12648"/>
                      <a:pt x="5706" y="14645"/>
                      <a:pt x="4470" y="15120"/>
                    </a:cubicBezTo>
                    <a:cubicBezTo>
                      <a:pt x="3994" y="15311"/>
                      <a:pt x="3138" y="15691"/>
                      <a:pt x="2092" y="16166"/>
                    </a:cubicBezTo>
                    <a:lnTo>
                      <a:pt x="0" y="8083"/>
                    </a:lnTo>
                    <a:cubicBezTo>
                      <a:pt x="1522" y="7418"/>
                      <a:pt x="2853" y="6847"/>
                      <a:pt x="3519" y="6562"/>
                    </a:cubicBezTo>
                    <a:cubicBezTo>
                      <a:pt x="4755" y="5991"/>
                      <a:pt x="9890" y="3994"/>
                      <a:pt x="11126" y="3519"/>
                    </a:cubicBezTo>
                    <a:cubicBezTo>
                      <a:pt x="12458" y="3043"/>
                      <a:pt x="17593" y="1236"/>
                      <a:pt x="18924" y="856"/>
                    </a:cubicBezTo>
                    <a:cubicBezTo>
                      <a:pt x="19400" y="666"/>
                      <a:pt x="20541" y="285"/>
                      <a:pt x="21777" y="0"/>
                    </a:cubicBezTo>
                    <a:lnTo>
                      <a:pt x="23109" y="8273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44" name="Frihåndsform: figur 243">
                <a:extLst>
                  <a:ext uri="{FF2B5EF4-FFF2-40B4-BE49-F238E27FC236}">
                    <a16:creationId xmlns:a16="http://schemas.microsoft.com/office/drawing/2014/main" id="{F5D663AF-E861-45EB-A4D1-83BD7D1903C7}"/>
                  </a:ext>
                </a:extLst>
              </p:cNvPr>
              <p:cNvSpPr/>
              <p:nvPr/>
            </p:nvSpPr>
            <p:spPr>
              <a:xfrm>
                <a:off x="10252342" y="898280"/>
                <a:ext cx="21967" cy="12271"/>
              </a:xfrm>
              <a:custGeom>
                <a:avLst/>
                <a:gdLst>
                  <a:gd name="connsiteX0" fmla="*/ 21967 w 21967"/>
                  <a:gd name="connsiteY0" fmla="*/ 4093 h 12271"/>
                  <a:gd name="connsiteX1" fmla="*/ 20351 w 21967"/>
                  <a:gd name="connsiteY1" fmla="*/ 5424 h 12271"/>
                  <a:gd name="connsiteX2" fmla="*/ 19685 w 21967"/>
                  <a:gd name="connsiteY2" fmla="*/ 6090 h 12271"/>
                  <a:gd name="connsiteX3" fmla="*/ 11412 w 21967"/>
                  <a:gd name="connsiteY3" fmla="*/ 2952 h 12271"/>
                  <a:gd name="connsiteX4" fmla="*/ 8178 w 21967"/>
                  <a:gd name="connsiteY4" fmla="*/ 3427 h 12271"/>
                  <a:gd name="connsiteX5" fmla="*/ 4374 w 21967"/>
                  <a:gd name="connsiteY5" fmla="*/ 5615 h 12271"/>
                  <a:gd name="connsiteX6" fmla="*/ 3709 w 21967"/>
                  <a:gd name="connsiteY6" fmla="*/ 9609 h 12271"/>
                  <a:gd name="connsiteX7" fmla="*/ 5801 w 21967"/>
                  <a:gd name="connsiteY7" fmla="*/ 7231 h 12271"/>
                  <a:gd name="connsiteX8" fmla="*/ 7513 w 21967"/>
                  <a:gd name="connsiteY8" fmla="*/ 9133 h 12271"/>
                  <a:gd name="connsiteX9" fmla="*/ 7513 w 21967"/>
                  <a:gd name="connsiteY9" fmla="*/ 9609 h 12271"/>
                  <a:gd name="connsiteX10" fmla="*/ 5325 w 21967"/>
                  <a:gd name="connsiteY10" fmla="*/ 12081 h 12271"/>
                  <a:gd name="connsiteX11" fmla="*/ 3994 w 21967"/>
                  <a:gd name="connsiteY11" fmla="*/ 12271 h 12271"/>
                  <a:gd name="connsiteX12" fmla="*/ 761 w 21967"/>
                  <a:gd name="connsiteY12" fmla="*/ 10560 h 12271"/>
                  <a:gd name="connsiteX13" fmla="*/ 0 w 21967"/>
                  <a:gd name="connsiteY13" fmla="*/ 7707 h 12271"/>
                  <a:gd name="connsiteX14" fmla="*/ 6657 w 21967"/>
                  <a:gd name="connsiteY14" fmla="*/ 670 h 12271"/>
                  <a:gd name="connsiteX15" fmla="*/ 10936 w 21967"/>
                  <a:gd name="connsiteY15" fmla="*/ 4 h 12271"/>
                  <a:gd name="connsiteX16" fmla="*/ 21967 w 21967"/>
                  <a:gd name="connsiteY16" fmla="*/ 4093 h 122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1967" h="12271">
                    <a:moveTo>
                      <a:pt x="21967" y="4093"/>
                    </a:moveTo>
                    <a:cubicBezTo>
                      <a:pt x="21397" y="4474"/>
                      <a:pt x="20826" y="4854"/>
                      <a:pt x="20351" y="5424"/>
                    </a:cubicBezTo>
                    <a:cubicBezTo>
                      <a:pt x="20065" y="5710"/>
                      <a:pt x="19875" y="5900"/>
                      <a:pt x="19685" y="6090"/>
                    </a:cubicBezTo>
                    <a:cubicBezTo>
                      <a:pt x="17022" y="4093"/>
                      <a:pt x="13884" y="2952"/>
                      <a:pt x="11412" y="2952"/>
                    </a:cubicBezTo>
                    <a:cubicBezTo>
                      <a:pt x="10270" y="2952"/>
                      <a:pt x="9224" y="3047"/>
                      <a:pt x="8178" y="3427"/>
                    </a:cubicBezTo>
                    <a:cubicBezTo>
                      <a:pt x="6657" y="3903"/>
                      <a:pt x="5325" y="4664"/>
                      <a:pt x="4374" y="5615"/>
                    </a:cubicBezTo>
                    <a:cubicBezTo>
                      <a:pt x="3328" y="6661"/>
                      <a:pt x="2853" y="8563"/>
                      <a:pt x="3709" y="9609"/>
                    </a:cubicBezTo>
                    <a:cubicBezTo>
                      <a:pt x="3709" y="8182"/>
                      <a:pt x="4565" y="7231"/>
                      <a:pt x="5801" y="7231"/>
                    </a:cubicBezTo>
                    <a:cubicBezTo>
                      <a:pt x="6467" y="7231"/>
                      <a:pt x="7418" y="7802"/>
                      <a:pt x="7513" y="9133"/>
                    </a:cubicBezTo>
                    <a:cubicBezTo>
                      <a:pt x="7513" y="9323"/>
                      <a:pt x="7513" y="9514"/>
                      <a:pt x="7513" y="9609"/>
                    </a:cubicBezTo>
                    <a:cubicBezTo>
                      <a:pt x="7513" y="10845"/>
                      <a:pt x="6657" y="11701"/>
                      <a:pt x="5325" y="12081"/>
                    </a:cubicBezTo>
                    <a:cubicBezTo>
                      <a:pt x="4945" y="12271"/>
                      <a:pt x="4470" y="12271"/>
                      <a:pt x="3994" y="12271"/>
                    </a:cubicBezTo>
                    <a:cubicBezTo>
                      <a:pt x="2663" y="12271"/>
                      <a:pt x="1331" y="11701"/>
                      <a:pt x="761" y="10560"/>
                    </a:cubicBezTo>
                    <a:cubicBezTo>
                      <a:pt x="190" y="9609"/>
                      <a:pt x="0" y="8563"/>
                      <a:pt x="0" y="7707"/>
                    </a:cubicBezTo>
                    <a:cubicBezTo>
                      <a:pt x="0" y="4664"/>
                      <a:pt x="2663" y="1811"/>
                      <a:pt x="6657" y="670"/>
                    </a:cubicBezTo>
                    <a:cubicBezTo>
                      <a:pt x="7988" y="194"/>
                      <a:pt x="9415" y="4"/>
                      <a:pt x="10936" y="4"/>
                    </a:cubicBezTo>
                    <a:cubicBezTo>
                      <a:pt x="14360" y="-91"/>
                      <a:pt x="18734" y="1526"/>
                      <a:pt x="21967" y="4093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45" name="Frihåndsform: figur 244">
                <a:extLst>
                  <a:ext uri="{FF2B5EF4-FFF2-40B4-BE49-F238E27FC236}">
                    <a16:creationId xmlns:a16="http://schemas.microsoft.com/office/drawing/2014/main" id="{6A154571-4F2E-4449-91F9-9249CD80F1AC}"/>
                  </a:ext>
                </a:extLst>
              </p:cNvPr>
              <p:cNvSpPr/>
              <p:nvPr/>
            </p:nvSpPr>
            <p:spPr>
              <a:xfrm>
                <a:off x="10243118" y="932899"/>
                <a:ext cx="21777" cy="12267"/>
              </a:xfrm>
              <a:custGeom>
                <a:avLst/>
                <a:gdLst>
                  <a:gd name="connsiteX0" fmla="*/ 0 w 21777"/>
                  <a:gd name="connsiteY0" fmla="*/ 8083 h 12267"/>
                  <a:gd name="connsiteX1" fmla="*/ 1617 w 21777"/>
                  <a:gd name="connsiteY1" fmla="*/ 6752 h 12267"/>
                  <a:gd name="connsiteX2" fmla="*/ 2282 w 21777"/>
                  <a:gd name="connsiteY2" fmla="*/ 6086 h 12267"/>
                  <a:gd name="connsiteX3" fmla="*/ 10461 w 21777"/>
                  <a:gd name="connsiteY3" fmla="*/ 9224 h 12267"/>
                  <a:gd name="connsiteX4" fmla="*/ 13694 w 21777"/>
                  <a:gd name="connsiteY4" fmla="*/ 8749 h 12267"/>
                  <a:gd name="connsiteX5" fmla="*/ 17498 w 21777"/>
                  <a:gd name="connsiteY5" fmla="*/ 6657 h 12267"/>
                  <a:gd name="connsiteX6" fmla="*/ 18164 w 21777"/>
                  <a:gd name="connsiteY6" fmla="*/ 2663 h 12267"/>
                  <a:gd name="connsiteX7" fmla="*/ 16071 w 21777"/>
                  <a:gd name="connsiteY7" fmla="*/ 5040 h 12267"/>
                  <a:gd name="connsiteX8" fmla="*/ 14360 w 21777"/>
                  <a:gd name="connsiteY8" fmla="*/ 3138 h 12267"/>
                  <a:gd name="connsiteX9" fmla="*/ 14360 w 21777"/>
                  <a:gd name="connsiteY9" fmla="*/ 2663 h 12267"/>
                  <a:gd name="connsiteX10" fmla="*/ 16452 w 21777"/>
                  <a:gd name="connsiteY10" fmla="*/ 190 h 12267"/>
                  <a:gd name="connsiteX11" fmla="*/ 17783 w 21777"/>
                  <a:gd name="connsiteY11" fmla="*/ 0 h 12267"/>
                  <a:gd name="connsiteX12" fmla="*/ 21016 w 21777"/>
                  <a:gd name="connsiteY12" fmla="*/ 1712 h 12267"/>
                  <a:gd name="connsiteX13" fmla="*/ 21777 w 21777"/>
                  <a:gd name="connsiteY13" fmla="*/ 4565 h 12267"/>
                  <a:gd name="connsiteX14" fmla="*/ 15120 w 21777"/>
                  <a:gd name="connsiteY14" fmla="*/ 11602 h 12267"/>
                  <a:gd name="connsiteX15" fmla="*/ 10841 w 21777"/>
                  <a:gd name="connsiteY15" fmla="*/ 12268 h 12267"/>
                  <a:gd name="connsiteX16" fmla="*/ 0 w 21777"/>
                  <a:gd name="connsiteY16" fmla="*/ 8083 h 122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1777" h="12267">
                    <a:moveTo>
                      <a:pt x="0" y="8083"/>
                    </a:moveTo>
                    <a:cubicBezTo>
                      <a:pt x="571" y="7703"/>
                      <a:pt x="1046" y="7322"/>
                      <a:pt x="1617" y="6752"/>
                    </a:cubicBezTo>
                    <a:cubicBezTo>
                      <a:pt x="1902" y="6467"/>
                      <a:pt x="2092" y="6276"/>
                      <a:pt x="2282" y="6086"/>
                    </a:cubicBezTo>
                    <a:cubicBezTo>
                      <a:pt x="4945" y="8083"/>
                      <a:pt x="8083" y="9224"/>
                      <a:pt x="10461" y="9224"/>
                    </a:cubicBezTo>
                    <a:cubicBezTo>
                      <a:pt x="11697" y="9224"/>
                      <a:pt x="12743" y="9034"/>
                      <a:pt x="13694" y="8749"/>
                    </a:cubicBezTo>
                    <a:cubicBezTo>
                      <a:pt x="15216" y="8273"/>
                      <a:pt x="16547" y="7513"/>
                      <a:pt x="17498" y="6657"/>
                    </a:cubicBezTo>
                    <a:cubicBezTo>
                      <a:pt x="18544" y="5611"/>
                      <a:pt x="19019" y="3709"/>
                      <a:pt x="18164" y="2663"/>
                    </a:cubicBezTo>
                    <a:cubicBezTo>
                      <a:pt x="18164" y="4089"/>
                      <a:pt x="17308" y="5040"/>
                      <a:pt x="16071" y="5040"/>
                    </a:cubicBezTo>
                    <a:cubicBezTo>
                      <a:pt x="15406" y="5040"/>
                      <a:pt x="14455" y="4470"/>
                      <a:pt x="14360" y="3138"/>
                    </a:cubicBezTo>
                    <a:cubicBezTo>
                      <a:pt x="14360" y="2948"/>
                      <a:pt x="14360" y="2758"/>
                      <a:pt x="14360" y="2663"/>
                    </a:cubicBezTo>
                    <a:cubicBezTo>
                      <a:pt x="14360" y="1426"/>
                      <a:pt x="15216" y="571"/>
                      <a:pt x="16452" y="190"/>
                    </a:cubicBezTo>
                    <a:cubicBezTo>
                      <a:pt x="16832" y="95"/>
                      <a:pt x="17308" y="0"/>
                      <a:pt x="17783" y="0"/>
                    </a:cubicBezTo>
                    <a:cubicBezTo>
                      <a:pt x="19114" y="0"/>
                      <a:pt x="20446" y="571"/>
                      <a:pt x="21016" y="1712"/>
                    </a:cubicBezTo>
                    <a:cubicBezTo>
                      <a:pt x="21587" y="2663"/>
                      <a:pt x="21777" y="3709"/>
                      <a:pt x="21777" y="4565"/>
                    </a:cubicBezTo>
                    <a:cubicBezTo>
                      <a:pt x="21777" y="7608"/>
                      <a:pt x="19114" y="10461"/>
                      <a:pt x="15120" y="11602"/>
                    </a:cubicBezTo>
                    <a:cubicBezTo>
                      <a:pt x="13789" y="12077"/>
                      <a:pt x="12363" y="12268"/>
                      <a:pt x="10841" y="12268"/>
                    </a:cubicBezTo>
                    <a:cubicBezTo>
                      <a:pt x="7608" y="12172"/>
                      <a:pt x="3233" y="10651"/>
                      <a:pt x="0" y="8083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46" name="Frihåndsform: figur 245">
                <a:extLst>
                  <a:ext uri="{FF2B5EF4-FFF2-40B4-BE49-F238E27FC236}">
                    <a16:creationId xmlns:a16="http://schemas.microsoft.com/office/drawing/2014/main" id="{E2880FB2-0711-4ABF-97B3-A122EC63831E}"/>
                  </a:ext>
                </a:extLst>
              </p:cNvPr>
              <p:cNvSpPr/>
              <p:nvPr/>
            </p:nvSpPr>
            <p:spPr>
              <a:xfrm>
                <a:off x="10194714" y="993952"/>
                <a:ext cx="19399" cy="18448"/>
              </a:xfrm>
              <a:custGeom>
                <a:avLst/>
                <a:gdLst>
                  <a:gd name="connsiteX0" fmla="*/ 19114 w 19399"/>
                  <a:gd name="connsiteY0" fmla="*/ 11792 h 18448"/>
                  <a:gd name="connsiteX1" fmla="*/ 9890 w 19399"/>
                  <a:gd name="connsiteY1" fmla="*/ 18449 h 18448"/>
                  <a:gd name="connsiteX2" fmla="*/ 0 w 19399"/>
                  <a:gd name="connsiteY2" fmla="*/ 9890 h 18448"/>
                  <a:gd name="connsiteX3" fmla="*/ 0 w 19399"/>
                  <a:gd name="connsiteY3" fmla="*/ 9700 h 18448"/>
                  <a:gd name="connsiteX4" fmla="*/ 9700 w 19399"/>
                  <a:gd name="connsiteY4" fmla="*/ 0 h 18448"/>
                  <a:gd name="connsiteX5" fmla="*/ 19400 w 19399"/>
                  <a:gd name="connsiteY5" fmla="*/ 9700 h 18448"/>
                  <a:gd name="connsiteX6" fmla="*/ 19114 w 19399"/>
                  <a:gd name="connsiteY6" fmla="*/ 11792 h 18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399" h="18448">
                    <a:moveTo>
                      <a:pt x="19114" y="11792"/>
                    </a:moveTo>
                    <a:cubicBezTo>
                      <a:pt x="14930" y="12077"/>
                      <a:pt x="11412" y="14740"/>
                      <a:pt x="9890" y="18449"/>
                    </a:cubicBezTo>
                    <a:cubicBezTo>
                      <a:pt x="8939" y="13789"/>
                      <a:pt x="4850" y="10080"/>
                      <a:pt x="0" y="9890"/>
                    </a:cubicBezTo>
                    <a:lnTo>
                      <a:pt x="0" y="9700"/>
                    </a:lnTo>
                    <a:cubicBezTo>
                      <a:pt x="0" y="4374"/>
                      <a:pt x="4374" y="0"/>
                      <a:pt x="9700" y="0"/>
                    </a:cubicBezTo>
                    <a:cubicBezTo>
                      <a:pt x="15025" y="0"/>
                      <a:pt x="19400" y="4374"/>
                      <a:pt x="19400" y="9700"/>
                    </a:cubicBezTo>
                    <a:cubicBezTo>
                      <a:pt x="19400" y="10366"/>
                      <a:pt x="19305" y="11126"/>
                      <a:pt x="19114" y="11792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47" name="Frihåndsform: figur 246">
                <a:extLst>
                  <a:ext uri="{FF2B5EF4-FFF2-40B4-BE49-F238E27FC236}">
                    <a16:creationId xmlns:a16="http://schemas.microsoft.com/office/drawing/2014/main" id="{CB87B841-6E82-44F2-9113-FB6999244EFE}"/>
                  </a:ext>
                </a:extLst>
              </p:cNvPr>
              <p:cNvSpPr/>
              <p:nvPr/>
            </p:nvSpPr>
            <p:spPr>
              <a:xfrm>
                <a:off x="10215159" y="995854"/>
                <a:ext cx="19399" cy="18353"/>
              </a:xfrm>
              <a:custGeom>
                <a:avLst/>
                <a:gdLst>
                  <a:gd name="connsiteX0" fmla="*/ 19114 w 19399"/>
                  <a:gd name="connsiteY0" fmla="*/ 11697 h 18353"/>
                  <a:gd name="connsiteX1" fmla="*/ 9890 w 19399"/>
                  <a:gd name="connsiteY1" fmla="*/ 18354 h 18353"/>
                  <a:gd name="connsiteX2" fmla="*/ 0 w 19399"/>
                  <a:gd name="connsiteY2" fmla="*/ 9890 h 18353"/>
                  <a:gd name="connsiteX3" fmla="*/ 0 w 19399"/>
                  <a:gd name="connsiteY3" fmla="*/ 9700 h 18353"/>
                  <a:gd name="connsiteX4" fmla="*/ 9700 w 19399"/>
                  <a:gd name="connsiteY4" fmla="*/ 0 h 18353"/>
                  <a:gd name="connsiteX5" fmla="*/ 19400 w 19399"/>
                  <a:gd name="connsiteY5" fmla="*/ 9700 h 18353"/>
                  <a:gd name="connsiteX6" fmla="*/ 19114 w 19399"/>
                  <a:gd name="connsiteY6" fmla="*/ 11697 h 183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399" h="18353">
                    <a:moveTo>
                      <a:pt x="19114" y="11697"/>
                    </a:moveTo>
                    <a:cubicBezTo>
                      <a:pt x="14930" y="11982"/>
                      <a:pt x="11317" y="14645"/>
                      <a:pt x="9890" y="18354"/>
                    </a:cubicBezTo>
                    <a:cubicBezTo>
                      <a:pt x="8939" y="13694"/>
                      <a:pt x="4850" y="10080"/>
                      <a:pt x="0" y="9890"/>
                    </a:cubicBezTo>
                    <a:lnTo>
                      <a:pt x="0" y="9700"/>
                    </a:lnTo>
                    <a:cubicBezTo>
                      <a:pt x="0" y="4374"/>
                      <a:pt x="4374" y="0"/>
                      <a:pt x="9700" y="0"/>
                    </a:cubicBezTo>
                    <a:cubicBezTo>
                      <a:pt x="15025" y="0"/>
                      <a:pt x="19400" y="4374"/>
                      <a:pt x="19400" y="9700"/>
                    </a:cubicBezTo>
                    <a:cubicBezTo>
                      <a:pt x="19305" y="10366"/>
                      <a:pt x="19210" y="11031"/>
                      <a:pt x="19114" y="11697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48" name="Frihåndsform: figur 247">
                <a:extLst>
                  <a:ext uri="{FF2B5EF4-FFF2-40B4-BE49-F238E27FC236}">
                    <a16:creationId xmlns:a16="http://schemas.microsoft.com/office/drawing/2014/main" id="{248EA124-A9F9-48F4-8D52-EE686171BF59}"/>
                  </a:ext>
                </a:extLst>
              </p:cNvPr>
              <p:cNvSpPr/>
              <p:nvPr/>
            </p:nvSpPr>
            <p:spPr>
              <a:xfrm>
                <a:off x="10235415" y="997565"/>
                <a:ext cx="19399" cy="18448"/>
              </a:xfrm>
              <a:custGeom>
                <a:avLst/>
                <a:gdLst>
                  <a:gd name="connsiteX0" fmla="*/ 19019 w 19399"/>
                  <a:gd name="connsiteY0" fmla="*/ 11792 h 18448"/>
                  <a:gd name="connsiteX1" fmla="*/ 9890 w 19399"/>
                  <a:gd name="connsiteY1" fmla="*/ 18449 h 18448"/>
                  <a:gd name="connsiteX2" fmla="*/ 0 w 19399"/>
                  <a:gd name="connsiteY2" fmla="*/ 9890 h 18448"/>
                  <a:gd name="connsiteX3" fmla="*/ 0 w 19399"/>
                  <a:gd name="connsiteY3" fmla="*/ 9700 h 18448"/>
                  <a:gd name="connsiteX4" fmla="*/ 9700 w 19399"/>
                  <a:gd name="connsiteY4" fmla="*/ 0 h 18448"/>
                  <a:gd name="connsiteX5" fmla="*/ 19400 w 19399"/>
                  <a:gd name="connsiteY5" fmla="*/ 9700 h 18448"/>
                  <a:gd name="connsiteX6" fmla="*/ 19019 w 19399"/>
                  <a:gd name="connsiteY6" fmla="*/ 11792 h 18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399" h="18448">
                    <a:moveTo>
                      <a:pt x="19019" y="11792"/>
                    </a:moveTo>
                    <a:cubicBezTo>
                      <a:pt x="14835" y="12077"/>
                      <a:pt x="11317" y="14740"/>
                      <a:pt x="9890" y="18449"/>
                    </a:cubicBezTo>
                    <a:cubicBezTo>
                      <a:pt x="8939" y="13789"/>
                      <a:pt x="4850" y="10080"/>
                      <a:pt x="0" y="9890"/>
                    </a:cubicBezTo>
                    <a:lnTo>
                      <a:pt x="0" y="9700"/>
                    </a:lnTo>
                    <a:cubicBezTo>
                      <a:pt x="0" y="4374"/>
                      <a:pt x="4374" y="0"/>
                      <a:pt x="9700" y="0"/>
                    </a:cubicBezTo>
                    <a:cubicBezTo>
                      <a:pt x="15025" y="0"/>
                      <a:pt x="19400" y="4374"/>
                      <a:pt x="19400" y="9700"/>
                    </a:cubicBezTo>
                    <a:cubicBezTo>
                      <a:pt x="19305" y="10461"/>
                      <a:pt x="19210" y="11126"/>
                      <a:pt x="19019" y="11792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49" name="Frihåndsform: figur 248">
                <a:extLst>
                  <a:ext uri="{FF2B5EF4-FFF2-40B4-BE49-F238E27FC236}">
                    <a16:creationId xmlns:a16="http://schemas.microsoft.com/office/drawing/2014/main" id="{680A0F63-C65D-4CC2-81F7-E610B19FE19B}"/>
                  </a:ext>
                </a:extLst>
              </p:cNvPr>
              <p:cNvSpPr/>
              <p:nvPr/>
            </p:nvSpPr>
            <p:spPr>
              <a:xfrm>
                <a:off x="10164283" y="1006695"/>
                <a:ext cx="19304" cy="18258"/>
              </a:xfrm>
              <a:custGeom>
                <a:avLst/>
                <a:gdLst>
                  <a:gd name="connsiteX0" fmla="*/ 19305 w 19304"/>
                  <a:gd name="connsiteY0" fmla="*/ 9034 h 18258"/>
                  <a:gd name="connsiteX1" fmla="*/ 19305 w 19304"/>
                  <a:gd name="connsiteY1" fmla="*/ 9415 h 18258"/>
                  <a:gd name="connsiteX2" fmla="*/ 19305 w 19304"/>
                  <a:gd name="connsiteY2" fmla="*/ 9605 h 18258"/>
                  <a:gd name="connsiteX3" fmla="*/ 19305 w 19304"/>
                  <a:gd name="connsiteY3" fmla="*/ 9795 h 18258"/>
                  <a:gd name="connsiteX4" fmla="*/ 9415 w 19304"/>
                  <a:gd name="connsiteY4" fmla="*/ 18259 h 18258"/>
                  <a:gd name="connsiteX5" fmla="*/ 190 w 19304"/>
                  <a:gd name="connsiteY5" fmla="*/ 11602 h 18258"/>
                  <a:gd name="connsiteX6" fmla="*/ 0 w 19304"/>
                  <a:gd name="connsiteY6" fmla="*/ 10651 h 18258"/>
                  <a:gd name="connsiteX7" fmla="*/ 0 w 19304"/>
                  <a:gd name="connsiteY7" fmla="*/ 10556 h 18258"/>
                  <a:gd name="connsiteX8" fmla="*/ 0 w 19304"/>
                  <a:gd name="connsiteY8" fmla="*/ 9700 h 18258"/>
                  <a:gd name="connsiteX9" fmla="*/ 9700 w 19304"/>
                  <a:gd name="connsiteY9" fmla="*/ 0 h 18258"/>
                  <a:gd name="connsiteX10" fmla="*/ 19305 w 19304"/>
                  <a:gd name="connsiteY10" fmla="*/ 8464 h 18258"/>
                  <a:gd name="connsiteX11" fmla="*/ 19305 w 19304"/>
                  <a:gd name="connsiteY11" fmla="*/ 9034 h 182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9304" h="18258">
                    <a:moveTo>
                      <a:pt x="19305" y="9034"/>
                    </a:moveTo>
                    <a:lnTo>
                      <a:pt x="19305" y="9415"/>
                    </a:lnTo>
                    <a:lnTo>
                      <a:pt x="19305" y="9605"/>
                    </a:lnTo>
                    <a:lnTo>
                      <a:pt x="19305" y="9795"/>
                    </a:lnTo>
                    <a:cubicBezTo>
                      <a:pt x="14455" y="10080"/>
                      <a:pt x="10366" y="13599"/>
                      <a:pt x="9415" y="18259"/>
                    </a:cubicBezTo>
                    <a:cubicBezTo>
                      <a:pt x="7893" y="14550"/>
                      <a:pt x="4279" y="11792"/>
                      <a:pt x="190" y="11602"/>
                    </a:cubicBezTo>
                    <a:cubicBezTo>
                      <a:pt x="95" y="11317"/>
                      <a:pt x="0" y="10936"/>
                      <a:pt x="0" y="10651"/>
                    </a:cubicBezTo>
                    <a:lnTo>
                      <a:pt x="0" y="10556"/>
                    </a:lnTo>
                    <a:cubicBezTo>
                      <a:pt x="0" y="10270"/>
                      <a:pt x="0" y="9985"/>
                      <a:pt x="0" y="9700"/>
                    </a:cubicBezTo>
                    <a:cubicBezTo>
                      <a:pt x="0" y="4374"/>
                      <a:pt x="4374" y="0"/>
                      <a:pt x="9700" y="0"/>
                    </a:cubicBezTo>
                    <a:cubicBezTo>
                      <a:pt x="14645" y="0"/>
                      <a:pt x="18734" y="3709"/>
                      <a:pt x="19305" y="8464"/>
                    </a:cubicBezTo>
                    <a:cubicBezTo>
                      <a:pt x="19305" y="8559"/>
                      <a:pt x="19305" y="8844"/>
                      <a:pt x="19305" y="9034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50" name="Frihåndsform: figur 249">
                <a:extLst>
                  <a:ext uri="{FF2B5EF4-FFF2-40B4-BE49-F238E27FC236}">
                    <a16:creationId xmlns:a16="http://schemas.microsoft.com/office/drawing/2014/main" id="{A0819B60-05EC-45BA-BDB9-B95C4D5322EE}"/>
                  </a:ext>
                </a:extLst>
              </p:cNvPr>
              <p:cNvSpPr/>
              <p:nvPr/>
            </p:nvSpPr>
            <p:spPr>
              <a:xfrm>
                <a:off x="10184443" y="1004698"/>
                <a:ext cx="19399" cy="18448"/>
              </a:xfrm>
              <a:custGeom>
                <a:avLst/>
                <a:gdLst>
                  <a:gd name="connsiteX0" fmla="*/ 19400 w 19399"/>
                  <a:gd name="connsiteY0" fmla="*/ 9129 h 18448"/>
                  <a:gd name="connsiteX1" fmla="*/ 19400 w 19399"/>
                  <a:gd name="connsiteY1" fmla="*/ 9510 h 18448"/>
                  <a:gd name="connsiteX2" fmla="*/ 19400 w 19399"/>
                  <a:gd name="connsiteY2" fmla="*/ 9700 h 18448"/>
                  <a:gd name="connsiteX3" fmla="*/ 19400 w 19399"/>
                  <a:gd name="connsiteY3" fmla="*/ 9890 h 18448"/>
                  <a:gd name="connsiteX4" fmla="*/ 9510 w 19399"/>
                  <a:gd name="connsiteY4" fmla="*/ 18449 h 18448"/>
                  <a:gd name="connsiteX5" fmla="*/ 285 w 19399"/>
                  <a:gd name="connsiteY5" fmla="*/ 11792 h 18448"/>
                  <a:gd name="connsiteX6" fmla="*/ 95 w 19399"/>
                  <a:gd name="connsiteY6" fmla="*/ 10746 h 18448"/>
                  <a:gd name="connsiteX7" fmla="*/ 95 w 19399"/>
                  <a:gd name="connsiteY7" fmla="*/ 10461 h 18448"/>
                  <a:gd name="connsiteX8" fmla="*/ 0 w 19399"/>
                  <a:gd name="connsiteY8" fmla="*/ 9700 h 18448"/>
                  <a:gd name="connsiteX9" fmla="*/ 9700 w 19399"/>
                  <a:gd name="connsiteY9" fmla="*/ 0 h 18448"/>
                  <a:gd name="connsiteX10" fmla="*/ 19305 w 19399"/>
                  <a:gd name="connsiteY10" fmla="*/ 8464 h 18448"/>
                  <a:gd name="connsiteX11" fmla="*/ 19400 w 19399"/>
                  <a:gd name="connsiteY11" fmla="*/ 9129 h 18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9399" h="18448">
                    <a:moveTo>
                      <a:pt x="19400" y="9129"/>
                    </a:moveTo>
                    <a:lnTo>
                      <a:pt x="19400" y="9510"/>
                    </a:lnTo>
                    <a:lnTo>
                      <a:pt x="19400" y="9700"/>
                    </a:lnTo>
                    <a:lnTo>
                      <a:pt x="19400" y="9890"/>
                    </a:lnTo>
                    <a:cubicBezTo>
                      <a:pt x="14455" y="10175"/>
                      <a:pt x="10461" y="13789"/>
                      <a:pt x="9510" y="18449"/>
                    </a:cubicBezTo>
                    <a:cubicBezTo>
                      <a:pt x="7988" y="14740"/>
                      <a:pt x="4470" y="12077"/>
                      <a:pt x="285" y="11792"/>
                    </a:cubicBezTo>
                    <a:cubicBezTo>
                      <a:pt x="190" y="11412"/>
                      <a:pt x="95" y="11126"/>
                      <a:pt x="95" y="10746"/>
                    </a:cubicBezTo>
                    <a:lnTo>
                      <a:pt x="95" y="10461"/>
                    </a:lnTo>
                    <a:cubicBezTo>
                      <a:pt x="0" y="10175"/>
                      <a:pt x="0" y="9985"/>
                      <a:pt x="0" y="9700"/>
                    </a:cubicBezTo>
                    <a:cubicBezTo>
                      <a:pt x="0" y="4374"/>
                      <a:pt x="4374" y="0"/>
                      <a:pt x="9700" y="0"/>
                    </a:cubicBezTo>
                    <a:cubicBezTo>
                      <a:pt x="14645" y="0"/>
                      <a:pt x="18734" y="3709"/>
                      <a:pt x="19305" y="8464"/>
                    </a:cubicBezTo>
                    <a:cubicBezTo>
                      <a:pt x="19400" y="8654"/>
                      <a:pt x="19400" y="8844"/>
                      <a:pt x="19400" y="9129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51" name="Frihåndsform: figur 250">
                <a:extLst>
                  <a:ext uri="{FF2B5EF4-FFF2-40B4-BE49-F238E27FC236}">
                    <a16:creationId xmlns:a16="http://schemas.microsoft.com/office/drawing/2014/main" id="{9A756112-CB49-452D-9F25-DEFF5CF924FB}"/>
                  </a:ext>
                </a:extLst>
              </p:cNvPr>
              <p:cNvSpPr/>
              <p:nvPr/>
            </p:nvSpPr>
            <p:spPr>
              <a:xfrm>
                <a:off x="10255671" y="999467"/>
                <a:ext cx="19399" cy="17688"/>
              </a:xfrm>
              <a:custGeom>
                <a:avLst/>
                <a:gdLst>
                  <a:gd name="connsiteX0" fmla="*/ 9795 w 19399"/>
                  <a:gd name="connsiteY0" fmla="*/ 17688 h 17688"/>
                  <a:gd name="connsiteX1" fmla="*/ 0 w 19399"/>
                  <a:gd name="connsiteY1" fmla="*/ 9890 h 17688"/>
                  <a:gd name="connsiteX2" fmla="*/ 0 w 19399"/>
                  <a:gd name="connsiteY2" fmla="*/ 9700 h 17688"/>
                  <a:gd name="connsiteX3" fmla="*/ 9700 w 19399"/>
                  <a:gd name="connsiteY3" fmla="*/ 0 h 17688"/>
                  <a:gd name="connsiteX4" fmla="*/ 19400 w 19399"/>
                  <a:gd name="connsiteY4" fmla="*/ 9700 h 17688"/>
                  <a:gd name="connsiteX5" fmla="*/ 19210 w 19399"/>
                  <a:gd name="connsiteY5" fmla="*/ 11507 h 17688"/>
                  <a:gd name="connsiteX6" fmla="*/ 9795 w 19399"/>
                  <a:gd name="connsiteY6" fmla="*/ 17688 h 176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399" h="17688">
                    <a:moveTo>
                      <a:pt x="9795" y="17688"/>
                    </a:moveTo>
                    <a:cubicBezTo>
                      <a:pt x="8559" y="13409"/>
                      <a:pt x="4660" y="10080"/>
                      <a:pt x="0" y="9890"/>
                    </a:cubicBezTo>
                    <a:lnTo>
                      <a:pt x="0" y="9700"/>
                    </a:lnTo>
                    <a:cubicBezTo>
                      <a:pt x="0" y="4374"/>
                      <a:pt x="4374" y="0"/>
                      <a:pt x="9700" y="0"/>
                    </a:cubicBezTo>
                    <a:cubicBezTo>
                      <a:pt x="15025" y="0"/>
                      <a:pt x="19400" y="4374"/>
                      <a:pt x="19400" y="9700"/>
                    </a:cubicBezTo>
                    <a:cubicBezTo>
                      <a:pt x="19400" y="10366"/>
                      <a:pt x="19305" y="10936"/>
                      <a:pt x="19210" y="11507"/>
                    </a:cubicBezTo>
                    <a:cubicBezTo>
                      <a:pt x="16262" y="13694"/>
                      <a:pt x="13123" y="15786"/>
                      <a:pt x="9795" y="17688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52" name="Frihåndsform: figur 251">
                <a:extLst>
                  <a:ext uri="{FF2B5EF4-FFF2-40B4-BE49-F238E27FC236}">
                    <a16:creationId xmlns:a16="http://schemas.microsoft.com/office/drawing/2014/main" id="{E65A88E1-D303-4CCB-B293-CB529B8F3079}"/>
                  </a:ext>
                </a:extLst>
              </p:cNvPr>
              <p:cNvSpPr/>
              <p:nvPr/>
            </p:nvSpPr>
            <p:spPr>
              <a:xfrm>
                <a:off x="10194714" y="1015444"/>
                <a:ext cx="19399" cy="17212"/>
              </a:xfrm>
              <a:custGeom>
                <a:avLst/>
                <a:gdLst>
                  <a:gd name="connsiteX0" fmla="*/ 15976 w 19399"/>
                  <a:gd name="connsiteY0" fmla="*/ 17117 h 17212"/>
                  <a:gd name="connsiteX1" fmla="*/ 10366 w 19399"/>
                  <a:gd name="connsiteY1" fmla="*/ 17213 h 17212"/>
                  <a:gd name="connsiteX2" fmla="*/ 3328 w 19399"/>
                  <a:gd name="connsiteY2" fmla="*/ 17022 h 17212"/>
                  <a:gd name="connsiteX3" fmla="*/ 0 w 19399"/>
                  <a:gd name="connsiteY3" fmla="*/ 9700 h 17212"/>
                  <a:gd name="connsiteX4" fmla="*/ 9700 w 19399"/>
                  <a:gd name="connsiteY4" fmla="*/ 0 h 17212"/>
                  <a:gd name="connsiteX5" fmla="*/ 19400 w 19399"/>
                  <a:gd name="connsiteY5" fmla="*/ 9700 h 17212"/>
                  <a:gd name="connsiteX6" fmla="*/ 15976 w 19399"/>
                  <a:gd name="connsiteY6" fmla="*/ 17117 h 172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399" h="17212">
                    <a:moveTo>
                      <a:pt x="15976" y="17117"/>
                    </a:moveTo>
                    <a:cubicBezTo>
                      <a:pt x="14074" y="17213"/>
                      <a:pt x="12172" y="17213"/>
                      <a:pt x="10366" y="17213"/>
                    </a:cubicBezTo>
                    <a:cubicBezTo>
                      <a:pt x="7988" y="17213"/>
                      <a:pt x="5611" y="17117"/>
                      <a:pt x="3328" y="17022"/>
                    </a:cubicBezTo>
                    <a:cubicBezTo>
                      <a:pt x="1331" y="15216"/>
                      <a:pt x="0" y="12648"/>
                      <a:pt x="0" y="9700"/>
                    </a:cubicBezTo>
                    <a:cubicBezTo>
                      <a:pt x="0" y="4374"/>
                      <a:pt x="4374" y="0"/>
                      <a:pt x="9700" y="0"/>
                    </a:cubicBezTo>
                    <a:cubicBezTo>
                      <a:pt x="15025" y="0"/>
                      <a:pt x="19400" y="4374"/>
                      <a:pt x="19400" y="9700"/>
                    </a:cubicBezTo>
                    <a:cubicBezTo>
                      <a:pt x="19400" y="12743"/>
                      <a:pt x="18068" y="15311"/>
                      <a:pt x="15976" y="17117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53" name="Frihåndsform: figur 252">
                <a:extLst>
                  <a:ext uri="{FF2B5EF4-FFF2-40B4-BE49-F238E27FC236}">
                    <a16:creationId xmlns:a16="http://schemas.microsoft.com/office/drawing/2014/main" id="{3444543C-F75F-4E6E-AFB1-15ACFA4908F6}"/>
                  </a:ext>
                </a:extLst>
              </p:cNvPr>
              <p:cNvSpPr/>
              <p:nvPr/>
            </p:nvSpPr>
            <p:spPr>
              <a:xfrm>
                <a:off x="10133756" y="999467"/>
                <a:ext cx="19209" cy="16546"/>
              </a:xfrm>
              <a:custGeom>
                <a:avLst/>
                <a:gdLst>
                  <a:gd name="connsiteX0" fmla="*/ 0 w 19209"/>
                  <a:gd name="connsiteY0" fmla="*/ 10366 h 16546"/>
                  <a:gd name="connsiteX1" fmla="*/ 0 w 19209"/>
                  <a:gd name="connsiteY1" fmla="*/ 9700 h 16546"/>
                  <a:gd name="connsiteX2" fmla="*/ 9700 w 19209"/>
                  <a:gd name="connsiteY2" fmla="*/ 0 h 16546"/>
                  <a:gd name="connsiteX3" fmla="*/ 19210 w 19209"/>
                  <a:gd name="connsiteY3" fmla="*/ 7988 h 16546"/>
                  <a:gd name="connsiteX4" fmla="*/ 9319 w 19209"/>
                  <a:gd name="connsiteY4" fmla="*/ 16547 h 16546"/>
                  <a:gd name="connsiteX5" fmla="*/ 3328 w 19209"/>
                  <a:gd name="connsiteY5" fmla="*/ 12743 h 16546"/>
                  <a:gd name="connsiteX6" fmla="*/ 0 w 19209"/>
                  <a:gd name="connsiteY6" fmla="*/ 10366 h 165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209" h="16546">
                    <a:moveTo>
                      <a:pt x="0" y="10366"/>
                    </a:moveTo>
                    <a:cubicBezTo>
                      <a:pt x="0" y="10270"/>
                      <a:pt x="0" y="9700"/>
                      <a:pt x="0" y="9700"/>
                    </a:cubicBezTo>
                    <a:cubicBezTo>
                      <a:pt x="0" y="4374"/>
                      <a:pt x="4374" y="0"/>
                      <a:pt x="9700" y="0"/>
                    </a:cubicBezTo>
                    <a:cubicBezTo>
                      <a:pt x="14360" y="0"/>
                      <a:pt x="18449" y="3519"/>
                      <a:pt x="19210" y="7988"/>
                    </a:cubicBezTo>
                    <a:cubicBezTo>
                      <a:pt x="14360" y="8273"/>
                      <a:pt x="10270" y="11887"/>
                      <a:pt x="9319" y="16547"/>
                    </a:cubicBezTo>
                    <a:cubicBezTo>
                      <a:pt x="7608" y="15501"/>
                      <a:pt x="5325" y="14074"/>
                      <a:pt x="3328" y="12743"/>
                    </a:cubicBezTo>
                    <a:cubicBezTo>
                      <a:pt x="2282" y="11982"/>
                      <a:pt x="1141" y="11317"/>
                      <a:pt x="0" y="10366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54" name="Frihåndsform: figur 253">
                <a:extLst>
                  <a:ext uri="{FF2B5EF4-FFF2-40B4-BE49-F238E27FC236}">
                    <a16:creationId xmlns:a16="http://schemas.microsoft.com/office/drawing/2014/main" id="{0B921498-7533-4CF2-B59F-EA1F1DD53145}"/>
                  </a:ext>
                </a:extLst>
              </p:cNvPr>
              <p:cNvSpPr/>
              <p:nvPr/>
            </p:nvSpPr>
            <p:spPr>
              <a:xfrm>
                <a:off x="10174363" y="995854"/>
                <a:ext cx="19209" cy="16546"/>
              </a:xfrm>
              <a:custGeom>
                <a:avLst/>
                <a:gdLst>
                  <a:gd name="connsiteX0" fmla="*/ 19210 w 19209"/>
                  <a:gd name="connsiteY0" fmla="*/ 7988 h 16546"/>
                  <a:gd name="connsiteX1" fmla="*/ 9319 w 19209"/>
                  <a:gd name="connsiteY1" fmla="*/ 16547 h 16546"/>
                  <a:gd name="connsiteX2" fmla="*/ 0 w 19209"/>
                  <a:gd name="connsiteY2" fmla="*/ 9890 h 16546"/>
                  <a:gd name="connsiteX3" fmla="*/ 0 w 19209"/>
                  <a:gd name="connsiteY3" fmla="*/ 9700 h 16546"/>
                  <a:gd name="connsiteX4" fmla="*/ 9700 w 19209"/>
                  <a:gd name="connsiteY4" fmla="*/ 0 h 16546"/>
                  <a:gd name="connsiteX5" fmla="*/ 19210 w 19209"/>
                  <a:gd name="connsiteY5" fmla="*/ 7988 h 165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209" h="16546">
                    <a:moveTo>
                      <a:pt x="19210" y="7988"/>
                    </a:moveTo>
                    <a:cubicBezTo>
                      <a:pt x="14265" y="8273"/>
                      <a:pt x="10270" y="11887"/>
                      <a:pt x="9319" y="16547"/>
                    </a:cubicBezTo>
                    <a:cubicBezTo>
                      <a:pt x="7798" y="12838"/>
                      <a:pt x="4184" y="10175"/>
                      <a:pt x="0" y="9890"/>
                    </a:cubicBezTo>
                    <a:lnTo>
                      <a:pt x="0" y="9700"/>
                    </a:lnTo>
                    <a:cubicBezTo>
                      <a:pt x="0" y="4374"/>
                      <a:pt x="4374" y="0"/>
                      <a:pt x="9700" y="0"/>
                    </a:cubicBezTo>
                    <a:cubicBezTo>
                      <a:pt x="14455" y="0"/>
                      <a:pt x="18449" y="3519"/>
                      <a:pt x="19210" y="7988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55" name="Frihåndsform: figur 254">
                <a:extLst>
                  <a:ext uri="{FF2B5EF4-FFF2-40B4-BE49-F238E27FC236}">
                    <a16:creationId xmlns:a16="http://schemas.microsoft.com/office/drawing/2014/main" id="{230E2218-540F-4B69-AF86-F475F7912D2B}"/>
                  </a:ext>
                </a:extLst>
              </p:cNvPr>
              <p:cNvSpPr/>
              <p:nvPr/>
            </p:nvSpPr>
            <p:spPr>
              <a:xfrm>
                <a:off x="10225335" y="1008502"/>
                <a:ext cx="19209" cy="16356"/>
              </a:xfrm>
              <a:custGeom>
                <a:avLst/>
                <a:gdLst>
                  <a:gd name="connsiteX0" fmla="*/ 0 w 19209"/>
                  <a:gd name="connsiteY0" fmla="*/ 7893 h 16356"/>
                  <a:gd name="connsiteX1" fmla="*/ 9510 w 19209"/>
                  <a:gd name="connsiteY1" fmla="*/ 0 h 16356"/>
                  <a:gd name="connsiteX2" fmla="*/ 19210 w 19209"/>
                  <a:gd name="connsiteY2" fmla="*/ 9700 h 16356"/>
                  <a:gd name="connsiteX3" fmla="*/ 9795 w 19209"/>
                  <a:gd name="connsiteY3" fmla="*/ 16357 h 16356"/>
                  <a:gd name="connsiteX4" fmla="*/ 0 w 19209"/>
                  <a:gd name="connsiteY4" fmla="*/ 7893 h 163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209" h="16356">
                    <a:moveTo>
                      <a:pt x="0" y="7893"/>
                    </a:moveTo>
                    <a:cubicBezTo>
                      <a:pt x="856" y="3423"/>
                      <a:pt x="4850" y="0"/>
                      <a:pt x="9510" y="0"/>
                    </a:cubicBezTo>
                    <a:cubicBezTo>
                      <a:pt x="14835" y="0"/>
                      <a:pt x="19210" y="4374"/>
                      <a:pt x="19210" y="9700"/>
                    </a:cubicBezTo>
                    <a:cubicBezTo>
                      <a:pt x="15025" y="9890"/>
                      <a:pt x="11317" y="12553"/>
                      <a:pt x="9795" y="16357"/>
                    </a:cubicBezTo>
                    <a:cubicBezTo>
                      <a:pt x="8844" y="11792"/>
                      <a:pt x="4850" y="8273"/>
                      <a:pt x="0" y="7893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56" name="Frihåndsform: figur 255">
                <a:extLst>
                  <a:ext uri="{FF2B5EF4-FFF2-40B4-BE49-F238E27FC236}">
                    <a16:creationId xmlns:a16="http://schemas.microsoft.com/office/drawing/2014/main" id="{5A79C8CB-4E19-4875-B0B8-38F5A7513186}"/>
                  </a:ext>
                </a:extLst>
              </p:cNvPr>
              <p:cNvSpPr/>
              <p:nvPr/>
            </p:nvSpPr>
            <p:spPr>
              <a:xfrm>
                <a:off x="10154107" y="997660"/>
                <a:ext cx="19304" cy="16546"/>
              </a:xfrm>
              <a:custGeom>
                <a:avLst/>
                <a:gdLst>
                  <a:gd name="connsiteX0" fmla="*/ 19305 w 19304"/>
                  <a:gd name="connsiteY0" fmla="*/ 8083 h 16546"/>
                  <a:gd name="connsiteX1" fmla="*/ 9415 w 19304"/>
                  <a:gd name="connsiteY1" fmla="*/ 16547 h 16546"/>
                  <a:gd name="connsiteX2" fmla="*/ 0 w 19304"/>
                  <a:gd name="connsiteY2" fmla="*/ 9795 h 16546"/>
                  <a:gd name="connsiteX3" fmla="*/ 0 w 19304"/>
                  <a:gd name="connsiteY3" fmla="*/ 9700 h 16546"/>
                  <a:gd name="connsiteX4" fmla="*/ 9700 w 19304"/>
                  <a:gd name="connsiteY4" fmla="*/ 0 h 16546"/>
                  <a:gd name="connsiteX5" fmla="*/ 19305 w 19304"/>
                  <a:gd name="connsiteY5" fmla="*/ 8083 h 165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304" h="16546">
                    <a:moveTo>
                      <a:pt x="19305" y="8083"/>
                    </a:moveTo>
                    <a:cubicBezTo>
                      <a:pt x="14455" y="8369"/>
                      <a:pt x="10366" y="11982"/>
                      <a:pt x="9415" y="16547"/>
                    </a:cubicBezTo>
                    <a:cubicBezTo>
                      <a:pt x="7893" y="12743"/>
                      <a:pt x="4279" y="10080"/>
                      <a:pt x="0" y="9795"/>
                    </a:cubicBezTo>
                    <a:lnTo>
                      <a:pt x="0" y="9700"/>
                    </a:lnTo>
                    <a:cubicBezTo>
                      <a:pt x="0" y="4374"/>
                      <a:pt x="4374" y="0"/>
                      <a:pt x="9700" y="0"/>
                    </a:cubicBezTo>
                    <a:cubicBezTo>
                      <a:pt x="14455" y="0"/>
                      <a:pt x="18449" y="3519"/>
                      <a:pt x="19305" y="8083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57" name="Frihåndsform: figur 256">
                <a:extLst>
                  <a:ext uri="{FF2B5EF4-FFF2-40B4-BE49-F238E27FC236}">
                    <a16:creationId xmlns:a16="http://schemas.microsoft.com/office/drawing/2014/main" id="{EAA94F8B-3B09-43AF-A1CD-8A3F018CB1DA}"/>
                  </a:ext>
                </a:extLst>
              </p:cNvPr>
              <p:cNvSpPr/>
              <p:nvPr/>
            </p:nvSpPr>
            <p:spPr>
              <a:xfrm>
                <a:off x="10204984" y="1006600"/>
                <a:ext cx="19114" cy="16546"/>
              </a:xfrm>
              <a:custGeom>
                <a:avLst/>
                <a:gdLst>
                  <a:gd name="connsiteX0" fmla="*/ 380 w 19114"/>
                  <a:gd name="connsiteY0" fmla="*/ 6847 h 16546"/>
                  <a:gd name="connsiteX1" fmla="*/ 8559 w 19114"/>
                  <a:gd name="connsiteY1" fmla="*/ 95 h 16546"/>
                  <a:gd name="connsiteX2" fmla="*/ 9510 w 19114"/>
                  <a:gd name="connsiteY2" fmla="*/ 0 h 16546"/>
                  <a:gd name="connsiteX3" fmla="*/ 19114 w 19114"/>
                  <a:gd name="connsiteY3" fmla="*/ 8464 h 16546"/>
                  <a:gd name="connsiteX4" fmla="*/ 19114 w 19114"/>
                  <a:gd name="connsiteY4" fmla="*/ 9129 h 16546"/>
                  <a:gd name="connsiteX5" fmla="*/ 19114 w 19114"/>
                  <a:gd name="connsiteY5" fmla="*/ 9510 h 16546"/>
                  <a:gd name="connsiteX6" fmla="*/ 19114 w 19114"/>
                  <a:gd name="connsiteY6" fmla="*/ 9700 h 16546"/>
                  <a:gd name="connsiteX7" fmla="*/ 19114 w 19114"/>
                  <a:gd name="connsiteY7" fmla="*/ 9890 h 16546"/>
                  <a:gd name="connsiteX8" fmla="*/ 9795 w 19114"/>
                  <a:gd name="connsiteY8" fmla="*/ 16547 h 16546"/>
                  <a:gd name="connsiteX9" fmla="*/ 0 w 19114"/>
                  <a:gd name="connsiteY9" fmla="*/ 7988 h 16546"/>
                  <a:gd name="connsiteX10" fmla="*/ 190 w 19114"/>
                  <a:gd name="connsiteY10" fmla="*/ 7227 h 16546"/>
                  <a:gd name="connsiteX11" fmla="*/ 380 w 19114"/>
                  <a:gd name="connsiteY11" fmla="*/ 6847 h 165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9114" h="16546">
                    <a:moveTo>
                      <a:pt x="380" y="6847"/>
                    </a:moveTo>
                    <a:cubicBezTo>
                      <a:pt x="1426" y="3233"/>
                      <a:pt x="4660" y="476"/>
                      <a:pt x="8559" y="95"/>
                    </a:cubicBezTo>
                    <a:cubicBezTo>
                      <a:pt x="8939" y="0"/>
                      <a:pt x="9224" y="0"/>
                      <a:pt x="9510" y="0"/>
                    </a:cubicBezTo>
                    <a:cubicBezTo>
                      <a:pt x="14455" y="0"/>
                      <a:pt x="18544" y="3709"/>
                      <a:pt x="19114" y="8464"/>
                    </a:cubicBezTo>
                    <a:cubicBezTo>
                      <a:pt x="19114" y="8654"/>
                      <a:pt x="19114" y="8844"/>
                      <a:pt x="19114" y="9129"/>
                    </a:cubicBezTo>
                    <a:lnTo>
                      <a:pt x="19114" y="9510"/>
                    </a:lnTo>
                    <a:lnTo>
                      <a:pt x="19114" y="9700"/>
                    </a:lnTo>
                    <a:lnTo>
                      <a:pt x="19114" y="9890"/>
                    </a:lnTo>
                    <a:cubicBezTo>
                      <a:pt x="14930" y="10175"/>
                      <a:pt x="11317" y="12838"/>
                      <a:pt x="9795" y="16547"/>
                    </a:cubicBezTo>
                    <a:cubicBezTo>
                      <a:pt x="8844" y="11887"/>
                      <a:pt x="4850" y="8273"/>
                      <a:pt x="0" y="7988"/>
                    </a:cubicBezTo>
                    <a:cubicBezTo>
                      <a:pt x="0" y="7703"/>
                      <a:pt x="95" y="7418"/>
                      <a:pt x="190" y="7227"/>
                    </a:cubicBezTo>
                    <a:cubicBezTo>
                      <a:pt x="380" y="7037"/>
                      <a:pt x="380" y="6942"/>
                      <a:pt x="380" y="6847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58" name="Frihåndsform: figur 257">
                <a:extLst>
                  <a:ext uri="{FF2B5EF4-FFF2-40B4-BE49-F238E27FC236}">
                    <a16:creationId xmlns:a16="http://schemas.microsoft.com/office/drawing/2014/main" id="{1CF3A346-5A5D-4315-B322-7A0FA8508E8D}"/>
                  </a:ext>
                </a:extLst>
              </p:cNvPr>
              <p:cNvSpPr/>
              <p:nvPr/>
            </p:nvSpPr>
            <p:spPr>
              <a:xfrm>
                <a:off x="10174363" y="1017536"/>
                <a:ext cx="19399" cy="14644"/>
              </a:xfrm>
              <a:custGeom>
                <a:avLst/>
                <a:gdLst>
                  <a:gd name="connsiteX0" fmla="*/ 17973 w 19399"/>
                  <a:gd name="connsiteY0" fmla="*/ 14645 h 14644"/>
                  <a:gd name="connsiteX1" fmla="*/ 190 w 19399"/>
                  <a:gd name="connsiteY1" fmla="*/ 11697 h 14644"/>
                  <a:gd name="connsiteX2" fmla="*/ 0 w 19399"/>
                  <a:gd name="connsiteY2" fmla="*/ 9700 h 14644"/>
                  <a:gd name="connsiteX3" fmla="*/ 9700 w 19399"/>
                  <a:gd name="connsiteY3" fmla="*/ 0 h 14644"/>
                  <a:gd name="connsiteX4" fmla="*/ 19400 w 19399"/>
                  <a:gd name="connsiteY4" fmla="*/ 9700 h 14644"/>
                  <a:gd name="connsiteX5" fmla="*/ 17973 w 19399"/>
                  <a:gd name="connsiteY5" fmla="*/ 14645 h 146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399" h="14644">
                    <a:moveTo>
                      <a:pt x="17973" y="14645"/>
                    </a:moveTo>
                    <a:cubicBezTo>
                      <a:pt x="11792" y="14074"/>
                      <a:pt x="5896" y="13123"/>
                      <a:pt x="190" y="11697"/>
                    </a:cubicBezTo>
                    <a:cubicBezTo>
                      <a:pt x="95" y="11031"/>
                      <a:pt x="0" y="10366"/>
                      <a:pt x="0" y="9700"/>
                    </a:cubicBezTo>
                    <a:cubicBezTo>
                      <a:pt x="0" y="4374"/>
                      <a:pt x="4374" y="0"/>
                      <a:pt x="9700" y="0"/>
                    </a:cubicBezTo>
                    <a:cubicBezTo>
                      <a:pt x="15025" y="0"/>
                      <a:pt x="19400" y="4374"/>
                      <a:pt x="19400" y="9700"/>
                    </a:cubicBezTo>
                    <a:cubicBezTo>
                      <a:pt x="19400" y="11507"/>
                      <a:pt x="18924" y="13123"/>
                      <a:pt x="17973" y="14645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59" name="Frihåndsform: figur 258">
                <a:extLst>
                  <a:ext uri="{FF2B5EF4-FFF2-40B4-BE49-F238E27FC236}">
                    <a16:creationId xmlns:a16="http://schemas.microsoft.com/office/drawing/2014/main" id="{378E4240-C322-493F-A6C4-1C412000DA43}"/>
                  </a:ext>
                </a:extLst>
              </p:cNvPr>
              <p:cNvSpPr/>
              <p:nvPr/>
            </p:nvSpPr>
            <p:spPr>
              <a:xfrm>
                <a:off x="10215159" y="1017536"/>
                <a:ext cx="19304" cy="14740"/>
              </a:xfrm>
              <a:custGeom>
                <a:avLst/>
                <a:gdLst>
                  <a:gd name="connsiteX0" fmla="*/ 19019 w 19304"/>
                  <a:gd name="connsiteY0" fmla="*/ 12077 h 14740"/>
                  <a:gd name="connsiteX1" fmla="*/ 1426 w 19304"/>
                  <a:gd name="connsiteY1" fmla="*/ 14740 h 14740"/>
                  <a:gd name="connsiteX2" fmla="*/ 0 w 19304"/>
                  <a:gd name="connsiteY2" fmla="*/ 9700 h 14740"/>
                  <a:gd name="connsiteX3" fmla="*/ 9700 w 19304"/>
                  <a:gd name="connsiteY3" fmla="*/ 0 h 14740"/>
                  <a:gd name="connsiteX4" fmla="*/ 19305 w 19304"/>
                  <a:gd name="connsiteY4" fmla="*/ 9700 h 14740"/>
                  <a:gd name="connsiteX5" fmla="*/ 19019 w 19304"/>
                  <a:gd name="connsiteY5" fmla="*/ 12077 h 147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304" h="14740">
                    <a:moveTo>
                      <a:pt x="19019" y="12077"/>
                    </a:moveTo>
                    <a:cubicBezTo>
                      <a:pt x="13504" y="13314"/>
                      <a:pt x="7608" y="14265"/>
                      <a:pt x="1426" y="14740"/>
                    </a:cubicBezTo>
                    <a:cubicBezTo>
                      <a:pt x="571" y="13218"/>
                      <a:pt x="0" y="11507"/>
                      <a:pt x="0" y="9700"/>
                    </a:cubicBezTo>
                    <a:cubicBezTo>
                      <a:pt x="0" y="4374"/>
                      <a:pt x="4374" y="0"/>
                      <a:pt x="9700" y="0"/>
                    </a:cubicBezTo>
                    <a:cubicBezTo>
                      <a:pt x="15025" y="0"/>
                      <a:pt x="19305" y="4374"/>
                      <a:pt x="19305" y="9700"/>
                    </a:cubicBezTo>
                    <a:cubicBezTo>
                      <a:pt x="19305" y="10461"/>
                      <a:pt x="19210" y="11221"/>
                      <a:pt x="19019" y="12077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60" name="Frihåndsform: figur 259">
                <a:extLst>
                  <a:ext uri="{FF2B5EF4-FFF2-40B4-BE49-F238E27FC236}">
                    <a16:creationId xmlns:a16="http://schemas.microsoft.com/office/drawing/2014/main" id="{2777CD7D-BD3F-49E9-BBF4-E66DCCC31B77}"/>
                  </a:ext>
                </a:extLst>
              </p:cNvPr>
              <p:cNvSpPr/>
              <p:nvPr/>
            </p:nvSpPr>
            <p:spPr>
              <a:xfrm>
                <a:off x="10144122" y="1008502"/>
                <a:ext cx="19304" cy="14264"/>
              </a:xfrm>
              <a:custGeom>
                <a:avLst/>
                <a:gdLst>
                  <a:gd name="connsiteX0" fmla="*/ 0 w 19304"/>
                  <a:gd name="connsiteY0" fmla="*/ 8369 h 14264"/>
                  <a:gd name="connsiteX1" fmla="*/ 9605 w 19304"/>
                  <a:gd name="connsiteY1" fmla="*/ 0 h 14264"/>
                  <a:gd name="connsiteX2" fmla="*/ 19210 w 19304"/>
                  <a:gd name="connsiteY2" fmla="*/ 8464 h 14264"/>
                  <a:gd name="connsiteX3" fmla="*/ 19305 w 19304"/>
                  <a:gd name="connsiteY3" fmla="*/ 9129 h 14264"/>
                  <a:gd name="connsiteX4" fmla="*/ 19305 w 19304"/>
                  <a:gd name="connsiteY4" fmla="*/ 9510 h 14264"/>
                  <a:gd name="connsiteX5" fmla="*/ 19305 w 19304"/>
                  <a:gd name="connsiteY5" fmla="*/ 9700 h 14264"/>
                  <a:gd name="connsiteX6" fmla="*/ 19305 w 19304"/>
                  <a:gd name="connsiteY6" fmla="*/ 9890 h 14264"/>
                  <a:gd name="connsiteX7" fmla="*/ 11221 w 19304"/>
                  <a:gd name="connsiteY7" fmla="*/ 14265 h 14264"/>
                  <a:gd name="connsiteX8" fmla="*/ 0 w 19304"/>
                  <a:gd name="connsiteY8" fmla="*/ 8369 h 142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9304" h="14264">
                    <a:moveTo>
                      <a:pt x="0" y="8369"/>
                    </a:moveTo>
                    <a:cubicBezTo>
                      <a:pt x="666" y="3709"/>
                      <a:pt x="4660" y="0"/>
                      <a:pt x="9605" y="0"/>
                    </a:cubicBezTo>
                    <a:cubicBezTo>
                      <a:pt x="14550" y="0"/>
                      <a:pt x="18639" y="3709"/>
                      <a:pt x="19210" y="8464"/>
                    </a:cubicBezTo>
                    <a:cubicBezTo>
                      <a:pt x="19210" y="8654"/>
                      <a:pt x="19210" y="8844"/>
                      <a:pt x="19305" y="9129"/>
                    </a:cubicBezTo>
                    <a:lnTo>
                      <a:pt x="19305" y="9510"/>
                    </a:lnTo>
                    <a:lnTo>
                      <a:pt x="19305" y="9700"/>
                    </a:lnTo>
                    <a:lnTo>
                      <a:pt x="19305" y="9890"/>
                    </a:lnTo>
                    <a:cubicBezTo>
                      <a:pt x="15976" y="10080"/>
                      <a:pt x="13123" y="11697"/>
                      <a:pt x="11221" y="14265"/>
                    </a:cubicBezTo>
                    <a:cubicBezTo>
                      <a:pt x="7227" y="12458"/>
                      <a:pt x="3519" y="10556"/>
                      <a:pt x="0" y="8369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61" name="Frihåndsform: figur 260">
                <a:extLst>
                  <a:ext uri="{FF2B5EF4-FFF2-40B4-BE49-F238E27FC236}">
                    <a16:creationId xmlns:a16="http://schemas.microsoft.com/office/drawing/2014/main" id="{9E16D163-417B-403A-9453-3EB97A434629}"/>
                  </a:ext>
                </a:extLst>
              </p:cNvPr>
              <p:cNvSpPr/>
              <p:nvPr/>
            </p:nvSpPr>
            <p:spPr>
              <a:xfrm>
                <a:off x="10245781" y="1010403"/>
                <a:ext cx="18829" cy="12647"/>
              </a:xfrm>
              <a:custGeom>
                <a:avLst/>
                <a:gdLst>
                  <a:gd name="connsiteX0" fmla="*/ 8273 w 18829"/>
                  <a:gd name="connsiteY0" fmla="*/ 12648 h 12647"/>
                  <a:gd name="connsiteX1" fmla="*/ 0 w 18829"/>
                  <a:gd name="connsiteY1" fmla="*/ 7893 h 12647"/>
                  <a:gd name="connsiteX2" fmla="*/ 190 w 18829"/>
                  <a:gd name="connsiteY2" fmla="*/ 7132 h 12647"/>
                  <a:gd name="connsiteX3" fmla="*/ 190 w 18829"/>
                  <a:gd name="connsiteY3" fmla="*/ 6942 h 12647"/>
                  <a:gd name="connsiteX4" fmla="*/ 8464 w 18829"/>
                  <a:gd name="connsiteY4" fmla="*/ 95 h 12647"/>
                  <a:gd name="connsiteX5" fmla="*/ 9415 w 18829"/>
                  <a:gd name="connsiteY5" fmla="*/ 0 h 12647"/>
                  <a:gd name="connsiteX6" fmla="*/ 18829 w 18829"/>
                  <a:gd name="connsiteY6" fmla="*/ 7418 h 12647"/>
                  <a:gd name="connsiteX7" fmla="*/ 8273 w 18829"/>
                  <a:gd name="connsiteY7" fmla="*/ 12648 h 126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8829" h="12647">
                    <a:moveTo>
                      <a:pt x="8273" y="12648"/>
                    </a:moveTo>
                    <a:cubicBezTo>
                      <a:pt x="6467" y="9985"/>
                      <a:pt x="3423" y="8083"/>
                      <a:pt x="0" y="7893"/>
                    </a:cubicBezTo>
                    <a:cubicBezTo>
                      <a:pt x="95" y="7608"/>
                      <a:pt x="95" y="7322"/>
                      <a:pt x="190" y="7132"/>
                    </a:cubicBezTo>
                    <a:cubicBezTo>
                      <a:pt x="190" y="7037"/>
                      <a:pt x="190" y="7037"/>
                      <a:pt x="190" y="6942"/>
                    </a:cubicBezTo>
                    <a:cubicBezTo>
                      <a:pt x="1236" y="3328"/>
                      <a:pt x="4565" y="475"/>
                      <a:pt x="8464" y="95"/>
                    </a:cubicBezTo>
                    <a:cubicBezTo>
                      <a:pt x="8844" y="0"/>
                      <a:pt x="9129" y="0"/>
                      <a:pt x="9415" y="0"/>
                    </a:cubicBezTo>
                    <a:cubicBezTo>
                      <a:pt x="13884" y="0"/>
                      <a:pt x="17783" y="3138"/>
                      <a:pt x="18829" y="7418"/>
                    </a:cubicBezTo>
                    <a:cubicBezTo>
                      <a:pt x="15501" y="9319"/>
                      <a:pt x="11982" y="11126"/>
                      <a:pt x="8273" y="12648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62" name="Frihåndsform: figur 261">
                <a:extLst>
                  <a:ext uri="{FF2B5EF4-FFF2-40B4-BE49-F238E27FC236}">
                    <a16:creationId xmlns:a16="http://schemas.microsoft.com/office/drawing/2014/main" id="{695D8F1B-B6C5-4C1E-9D6F-72F10ECDDCEA}"/>
                  </a:ext>
                </a:extLst>
              </p:cNvPr>
              <p:cNvSpPr/>
              <p:nvPr/>
            </p:nvSpPr>
            <p:spPr>
              <a:xfrm>
                <a:off x="10137180" y="916828"/>
                <a:ext cx="18068" cy="18353"/>
              </a:xfrm>
              <a:custGeom>
                <a:avLst/>
                <a:gdLst>
                  <a:gd name="connsiteX0" fmla="*/ 18068 w 18068"/>
                  <a:gd name="connsiteY0" fmla="*/ 5896 h 18353"/>
                  <a:gd name="connsiteX1" fmla="*/ 2568 w 18068"/>
                  <a:gd name="connsiteY1" fmla="*/ 18354 h 18353"/>
                  <a:gd name="connsiteX2" fmla="*/ 0 w 18068"/>
                  <a:gd name="connsiteY2" fmla="*/ 15881 h 18353"/>
                  <a:gd name="connsiteX3" fmla="*/ 11887 w 18068"/>
                  <a:gd name="connsiteY3" fmla="*/ 0 h 18353"/>
                  <a:gd name="connsiteX4" fmla="*/ 18068 w 18068"/>
                  <a:gd name="connsiteY4" fmla="*/ 5896 h 183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068" h="18353">
                    <a:moveTo>
                      <a:pt x="18068" y="5896"/>
                    </a:moveTo>
                    <a:cubicBezTo>
                      <a:pt x="11221" y="13314"/>
                      <a:pt x="5801" y="16927"/>
                      <a:pt x="2568" y="18354"/>
                    </a:cubicBezTo>
                    <a:cubicBezTo>
                      <a:pt x="1997" y="17308"/>
                      <a:pt x="1141" y="16452"/>
                      <a:pt x="0" y="15881"/>
                    </a:cubicBezTo>
                    <a:cubicBezTo>
                      <a:pt x="1331" y="12458"/>
                      <a:pt x="4850" y="7037"/>
                      <a:pt x="11887" y="0"/>
                    </a:cubicBezTo>
                    <a:lnTo>
                      <a:pt x="18068" y="5896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</p:grpSp>
        <p:sp>
          <p:nvSpPr>
            <p:cNvPr id="176" name="Frihåndsform: figur 175">
              <a:extLst>
                <a:ext uri="{FF2B5EF4-FFF2-40B4-BE49-F238E27FC236}">
                  <a16:creationId xmlns:a16="http://schemas.microsoft.com/office/drawing/2014/main" id="{13D075A9-203E-4E0B-814B-7211BFE0AF5D}"/>
                </a:ext>
              </a:extLst>
            </p:cNvPr>
            <p:cNvSpPr/>
            <p:nvPr/>
          </p:nvSpPr>
          <p:spPr>
            <a:xfrm>
              <a:off x="10145644" y="909125"/>
              <a:ext cx="18068" cy="17688"/>
            </a:xfrm>
            <a:custGeom>
              <a:avLst/>
              <a:gdLst>
                <a:gd name="connsiteX0" fmla="*/ 3043 w 18068"/>
                <a:gd name="connsiteY0" fmla="*/ 0 h 17688"/>
                <a:gd name="connsiteX1" fmla="*/ 6752 w 18068"/>
                <a:gd name="connsiteY1" fmla="*/ 3519 h 17688"/>
                <a:gd name="connsiteX2" fmla="*/ 18068 w 18068"/>
                <a:gd name="connsiteY2" fmla="*/ 14455 h 17688"/>
                <a:gd name="connsiteX3" fmla="*/ 14930 w 18068"/>
                <a:gd name="connsiteY3" fmla="*/ 17688 h 17688"/>
                <a:gd name="connsiteX4" fmla="*/ 0 w 18068"/>
                <a:gd name="connsiteY4" fmla="*/ 3138 h 17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068" h="17688">
                  <a:moveTo>
                    <a:pt x="3043" y="0"/>
                  </a:moveTo>
                  <a:lnTo>
                    <a:pt x="6752" y="3519"/>
                  </a:lnTo>
                  <a:lnTo>
                    <a:pt x="18068" y="14455"/>
                  </a:lnTo>
                  <a:lnTo>
                    <a:pt x="14930" y="17688"/>
                  </a:lnTo>
                  <a:lnTo>
                    <a:pt x="0" y="3138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grpSp>
          <p:nvGrpSpPr>
            <p:cNvPr id="177" name="dasdasda">
              <a:extLst>
                <a:ext uri="{FF2B5EF4-FFF2-40B4-BE49-F238E27FC236}">
                  <a16:creationId xmlns:a16="http://schemas.microsoft.com/office/drawing/2014/main" id="{6A3CE344-BB27-4BC6-AD67-C0912EF87582}"/>
                </a:ext>
              </a:extLst>
            </p:cNvPr>
            <p:cNvGrpSpPr/>
            <p:nvPr/>
          </p:nvGrpSpPr>
          <p:grpSpPr>
            <a:xfrm>
              <a:off x="10235415" y="1013335"/>
              <a:ext cx="72178" cy="16088"/>
              <a:chOff x="10235415" y="1013335"/>
              <a:chExt cx="72178" cy="16088"/>
            </a:xfrm>
            <a:solidFill>
              <a:srgbClr val="EBEBEB"/>
            </a:solidFill>
          </p:grpSpPr>
          <p:sp>
            <p:nvSpPr>
              <p:cNvPr id="239" name="Frihåndsform: figur 238">
                <a:extLst>
                  <a:ext uri="{FF2B5EF4-FFF2-40B4-BE49-F238E27FC236}">
                    <a16:creationId xmlns:a16="http://schemas.microsoft.com/office/drawing/2014/main" id="{F3AEF3A6-FAD0-4933-B08B-3B93643D9298}"/>
                  </a:ext>
                </a:extLst>
              </p:cNvPr>
              <p:cNvSpPr/>
              <p:nvPr/>
            </p:nvSpPr>
            <p:spPr>
              <a:xfrm>
                <a:off x="10289906" y="1013335"/>
                <a:ext cx="17688" cy="16088"/>
              </a:xfrm>
              <a:custGeom>
                <a:avLst/>
                <a:gdLst>
                  <a:gd name="connsiteX0" fmla="*/ 0 w 17688"/>
                  <a:gd name="connsiteY0" fmla="*/ 6008 h 16088"/>
                  <a:gd name="connsiteX1" fmla="*/ 5135 w 17688"/>
                  <a:gd name="connsiteY1" fmla="*/ 1348 h 16088"/>
                  <a:gd name="connsiteX2" fmla="*/ 10936 w 17688"/>
                  <a:gd name="connsiteY2" fmla="*/ 1253 h 16088"/>
                  <a:gd name="connsiteX3" fmla="*/ 11507 w 17688"/>
                  <a:gd name="connsiteY3" fmla="*/ 5057 h 16088"/>
                  <a:gd name="connsiteX4" fmla="*/ 15120 w 17688"/>
                  <a:gd name="connsiteY4" fmla="*/ 6388 h 16088"/>
                  <a:gd name="connsiteX5" fmla="*/ 17403 w 17688"/>
                  <a:gd name="connsiteY5" fmla="*/ 8005 h 16088"/>
                  <a:gd name="connsiteX6" fmla="*/ 17688 w 17688"/>
                  <a:gd name="connsiteY6" fmla="*/ 8290 h 16088"/>
                  <a:gd name="connsiteX7" fmla="*/ 15311 w 17688"/>
                  <a:gd name="connsiteY7" fmla="*/ 10478 h 16088"/>
                  <a:gd name="connsiteX8" fmla="*/ 13218 w 17688"/>
                  <a:gd name="connsiteY8" fmla="*/ 8671 h 16088"/>
                  <a:gd name="connsiteX9" fmla="*/ 9890 w 17688"/>
                  <a:gd name="connsiteY9" fmla="*/ 8290 h 16088"/>
                  <a:gd name="connsiteX10" fmla="*/ 7703 w 17688"/>
                  <a:gd name="connsiteY10" fmla="*/ 10287 h 16088"/>
                  <a:gd name="connsiteX11" fmla="*/ 11317 w 17688"/>
                  <a:gd name="connsiteY11" fmla="*/ 14186 h 16088"/>
                  <a:gd name="connsiteX12" fmla="*/ 9224 w 17688"/>
                  <a:gd name="connsiteY12" fmla="*/ 16088 h 16088"/>
                  <a:gd name="connsiteX13" fmla="*/ 0 w 17688"/>
                  <a:gd name="connsiteY13" fmla="*/ 6008 h 16088"/>
                  <a:gd name="connsiteX14" fmla="*/ 8464 w 17688"/>
                  <a:gd name="connsiteY14" fmla="*/ 6484 h 16088"/>
                  <a:gd name="connsiteX15" fmla="*/ 8844 w 17688"/>
                  <a:gd name="connsiteY15" fmla="*/ 3631 h 16088"/>
                  <a:gd name="connsiteX16" fmla="*/ 6181 w 17688"/>
                  <a:gd name="connsiteY16" fmla="*/ 3726 h 16088"/>
                  <a:gd name="connsiteX17" fmla="*/ 3519 w 17688"/>
                  <a:gd name="connsiteY17" fmla="*/ 6103 h 16088"/>
                  <a:gd name="connsiteX18" fmla="*/ 5991 w 17688"/>
                  <a:gd name="connsiteY18" fmla="*/ 8766 h 16088"/>
                  <a:gd name="connsiteX19" fmla="*/ 8464 w 17688"/>
                  <a:gd name="connsiteY19" fmla="*/ 6484 h 160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17688" h="16088">
                    <a:moveTo>
                      <a:pt x="0" y="6008"/>
                    </a:moveTo>
                    <a:lnTo>
                      <a:pt x="5135" y="1348"/>
                    </a:lnTo>
                    <a:cubicBezTo>
                      <a:pt x="7798" y="-1124"/>
                      <a:pt x="10175" y="397"/>
                      <a:pt x="10936" y="1253"/>
                    </a:cubicBezTo>
                    <a:cubicBezTo>
                      <a:pt x="11887" y="2394"/>
                      <a:pt x="12268" y="3821"/>
                      <a:pt x="11507" y="5057"/>
                    </a:cubicBezTo>
                    <a:cubicBezTo>
                      <a:pt x="12648" y="4677"/>
                      <a:pt x="13409" y="4486"/>
                      <a:pt x="15120" y="6388"/>
                    </a:cubicBezTo>
                    <a:cubicBezTo>
                      <a:pt x="16452" y="7815"/>
                      <a:pt x="16832" y="8195"/>
                      <a:pt x="17403" y="8005"/>
                    </a:cubicBezTo>
                    <a:lnTo>
                      <a:pt x="17688" y="8290"/>
                    </a:lnTo>
                    <a:lnTo>
                      <a:pt x="15311" y="10478"/>
                    </a:lnTo>
                    <a:cubicBezTo>
                      <a:pt x="14740" y="10097"/>
                      <a:pt x="14169" y="9717"/>
                      <a:pt x="13218" y="8671"/>
                    </a:cubicBezTo>
                    <a:cubicBezTo>
                      <a:pt x="11982" y="7339"/>
                      <a:pt x="11412" y="6864"/>
                      <a:pt x="9890" y="8290"/>
                    </a:cubicBezTo>
                    <a:lnTo>
                      <a:pt x="7703" y="10287"/>
                    </a:lnTo>
                    <a:lnTo>
                      <a:pt x="11317" y="14186"/>
                    </a:lnTo>
                    <a:lnTo>
                      <a:pt x="9224" y="16088"/>
                    </a:lnTo>
                    <a:lnTo>
                      <a:pt x="0" y="6008"/>
                    </a:lnTo>
                    <a:close/>
                    <a:moveTo>
                      <a:pt x="8464" y="6484"/>
                    </a:moveTo>
                    <a:cubicBezTo>
                      <a:pt x="9605" y="5533"/>
                      <a:pt x="9795" y="4582"/>
                      <a:pt x="8844" y="3631"/>
                    </a:cubicBezTo>
                    <a:cubicBezTo>
                      <a:pt x="8369" y="3060"/>
                      <a:pt x="7418" y="2585"/>
                      <a:pt x="6181" y="3726"/>
                    </a:cubicBezTo>
                    <a:lnTo>
                      <a:pt x="3519" y="6103"/>
                    </a:lnTo>
                    <a:lnTo>
                      <a:pt x="5991" y="8766"/>
                    </a:lnTo>
                    <a:lnTo>
                      <a:pt x="8464" y="6484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40" name="Frihåndsform: figur 239">
                <a:extLst>
                  <a:ext uri="{FF2B5EF4-FFF2-40B4-BE49-F238E27FC236}">
                    <a16:creationId xmlns:a16="http://schemas.microsoft.com/office/drawing/2014/main" id="{79C85D6B-6EF0-4126-8D1A-6D70606E0F36}"/>
                  </a:ext>
                </a:extLst>
              </p:cNvPr>
              <p:cNvSpPr/>
              <p:nvPr/>
            </p:nvSpPr>
            <p:spPr>
              <a:xfrm>
                <a:off x="10235415" y="1019152"/>
                <a:ext cx="17592" cy="9985"/>
              </a:xfrm>
              <a:custGeom>
                <a:avLst/>
                <a:gdLst>
                  <a:gd name="connsiteX0" fmla="*/ 17593 w 17592"/>
                  <a:gd name="connsiteY0" fmla="*/ 4184 h 9985"/>
                  <a:gd name="connsiteX1" fmla="*/ 0 w 17592"/>
                  <a:gd name="connsiteY1" fmla="*/ 9985 h 9985"/>
                  <a:gd name="connsiteX2" fmla="*/ 0 w 17592"/>
                  <a:gd name="connsiteY2" fmla="*/ 9700 h 9985"/>
                  <a:gd name="connsiteX3" fmla="*/ 9700 w 17592"/>
                  <a:gd name="connsiteY3" fmla="*/ 0 h 9985"/>
                  <a:gd name="connsiteX4" fmla="*/ 17593 w 17592"/>
                  <a:gd name="connsiteY4" fmla="*/ 4184 h 9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592" h="9985">
                    <a:moveTo>
                      <a:pt x="17593" y="4184"/>
                    </a:moveTo>
                    <a:cubicBezTo>
                      <a:pt x="12077" y="6562"/>
                      <a:pt x="6276" y="8464"/>
                      <a:pt x="0" y="9985"/>
                    </a:cubicBezTo>
                    <a:lnTo>
                      <a:pt x="0" y="9700"/>
                    </a:lnTo>
                    <a:cubicBezTo>
                      <a:pt x="0" y="4374"/>
                      <a:pt x="4374" y="0"/>
                      <a:pt x="9700" y="0"/>
                    </a:cubicBezTo>
                    <a:cubicBezTo>
                      <a:pt x="12933" y="0"/>
                      <a:pt x="15881" y="1712"/>
                      <a:pt x="17593" y="4184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</p:grpSp>
        <p:sp>
          <p:nvSpPr>
            <p:cNvPr id="178" name="Frihåndsform: figur 177">
              <a:extLst>
                <a:ext uri="{FF2B5EF4-FFF2-40B4-BE49-F238E27FC236}">
                  <a16:creationId xmlns:a16="http://schemas.microsoft.com/office/drawing/2014/main" id="{99981640-B179-401D-B053-8C6FFD6E9140}"/>
                </a:ext>
              </a:extLst>
            </p:cNvPr>
            <p:cNvSpPr/>
            <p:nvPr/>
          </p:nvSpPr>
          <p:spPr>
            <a:xfrm>
              <a:off x="10092865" y="1001940"/>
              <a:ext cx="16832" cy="16832"/>
            </a:xfrm>
            <a:custGeom>
              <a:avLst/>
              <a:gdLst>
                <a:gd name="connsiteX0" fmla="*/ 15025 w 16832"/>
                <a:gd name="connsiteY0" fmla="*/ 9224 h 16832"/>
                <a:gd name="connsiteX1" fmla="*/ 10175 w 16832"/>
                <a:gd name="connsiteY1" fmla="*/ 3709 h 16832"/>
                <a:gd name="connsiteX2" fmla="*/ 8083 w 16832"/>
                <a:gd name="connsiteY2" fmla="*/ 5611 h 16832"/>
                <a:gd name="connsiteX3" fmla="*/ 12553 w 16832"/>
                <a:gd name="connsiteY3" fmla="*/ 10651 h 16832"/>
                <a:gd name="connsiteX4" fmla="*/ 10746 w 16832"/>
                <a:gd name="connsiteY4" fmla="*/ 12268 h 16832"/>
                <a:gd name="connsiteX5" fmla="*/ 6276 w 16832"/>
                <a:gd name="connsiteY5" fmla="*/ 7227 h 16832"/>
                <a:gd name="connsiteX6" fmla="*/ 3614 w 16832"/>
                <a:gd name="connsiteY6" fmla="*/ 9510 h 16832"/>
                <a:gd name="connsiteX7" fmla="*/ 8749 w 16832"/>
                <a:gd name="connsiteY7" fmla="*/ 15215 h 16832"/>
                <a:gd name="connsiteX8" fmla="*/ 6942 w 16832"/>
                <a:gd name="connsiteY8" fmla="*/ 16832 h 16832"/>
                <a:gd name="connsiteX9" fmla="*/ 0 w 16832"/>
                <a:gd name="connsiteY9" fmla="*/ 9034 h 16832"/>
                <a:gd name="connsiteX10" fmla="*/ 10080 w 16832"/>
                <a:gd name="connsiteY10" fmla="*/ 0 h 16832"/>
                <a:gd name="connsiteX11" fmla="*/ 16832 w 16832"/>
                <a:gd name="connsiteY11" fmla="*/ 7608 h 16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832" h="16832">
                  <a:moveTo>
                    <a:pt x="15025" y="9224"/>
                  </a:moveTo>
                  <a:lnTo>
                    <a:pt x="10175" y="3709"/>
                  </a:lnTo>
                  <a:lnTo>
                    <a:pt x="8083" y="5611"/>
                  </a:lnTo>
                  <a:lnTo>
                    <a:pt x="12553" y="10651"/>
                  </a:lnTo>
                  <a:lnTo>
                    <a:pt x="10746" y="12268"/>
                  </a:lnTo>
                  <a:lnTo>
                    <a:pt x="6276" y="7227"/>
                  </a:lnTo>
                  <a:lnTo>
                    <a:pt x="3614" y="9510"/>
                  </a:lnTo>
                  <a:lnTo>
                    <a:pt x="8749" y="15215"/>
                  </a:lnTo>
                  <a:lnTo>
                    <a:pt x="6942" y="16832"/>
                  </a:lnTo>
                  <a:lnTo>
                    <a:pt x="0" y="9034"/>
                  </a:lnTo>
                  <a:lnTo>
                    <a:pt x="10080" y="0"/>
                  </a:lnTo>
                  <a:lnTo>
                    <a:pt x="16832" y="7608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179" name="Frihåndsform: figur 178">
              <a:extLst>
                <a:ext uri="{FF2B5EF4-FFF2-40B4-BE49-F238E27FC236}">
                  <a16:creationId xmlns:a16="http://schemas.microsoft.com/office/drawing/2014/main" id="{6A77ECA3-D8D0-40ED-8D8F-5463830AED16}"/>
                </a:ext>
              </a:extLst>
            </p:cNvPr>
            <p:cNvSpPr/>
            <p:nvPr/>
          </p:nvSpPr>
          <p:spPr>
            <a:xfrm>
              <a:off x="10156104" y="1019152"/>
              <a:ext cx="17307" cy="9699"/>
            </a:xfrm>
            <a:custGeom>
              <a:avLst/>
              <a:gdLst>
                <a:gd name="connsiteX0" fmla="*/ 17308 w 17307"/>
                <a:gd name="connsiteY0" fmla="*/ 9700 h 9699"/>
                <a:gd name="connsiteX1" fmla="*/ 0 w 17307"/>
                <a:gd name="connsiteY1" fmla="*/ 3804 h 9699"/>
                <a:gd name="connsiteX2" fmla="*/ 7608 w 17307"/>
                <a:gd name="connsiteY2" fmla="*/ 0 h 9699"/>
                <a:gd name="connsiteX3" fmla="*/ 17308 w 17307"/>
                <a:gd name="connsiteY3" fmla="*/ 9700 h 96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307" h="9699">
                  <a:moveTo>
                    <a:pt x="17308" y="9700"/>
                  </a:moveTo>
                  <a:cubicBezTo>
                    <a:pt x="11126" y="8178"/>
                    <a:pt x="5421" y="6181"/>
                    <a:pt x="0" y="3804"/>
                  </a:cubicBezTo>
                  <a:cubicBezTo>
                    <a:pt x="1712" y="1522"/>
                    <a:pt x="4565" y="0"/>
                    <a:pt x="7608" y="0"/>
                  </a:cubicBezTo>
                  <a:cubicBezTo>
                    <a:pt x="12933" y="0"/>
                    <a:pt x="17308" y="4374"/>
                    <a:pt x="17308" y="9700"/>
                  </a:cubicBezTo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180" name="Frihåndsform: figur 179">
              <a:extLst>
                <a:ext uri="{FF2B5EF4-FFF2-40B4-BE49-F238E27FC236}">
                  <a16:creationId xmlns:a16="http://schemas.microsoft.com/office/drawing/2014/main" id="{0A8052FC-F227-406D-B63F-E94E5F02AD69}"/>
                </a:ext>
              </a:extLst>
            </p:cNvPr>
            <p:cNvSpPr/>
            <p:nvPr/>
          </p:nvSpPr>
          <p:spPr>
            <a:xfrm>
              <a:off x="10113881" y="1021435"/>
              <a:ext cx="16261" cy="17022"/>
            </a:xfrm>
            <a:custGeom>
              <a:avLst/>
              <a:gdLst>
                <a:gd name="connsiteX0" fmla="*/ 14740 w 16261"/>
                <a:gd name="connsiteY0" fmla="*/ 7893 h 17022"/>
                <a:gd name="connsiteX1" fmla="*/ 8939 w 16261"/>
                <a:gd name="connsiteY1" fmla="*/ 3614 h 17022"/>
                <a:gd name="connsiteX2" fmla="*/ 7132 w 16261"/>
                <a:gd name="connsiteY2" fmla="*/ 5801 h 17022"/>
                <a:gd name="connsiteX3" fmla="*/ 12648 w 16261"/>
                <a:gd name="connsiteY3" fmla="*/ 9795 h 17022"/>
                <a:gd name="connsiteX4" fmla="*/ 11221 w 16261"/>
                <a:gd name="connsiteY4" fmla="*/ 11792 h 17022"/>
                <a:gd name="connsiteX5" fmla="*/ 5801 w 16261"/>
                <a:gd name="connsiteY5" fmla="*/ 7798 h 17022"/>
                <a:gd name="connsiteX6" fmla="*/ 3709 w 16261"/>
                <a:gd name="connsiteY6" fmla="*/ 10651 h 17022"/>
                <a:gd name="connsiteX7" fmla="*/ 9890 w 16261"/>
                <a:gd name="connsiteY7" fmla="*/ 15120 h 17022"/>
                <a:gd name="connsiteX8" fmla="*/ 8464 w 16261"/>
                <a:gd name="connsiteY8" fmla="*/ 17022 h 17022"/>
                <a:gd name="connsiteX9" fmla="*/ 0 w 16261"/>
                <a:gd name="connsiteY9" fmla="*/ 10936 h 17022"/>
                <a:gd name="connsiteX10" fmla="*/ 7988 w 16261"/>
                <a:gd name="connsiteY10" fmla="*/ 0 h 17022"/>
                <a:gd name="connsiteX11" fmla="*/ 16262 w 16261"/>
                <a:gd name="connsiteY11" fmla="*/ 5896 h 17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261" h="17022">
                  <a:moveTo>
                    <a:pt x="14740" y="7893"/>
                  </a:moveTo>
                  <a:lnTo>
                    <a:pt x="8939" y="3614"/>
                  </a:lnTo>
                  <a:lnTo>
                    <a:pt x="7132" y="5801"/>
                  </a:lnTo>
                  <a:lnTo>
                    <a:pt x="12648" y="9795"/>
                  </a:lnTo>
                  <a:lnTo>
                    <a:pt x="11221" y="11792"/>
                  </a:lnTo>
                  <a:lnTo>
                    <a:pt x="5801" y="7798"/>
                  </a:lnTo>
                  <a:lnTo>
                    <a:pt x="3709" y="10651"/>
                  </a:lnTo>
                  <a:lnTo>
                    <a:pt x="9890" y="15120"/>
                  </a:lnTo>
                  <a:lnTo>
                    <a:pt x="8464" y="17022"/>
                  </a:lnTo>
                  <a:lnTo>
                    <a:pt x="0" y="10936"/>
                  </a:lnTo>
                  <a:lnTo>
                    <a:pt x="7988" y="0"/>
                  </a:lnTo>
                  <a:lnTo>
                    <a:pt x="16262" y="5896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181" name="Frihåndsform: figur 180">
              <a:extLst>
                <a:ext uri="{FF2B5EF4-FFF2-40B4-BE49-F238E27FC236}">
                  <a16:creationId xmlns:a16="http://schemas.microsoft.com/office/drawing/2014/main" id="{BF27F304-B357-4C3B-BDA2-114A38B8DB57}"/>
                </a:ext>
              </a:extLst>
            </p:cNvPr>
            <p:cNvSpPr/>
            <p:nvPr/>
          </p:nvSpPr>
          <p:spPr>
            <a:xfrm>
              <a:off x="10063099" y="947735"/>
              <a:ext cx="16451" cy="15025"/>
            </a:xfrm>
            <a:custGeom>
              <a:avLst/>
              <a:gdLst>
                <a:gd name="connsiteX0" fmla="*/ 0 w 16451"/>
                <a:gd name="connsiteY0" fmla="*/ 4470 h 15025"/>
                <a:gd name="connsiteX1" fmla="*/ 856 w 16451"/>
                <a:gd name="connsiteY1" fmla="*/ 7132 h 15025"/>
                <a:gd name="connsiteX2" fmla="*/ 9510 w 16451"/>
                <a:gd name="connsiteY2" fmla="*/ 3994 h 15025"/>
                <a:gd name="connsiteX3" fmla="*/ 2663 w 16451"/>
                <a:gd name="connsiteY3" fmla="*/ 12363 h 15025"/>
                <a:gd name="connsiteX4" fmla="*/ 3614 w 16451"/>
                <a:gd name="connsiteY4" fmla="*/ 15025 h 15025"/>
                <a:gd name="connsiteX5" fmla="*/ 16452 w 16451"/>
                <a:gd name="connsiteY5" fmla="*/ 10556 h 15025"/>
                <a:gd name="connsiteX6" fmla="*/ 15596 w 16451"/>
                <a:gd name="connsiteY6" fmla="*/ 7988 h 15025"/>
                <a:gd name="connsiteX7" fmla="*/ 6942 w 16451"/>
                <a:gd name="connsiteY7" fmla="*/ 11031 h 15025"/>
                <a:gd name="connsiteX8" fmla="*/ 13789 w 16451"/>
                <a:gd name="connsiteY8" fmla="*/ 2568 h 15025"/>
                <a:gd name="connsiteX9" fmla="*/ 12743 w 16451"/>
                <a:gd name="connsiteY9" fmla="*/ 0 h 15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451" h="15025">
                  <a:moveTo>
                    <a:pt x="0" y="4470"/>
                  </a:moveTo>
                  <a:lnTo>
                    <a:pt x="856" y="7132"/>
                  </a:lnTo>
                  <a:lnTo>
                    <a:pt x="9510" y="3994"/>
                  </a:lnTo>
                  <a:lnTo>
                    <a:pt x="2663" y="12363"/>
                  </a:lnTo>
                  <a:lnTo>
                    <a:pt x="3614" y="15025"/>
                  </a:lnTo>
                  <a:lnTo>
                    <a:pt x="16452" y="10556"/>
                  </a:lnTo>
                  <a:lnTo>
                    <a:pt x="15596" y="7988"/>
                  </a:lnTo>
                  <a:lnTo>
                    <a:pt x="6942" y="11031"/>
                  </a:lnTo>
                  <a:lnTo>
                    <a:pt x="13789" y="2568"/>
                  </a:lnTo>
                  <a:lnTo>
                    <a:pt x="12743" y="0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182" name="Frihåndsform: figur 181">
              <a:extLst>
                <a:ext uri="{FF2B5EF4-FFF2-40B4-BE49-F238E27FC236}">
                  <a16:creationId xmlns:a16="http://schemas.microsoft.com/office/drawing/2014/main" id="{7E016019-AD08-4F6A-9630-EE73B04A39BA}"/>
                </a:ext>
              </a:extLst>
            </p:cNvPr>
            <p:cNvSpPr/>
            <p:nvPr/>
          </p:nvSpPr>
          <p:spPr>
            <a:xfrm>
              <a:off x="10073941" y="974362"/>
              <a:ext cx="16451" cy="11316"/>
            </a:xfrm>
            <a:custGeom>
              <a:avLst/>
              <a:gdLst>
                <a:gd name="connsiteX0" fmla="*/ 0 w 16451"/>
                <a:gd name="connsiteY0" fmla="*/ 5801 h 11316"/>
                <a:gd name="connsiteX1" fmla="*/ 12267 w 16451"/>
                <a:gd name="connsiteY1" fmla="*/ 0 h 11316"/>
                <a:gd name="connsiteX2" fmla="*/ 16452 w 16451"/>
                <a:gd name="connsiteY2" fmla="*/ 8939 h 11316"/>
                <a:gd name="connsiteX3" fmla="*/ 14455 w 16451"/>
                <a:gd name="connsiteY3" fmla="*/ 9890 h 11316"/>
                <a:gd name="connsiteX4" fmla="*/ 11412 w 16451"/>
                <a:gd name="connsiteY4" fmla="*/ 3519 h 11316"/>
                <a:gd name="connsiteX5" fmla="*/ 8464 w 16451"/>
                <a:gd name="connsiteY5" fmla="*/ 4945 h 11316"/>
                <a:gd name="connsiteX6" fmla="*/ 10936 w 16451"/>
                <a:gd name="connsiteY6" fmla="*/ 10270 h 11316"/>
                <a:gd name="connsiteX7" fmla="*/ 8939 w 16451"/>
                <a:gd name="connsiteY7" fmla="*/ 11317 h 11316"/>
                <a:gd name="connsiteX8" fmla="*/ 6371 w 16451"/>
                <a:gd name="connsiteY8" fmla="*/ 5801 h 11316"/>
                <a:gd name="connsiteX9" fmla="*/ 1046 w 16451"/>
                <a:gd name="connsiteY9" fmla="*/ 8369 h 11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451" h="11316">
                  <a:moveTo>
                    <a:pt x="0" y="5801"/>
                  </a:moveTo>
                  <a:lnTo>
                    <a:pt x="12267" y="0"/>
                  </a:lnTo>
                  <a:lnTo>
                    <a:pt x="16452" y="8939"/>
                  </a:lnTo>
                  <a:lnTo>
                    <a:pt x="14455" y="9890"/>
                  </a:lnTo>
                  <a:lnTo>
                    <a:pt x="11412" y="3519"/>
                  </a:lnTo>
                  <a:lnTo>
                    <a:pt x="8464" y="4945"/>
                  </a:lnTo>
                  <a:lnTo>
                    <a:pt x="10936" y="10270"/>
                  </a:lnTo>
                  <a:lnTo>
                    <a:pt x="8939" y="11317"/>
                  </a:lnTo>
                  <a:lnTo>
                    <a:pt x="6371" y="5801"/>
                  </a:lnTo>
                  <a:lnTo>
                    <a:pt x="1046" y="8369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grpSp>
          <p:nvGrpSpPr>
            <p:cNvPr id="183" name="dasdasda">
              <a:extLst>
                <a:ext uri="{FF2B5EF4-FFF2-40B4-BE49-F238E27FC236}">
                  <a16:creationId xmlns:a16="http://schemas.microsoft.com/office/drawing/2014/main" id="{C5C5364D-953D-422A-8DFF-1F3AB6BA64B6}"/>
                </a:ext>
              </a:extLst>
            </p:cNvPr>
            <p:cNvGrpSpPr/>
            <p:nvPr/>
          </p:nvGrpSpPr>
          <p:grpSpPr>
            <a:xfrm>
              <a:off x="10083640" y="703431"/>
              <a:ext cx="259825" cy="302469"/>
              <a:chOff x="10083640" y="703431"/>
              <a:chExt cx="259825" cy="302469"/>
            </a:xfrm>
            <a:solidFill>
              <a:srgbClr val="EBEBEB"/>
            </a:solidFill>
          </p:grpSpPr>
          <p:sp>
            <p:nvSpPr>
              <p:cNvPr id="234" name="Frihåndsform: figur 233">
                <a:extLst>
                  <a:ext uri="{FF2B5EF4-FFF2-40B4-BE49-F238E27FC236}">
                    <a16:creationId xmlns:a16="http://schemas.microsoft.com/office/drawing/2014/main" id="{3D2078F1-39B4-4257-B149-AA6D4198BF1B}"/>
                  </a:ext>
                </a:extLst>
              </p:cNvPr>
              <p:cNvSpPr/>
              <p:nvPr/>
            </p:nvSpPr>
            <p:spPr>
              <a:xfrm>
                <a:off x="10083640" y="991004"/>
                <a:ext cx="15576" cy="14896"/>
              </a:xfrm>
              <a:custGeom>
                <a:avLst/>
                <a:gdLst>
                  <a:gd name="connsiteX0" fmla="*/ 0 w 15576"/>
                  <a:gd name="connsiteY0" fmla="*/ 7798 h 14896"/>
                  <a:gd name="connsiteX1" fmla="*/ 11221 w 15576"/>
                  <a:gd name="connsiteY1" fmla="*/ 0 h 14896"/>
                  <a:gd name="connsiteX2" fmla="*/ 14645 w 15576"/>
                  <a:gd name="connsiteY2" fmla="*/ 4850 h 14896"/>
                  <a:gd name="connsiteX3" fmla="*/ 12172 w 15576"/>
                  <a:gd name="connsiteY3" fmla="*/ 13409 h 14896"/>
                  <a:gd name="connsiteX4" fmla="*/ 3423 w 15576"/>
                  <a:gd name="connsiteY4" fmla="*/ 12648 h 14896"/>
                  <a:gd name="connsiteX5" fmla="*/ 0 w 15576"/>
                  <a:gd name="connsiteY5" fmla="*/ 7798 h 14896"/>
                  <a:gd name="connsiteX6" fmla="*/ 3614 w 15576"/>
                  <a:gd name="connsiteY6" fmla="*/ 8749 h 14896"/>
                  <a:gd name="connsiteX7" fmla="*/ 5040 w 15576"/>
                  <a:gd name="connsiteY7" fmla="*/ 10841 h 14896"/>
                  <a:gd name="connsiteX8" fmla="*/ 10461 w 15576"/>
                  <a:gd name="connsiteY8" fmla="*/ 11126 h 14896"/>
                  <a:gd name="connsiteX9" fmla="*/ 12743 w 15576"/>
                  <a:gd name="connsiteY9" fmla="*/ 8273 h 14896"/>
                  <a:gd name="connsiteX10" fmla="*/ 12077 w 15576"/>
                  <a:gd name="connsiteY10" fmla="*/ 5135 h 14896"/>
                  <a:gd name="connsiteX11" fmla="*/ 10936 w 15576"/>
                  <a:gd name="connsiteY11" fmla="*/ 3519 h 14896"/>
                  <a:gd name="connsiteX12" fmla="*/ 3614 w 15576"/>
                  <a:gd name="connsiteY12" fmla="*/ 8749 h 148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5576" h="14896">
                    <a:moveTo>
                      <a:pt x="0" y="7798"/>
                    </a:moveTo>
                    <a:lnTo>
                      <a:pt x="11221" y="0"/>
                    </a:lnTo>
                    <a:lnTo>
                      <a:pt x="14645" y="4850"/>
                    </a:lnTo>
                    <a:cubicBezTo>
                      <a:pt x="16262" y="7132"/>
                      <a:pt x="15976" y="10841"/>
                      <a:pt x="12172" y="13409"/>
                    </a:cubicBezTo>
                    <a:cubicBezTo>
                      <a:pt x="8559" y="15881"/>
                      <a:pt x="5040" y="15025"/>
                      <a:pt x="3423" y="12648"/>
                    </a:cubicBezTo>
                    <a:lnTo>
                      <a:pt x="0" y="7798"/>
                    </a:lnTo>
                    <a:close/>
                    <a:moveTo>
                      <a:pt x="3614" y="8749"/>
                    </a:moveTo>
                    <a:lnTo>
                      <a:pt x="5040" y="10841"/>
                    </a:lnTo>
                    <a:cubicBezTo>
                      <a:pt x="6181" y="12363"/>
                      <a:pt x="7893" y="12838"/>
                      <a:pt x="10461" y="11126"/>
                    </a:cubicBezTo>
                    <a:cubicBezTo>
                      <a:pt x="11887" y="10175"/>
                      <a:pt x="12553" y="9129"/>
                      <a:pt x="12743" y="8273"/>
                    </a:cubicBezTo>
                    <a:cubicBezTo>
                      <a:pt x="13123" y="7322"/>
                      <a:pt x="13028" y="6372"/>
                      <a:pt x="12077" y="5135"/>
                    </a:cubicBezTo>
                    <a:lnTo>
                      <a:pt x="10936" y="3519"/>
                    </a:lnTo>
                    <a:lnTo>
                      <a:pt x="3614" y="8749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35" name="Frihåndsform: figur 234">
                <a:extLst>
                  <a:ext uri="{FF2B5EF4-FFF2-40B4-BE49-F238E27FC236}">
                    <a16:creationId xmlns:a16="http://schemas.microsoft.com/office/drawing/2014/main" id="{C18853CC-20E5-4377-8CCB-A186B3AE484E}"/>
                  </a:ext>
                </a:extLst>
              </p:cNvPr>
              <p:cNvSpPr/>
              <p:nvPr/>
            </p:nvSpPr>
            <p:spPr>
              <a:xfrm>
                <a:off x="10320907" y="970463"/>
                <a:ext cx="15836" cy="14585"/>
              </a:xfrm>
              <a:custGeom>
                <a:avLst/>
                <a:gdLst>
                  <a:gd name="connsiteX0" fmla="*/ 12933 w 15836"/>
                  <a:gd name="connsiteY0" fmla="*/ 3899 h 14585"/>
                  <a:gd name="connsiteX1" fmla="*/ 14930 w 15836"/>
                  <a:gd name="connsiteY1" fmla="*/ 11221 h 14585"/>
                  <a:gd name="connsiteX2" fmla="*/ 11507 w 15836"/>
                  <a:gd name="connsiteY2" fmla="*/ 14455 h 14585"/>
                  <a:gd name="connsiteX3" fmla="*/ 8083 w 15836"/>
                  <a:gd name="connsiteY3" fmla="*/ 13979 h 14585"/>
                  <a:gd name="connsiteX4" fmla="*/ 0 w 15836"/>
                  <a:gd name="connsiteY4" fmla="*/ 9985 h 14585"/>
                  <a:gd name="connsiteX5" fmla="*/ 1331 w 15836"/>
                  <a:gd name="connsiteY5" fmla="*/ 7322 h 14585"/>
                  <a:gd name="connsiteX6" fmla="*/ 9224 w 15836"/>
                  <a:gd name="connsiteY6" fmla="*/ 11221 h 14585"/>
                  <a:gd name="connsiteX7" fmla="*/ 12743 w 15836"/>
                  <a:gd name="connsiteY7" fmla="*/ 10270 h 14585"/>
                  <a:gd name="connsiteX8" fmla="*/ 11697 w 15836"/>
                  <a:gd name="connsiteY8" fmla="*/ 6562 h 14585"/>
                  <a:gd name="connsiteX9" fmla="*/ 3709 w 15836"/>
                  <a:gd name="connsiteY9" fmla="*/ 2663 h 14585"/>
                  <a:gd name="connsiteX10" fmla="*/ 5040 w 15836"/>
                  <a:gd name="connsiteY10" fmla="*/ 0 h 14585"/>
                  <a:gd name="connsiteX11" fmla="*/ 12933 w 15836"/>
                  <a:gd name="connsiteY11" fmla="*/ 3899 h 145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5836" h="14585">
                    <a:moveTo>
                      <a:pt x="12933" y="3899"/>
                    </a:moveTo>
                    <a:cubicBezTo>
                      <a:pt x="16071" y="5516"/>
                      <a:pt x="16547" y="8178"/>
                      <a:pt x="14930" y="11221"/>
                    </a:cubicBezTo>
                    <a:cubicBezTo>
                      <a:pt x="14360" y="12363"/>
                      <a:pt x="13218" y="13884"/>
                      <a:pt x="11507" y="14455"/>
                    </a:cubicBezTo>
                    <a:cubicBezTo>
                      <a:pt x="10461" y="14740"/>
                      <a:pt x="9320" y="14550"/>
                      <a:pt x="8083" y="13979"/>
                    </a:cubicBezTo>
                    <a:lnTo>
                      <a:pt x="0" y="9985"/>
                    </a:lnTo>
                    <a:lnTo>
                      <a:pt x="1331" y="7322"/>
                    </a:lnTo>
                    <a:lnTo>
                      <a:pt x="9224" y="11221"/>
                    </a:lnTo>
                    <a:cubicBezTo>
                      <a:pt x="10936" y="12077"/>
                      <a:pt x="12172" y="11412"/>
                      <a:pt x="12743" y="10270"/>
                    </a:cubicBezTo>
                    <a:cubicBezTo>
                      <a:pt x="13599" y="8464"/>
                      <a:pt x="13123" y="7418"/>
                      <a:pt x="11697" y="6562"/>
                    </a:cubicBezTo>
                    <a:lnTo>
                      <a:pt x="3709" y="2663"/>
                    </a:lnTo>
                    <a:lnTo>
                      <a:pt x="5040" y="0"/>
                    </a:lnTo>
                    <a:lnTo>
                      <a:pt x="12933" y="3899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36" name="Frihåndsform: figur 235">
                <a:extLst>
                  <a:ext uri="{FF2B5EF4-FFF2-40B4-BE49-F238E27FC236}">
                    <a16:creationId xmlns:a16="http://schemas.microsoft.com/office/drawing/2014/main" id="{2058D150-C441-4D50-8E59-00ECCF1DD64B}"/>
                  </a:ext>
                </a:extLst>
              </p:cNvPr>
              <p:cNvSpPr/>
              <p:nvPr/>
            </p:nvSpPr>
            <p:spPr>
              <a:xfrm>
                <a:off x="10233418" y="703431"/>
                <a:ext cx="15881" cy="11126"/>
              </a:xfrm>
              <a:custGeom>
                <a:avLst/>
                <a:gdLst>
                  <a:gd name="connsiteX0" fmla="*/ 14740 w 15881"/>
                  <a:gd name="connsiteY0" fmla="*/ 11126 h 11126"/>
                  <a:gd name="connsiteX1" fmla="*/ 4660 w 15881"/>
                  <a:gd name="connsiteY1" fmla="*/ 9129 h 11126"/>
                  <a:gd name="connsiteX2" fmla="*/ 761 w 15881"/>
                  <a:gd name="connsiteY2" fmla="*/ 8559 h 11126"/>
                  <a:gd name="connsiteX3" fmla="*/ 0 w 15881"/>
                  <a:gd name="connsiteY3" fmla="*/ 8464 h 11126"/>
                  <a:gd name="connsiteX4" fmla="*/ 571 w 15881"/>
                  <a:gd name="connsiteY4" fmla="*/ 0 h 11126"/>
                  <a:gd name="connsiteX5" fmla="*/ 4374 w 15881"/>
                  <a:gd name="connsiteY5" fmla="*/ 475 h 11126"/>
                  <a:gd name="connsiteX6" fmla="*/ 15881 w 15881"/>
                  <a:gd name="connsiteY6" fmla="*/ 2663 h 11126"/>
                  <a:gd name="connsiteX7" fmla="*/ 14740 w 15881"/>
                  <a:gd name="connsiteY7" fmla="*/ 11126 h 111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5881" h="11126">
                    <a:moveTo>
                      <a:pt x="14740" y="11126"/>
                    </a:moveTo>
                    <a:cubicBezTo>
                      <a:pt x="11412" y="10366"/>
                      <a:pt x="7988" y="9605"/>
                      <a:pt x="4660" y="9129"/>
                    </a:cubicBezTo>
                    <a:cubicBezTo>
                      <a:pt x="3328" y="8939"/>
                      <a:pt x="2092" y="8749"/>
                      <a:pt x="761" y="8559"/>
                    </a:cubicBezTo>
                    <a:cubicBezTo>
                      <a:pt x="475" y="8559"/>
                      <a:pt x="285" y="8559"/>
                      <a:pt x="0" y="8464"/>
                    </a:cubicBezTo>
                    <a:lnTo>
                      <a:pt x="571" y="0"/>
                    </a:lnTo>
                    <a:cubicBezTo>
                      <a:pt x="2377" y="285"/>
                      <a:pt x="3804" y="475"/>
                      <a:pt x="4374" y="475"/>
                    </a:cubicBezTo>
                    <a:cubicBezTo>
                      <a:pt x="8273" y="1141"/>
                      <a:pt x="11982" y="1807"/>
                      <a:pt x="15881" y="2663"/>
                    </a:cubicBezTo>
                    <a:lnTo>
                      <a:pt x="14740" y="11126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37" name="Frihåndsform: figur 236">
                <a:extLst>
                  <a:ext uri="{FF2B5EF4-FFF2-40B4-BE49-F238E27FC236}">
                    <a16:creationId xmlns:a16="http://schemas.microsoft.com/office/drawing/2014/main" id="{A3A1D7E9-EE83-48D2-A2B5-932FA8B7EDA2}"/>
                  </a:ext>
                </a:extLst>
              </p:cNvPr>
              <p:cNvSpPr/>
              <p:nvPr/>
            </p:nvSpPr>
            <p:spPr>
              <a:xfrm>
                <a:off x="10160479" y="703431"/>
                <a:ext cx="15786" cy="11031"/>
              </a:xfrm>
              <a:custGeom>
                <a:avLst/>
                <a:gdLst>
                  <a:gd name="connsiteX0" fmla="*/ 15786 w 15786"/>
                  <a:gd name="connsiteY0" fmla="*/ 8369 h 11031"/>
                  <a:gd name="connsiteX1" fmla="*/ 14360 w 15786"/>
                  <a:gd name="connsiteY1" fmla="*/ 8559 h 11031"/>
                  <a:gd name="connsiteX2" fmla="*/ 10556 w 15786"/>
                  <a:gd name="connsiteY2" fmla="*/ 9129 h 11031"/>
                  <a:gd name="connsiteX3" fmla="*/ 951 w 15786"/>
                  <a:gd name="connsiteY3" fmla="*/ 11031 h 11031"/>
                  <a:gd name="connsiteX4" fmla="*/ 0 w 15786"/>
                  <a:gd name="connsiteY4" fmla="*/ 2758 h 11031"/>
                  <a:gd name="connsiteX5" fmla="*/ 11982 w 15786"/>
                  <a:gd name="connsiteY5" fmla="*/ 475 h 11031"/>
                  <a:gd name="connsiteX6" fmla="*/ 15120 w 15786"/>
                  <a:gd name="connsiteY6" fmla="*/ 0 h 11031"/>
                  <a:gd name="connsiteX7" fmla="*/ 15786 w 15786"/>
                  <a:gd name="connsiteY7" fmla="*/ 8369 h 110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5786" h="11031">
                    <a:moveTo>
                      <a:pt x="15786" y="8369"/>
                    </a:moveTo>
                    <a:cubicBezTo>
                      <a:pt x="15311" y="8464"/>
                      <a:pt x="14835" y="8559"/>
                      <a:pt x="14360" y="8559"/>
                    </a:cubicBezTo>
                    <a:cubicBezTo>
                      <a:pt x="13028" y="8749"/>
                      <a:pt x="11792" y="8939"/>
                      <a:pt x="10556" y="9129"/>
                    </a:cubicBezTo>
                    <a:cubicBezTo>
                      <a:pt x="7322" y="9700"/>
                      <a:pt x="4089" y="10270"/>
                      <a:pt x="951" y="11031"/>
                    </a:cubicBezTo>
                    <a:lnTo>
                      <a:pt x="0" y="2758"/>
                    </a:lnTo>
                    <a:cubicBezTo>
                      <a:pt x="3994" y="1902"/>
                      <a:pt x="7988" y="1141"/>
                      <a:pt x="11982" y="475"/>
                    </a:cubicBezTo>
                    <a:cubicBezTo>
                      <a:pt x="12458" y="380"/>
                      <a:pt x="13599" y="190"/>
                      <a:pt x="15120" y="0"/>
                    </a:cubicBezTo>
                    <a:lnTo>
                      <a:pt x="15786" y="8369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38" name="Frihåndsform: figur 237">
                <a:extLst>
                  <a:ext uri="{FF2B5EF4-FFF2-40B4-BE49-F238E27FC236}">
                    <a16:creationId xmlns:a16="http://schemas.microsoft.com/office/drawing/2014/main" id="{71FE0D5E-7633-4B62-B421-660562E5D17A}"/>
                  </a:ext>
                </a:extLst>
              </p:cNvPr>
              <p:cNvSpPr/>
              <p:nvPr/>
            </p:nvSpPr>
            <p:spPr>
              <a:xfrm>
                <a:off x="10328325" y="956676"/>
                <a:ext cx="15141" cy="13976"/>
              </a:xfrm>
              <a:custGeom>
                <a:avLst/>
                <a:gdLst>
                  <a:gd name="connsiteX0" fmla="*/ 0 w 15141"/>
                  <a:gd name="connsiteY0" fmla="*/ 9317 h 13976"/>
                  <a:gd name="connsiteX1" fmla="*/ 2092 w 15141"/>
                  <a:gd name="connsiteY1" fmla="*/ 3611 h 13976"/>
                  <a:gd name="connsiteX2" fmla="*/ 10080 w 15141"/>
                  <a:gd name="connsiteY2" fmla="*/ 568 h 13976"/>
                  <a:gd name="connsiteX3" fmla="*/ 14740 w 15141"/>
                  <a:gd name="connsiteY3" fmla="*/ 8366 h 13976"/>
                  <a:gd name="connsiteX4" fmla="*/ 12648 w 15141"/>
                  <a:gd name="connsiteY4" fmla="*/ 13977 h 13976"/>
                  <a:gd name="connsiteX5" fmla="*/ 0 w 15141"/>
                  <a:gd name="connsiteY5" fmla="*/ 9317 h 13976"/>
                  <a:gd name="connsiteX6" fmla="*/ 11507 w 15141"/>
                  <a:gd name="connsiteY6" fmla="*/ 10743 h 13976"/>
                  <a:gd name="connsiteX7" fmla="*/ 12458 w 15141"/>
                  <a:gd name="connsiteY7" fmla="*/ 8081 h 13976"/>
                  <a:gd name="connsiteX8" fmla="*/ 9224 w 15141"/>
                  <a:gd name="connsiteY8" fmla="*/ 3611 h 13976"/>
                  <a:gd name="connsiteX9" fmla="*/ 4089 w 15141"/>
                  <a:gd name="connsiteY9" fmla="*/ 5133 h 13976"/>
                  <a:gd name="connsiteX10" fmla="*/ 3138 w 15141"/>
                  <a:gd name="connsiteY10" fmla="*/ 7700 h 13976"/>
                  <a:gd name="connsiteX11" fmla="*/ 11507 w 15141"/>
                  <a:gd name="connsiteY11" fmla="*/ 10743 h 139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5141" h="13976">
                    <a:moveTo>
                      <a:pt x="0" y="9317"/>
                    </a:moveTo>
                    <a:lnTo>
                      <a:pt x="2092" y="3611"/>
                    </a:lnTo>
                    <a:cubicBezTo>
                      <a:pt x="3709" y="-763"/>
                      <a:pt x="7703" y="-288"/>
                      <a:pt x="10080" y="568"/>
                    </a:cubicBezTo>
                    <a:cubicBezTo>
                      <a:pt x="12743" y="1614"/>
                      <a:pt x="16357" y="4182"/>
                      <a:pt x="14740" y="8366"/>
                    </a:cubicBezTo>
                    <a:lnTo>
                      <a:pt x="12648" y="13977"/>
                    </a:lnTo>
                    <a:lnTo>
                      <a:pt x="0" y="9317"/>
                    </a:lnTo>
                    <a:close/>
                    <a:moveTo>
                      <a:pt x="11507" y="10743"/>
                    </a:moveTo>
                    <a:lnTo>
                      <a:pt x="12458" y="8081"/>
                    </a:lnTo>
                    <a:cubicBezTo>
                      <a:pt x="13314" y="5893"/>
                      <a:pt x="11412" y="4277"/>
                      <a:pt x="9224" y="3611"/>
                    </a:cubicBezTo>
                    <a:cubicBezTo>
                      <a:pt x="5516" y="2185"/>
                      <a:pt x="4565" y="3896"/>
                      <a:pt x="4089" y="5133"/>
                    </a:cubicBezTo>
                    <a:lnTo>
                      <a:pt x="3138" y="7700"/>
                    </a:lnTo>
                    <a:lnTo>
                      <a:pt x="11507" y="10743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</p:grpSp>
        <p:sp>
          <p:nvSpPr>
            <p:cNvPr id="184" name="Frihåndsform: figur 183">
              <a:extLst>
                <a:ext uri="{FF2B5EF4-FFF2-40B4-BE49-F238E27FC236}">
                  <a16:creationId xmlns:a16="http://schemas.microsoft.com/office/drawing/2014/main" id="{68D385EB-12B4-4940-9B79-8CBE8238DC17}"/>
                </a:ext>
              </a:extLst>
            </p:cNvPr>
            <p:cNvSpPr/>
            <p:nvPr/>
          </p:nvSpPr>
          <p:spPr>
            <a:xfrm>
              <a:off x="10300366" y="1000418"/>
              <a:ext cx="14835" cy="14264"/>
            </a:xfrm>
            <a:custGeom>
              <a:avLst/>
              <a:gdLst>
                <a:gd name="connsiteX0" fmla="*/ 14835 w 14835"/>
                <a:gd name="connsiteY0" fmla="*/ 12077 h 14264"/>
                <a:gd name="connsiteX1" fmla="*/ 12933 w 14835"/>
                <a:gd name="connsiteY1" fmla="*/ 14265 h 14264"/>
                <a:gd name="connsiteX2" fmla="*/ 4565 w 14835"/>
                <a:gd name="connsiteY2" fmla="*/ 6942 h 14264"/>
                <a:gd name="connsiteX3" fmla="*/ 1807 w 14835"/>
                <a:gd name="connsiteY3" fmla="*/ 10080 h 14264"/>
                <a:gd name="connsiteX4" fmla="*/ 0 w 14835"/>
                <a:gd name="connsiteY4" fmla="*/ 8464 h 14264"/>
                <a:gd name="connsiteX5" fmla="*/ 7322 w 14835"/>
                <a:gd name="connsiteY5" fmla="*/ 0 h 14264"/>
                <a:gd name="connsiteX6" fmla="*/ 9129 w 14835"/>
                <a:gd name="connsiteY6" fmla="*/ 1617 h 14264"/>
                <a:gd name="connsiteX7" fmla="*/ 6467 w 14835"/>
                <a:gd name="connsiteY7" fmla="*/ 4755 h 14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835" h="14264">
                  <a:moveTo>
                    <a:pt x="14835" y="12077"/>
                  </a:moveTo>
                  <a:lnTo>
                    <a:pt x="12933" y="14265"/>
                  </a:lnTo>
                  <a:lnTo>
                    <a:pt x="4565" y="6942"/>
                  </a:lnTo>
                  <a:lnTo>
                    <a:pt x="1807" y="10080"/>
                  </a:lnTo>
                  <a:lnTo>
                    <a:pt x="0" y="8464"/>
                  </a:lnTo>
                  <a:lnTo>
                    <a:pt x="7322" y="0"/>
                  </a:lnTo>
                  <a:lnTo>
                    <a:pt x="9129" y="1617"/>
                  </a:lnTo>
                  <a:lnTo>
                    <a:pt x="6467" y="4755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185" name="Frihåndsform: figur 184">
              <a:extLst>
                <a:ext uri="{FF2B5EF4-FFF2-40B4-BE49-F238E27FC236}">
                  <a16:creationId xmlns:a16="http://schemas.microsoft.com/office/drawing/2014/main" id="{A3CCC96F-ED56-4E17-A7D2-CADBEF934D25}"/>
                </a:ext>
              </a:extLst>
            </p:cNvPr>
            <p:cNvSpPr/>
            <p:nvPr/>
          </p:nvSpPr>
          <p:spPr>
            <a:xfrm>
              <a:off x="10313490" y="983491"/>
              <a:ext cx="15215" cy="13218"/>
            </a:xfrm>
            <a:custGeom>
              <a:avLst/>
              <a:gdLst>
                <a:gd name="connsiteX0" fmla="*/ 15216 w 15215"/>
                <a:gd name="connsiteY0" fmla="*/ 10746 h 13218"/>
                <a:gd name="connsiteX1" fmla="*/ 13694 w 15215"/>
                <a:gd name="connsiteY1" fmla="*/ 13218 h 13218"/>
                <a:gd name="connsiteX2" fmla="*/ 4279 w 15215"/>
                <a:gd name="connsiteY2" fmla="*/ 7322 h 13218"/>
                <a:gd name="connsiteX3" fmla="*/ 2092 w 15215"/>
                <a:gd name="connsiteY3" fmla="*/ 10841 h 13218"/>
                <a:gd name="connsiteX4" fmla="*/ 0 w 15215"/>
                <a:gd name="connsiteY4" fmla="*/ 9605 h 13218"/>
                <a:gd name="connsiteX5" fmla="*/ 5991 w 15215"/>
                <a:gd name="connsiteY5" fmla="*/ 0 h 13218"/>
                <a:gd name="connsiteX6" fmla="*/ 7988 w 15215"/>
                <a:gd name="connsiteY6" fmla="*/ 1331 h 13218"/>
                <a:gd name="connsiteX7" fmla="*/ 5801 w 15215"/>
                <a:gd name="connsiteY7" fmla="*/ 4850 h 13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215" h="13218">
                  <a:moveTo>
                    <a:pt x="15216" y="10746"/>
                  </a:moveTo>
                  <a:lnTo>
                    <a:pt x="13694" y="13218"/>
                  </a:lnTo>
                  <a:lnTo>
                    <a:pt x="4279" y="7322"/>
                  </a:lnTo>
                  <a:lnTo>
                    <a:pt x="2092" y="10841"/>
                  </a:lnTo>
                  <a:lnTo>
                    <a:pt x="0" y="9605"/>
                  </a:lnTo>
                  <a:lnTo>
                    <a:pt x="5991" y="0"/>
                  </a:lnTo>
                  <a:lnTo>
                    <a:pt x="7988" y="1331"/>
                  </a:lnTo>
                  <a:lnTo>
                    <a:pt x="5801" y="4850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grpSp>
          <p:nvGrpSpPr>
            <p:cNvPr id="186" name="dasdasda">
              <a:extLst>
                <a:ext uri="{FF2B5EF4-FFF2-40B4-BE49-F238E27FC236}">
                  <a16:creationId xmlns:a16="http://schemas.microsoft.com/office/drawing/2014/main" id="{10A1D84C-4B8F-47C2-B47D-A353BE426D67}"/>
                </a:ext>
              </a:extLst>
            </p:cNvPr>
            <p:cNvGrpSpPr/>
            <p:nvPr/>
          </p:nvGrpSpPr>
          <p:grpSpPr>
            <a:xfrm>
              <a:off x="10165712" y="777131"/>
              <a:ext cx="182305" cy="281209"/>
              <a:chOff x="10165712" y="777131"/>
              <a:chExt cx="182305" cy="281209"/>
            </a:xfrm>
            <a:solidFill>
              <a:srgbClr val="EBEBEB"/>
            </a:solidFill>
          </p:grpSpPr>
          <p:sp>
            <p:nvSpPr>
              <p:cNvPr id="230" name="Frihåndsform: figur 229">
                <a:extLst>
                  <a:ext uri="{FF2B5EF4-FFF2-40B4-BE49-F238E27FC236}">
                    <a16:creationId xmlns:a16="http://schemas.microsoft.com/office/drawing/2014/main" id="{AFC08E76-E3CD-4F69-8310-D8220BC2BD8A}"/>
                  </a:ext>
                </a:extLst>
              </p:cNvPr>
              <p:cNvSpPr/>
              <p:nvPr/>
            </p:nvSpPr>
            <p:spPr>
              <a:xfrm>
                <a:off x="10333833" y="941053"/>
                <a:ext cx="14184" cy="13549"/>
              </a:xfrm>
              <a:custGeom>
                <a:avLst/>
                <a:gdLst>
                  <a:gd name="connsiteX0" fmla="*/ 198 w 14184"/>
                  <a:gd name="connsiteY0" fmla="*/ 5065 h 13549"/>
                  <a:gd name="connsiteX1" fmla="*/ 8661 w 14184"/>
                  <a:gd name="connsiteY1" fmla="*/ 311 h 13549"/>
                  <a:gd name="connsiteX2" fmla="*/ 13987 w 14184"/>
                  <a:gd name="connsiteY2" fmla="*/ 8489 h 13549"/>
                  <a:gd name="connsiteX3" fmla="*/ 5523 w 14184"/>
                  <a:gd name="connsiteY3" fmla="*/ 13244 h 13549"/>
                  <a:gd name="connsiteX4" fmla="*/ 198 w 14184"/>
                  <a:gd name="connsiteY4" fmla="*/ 5065 h 13549"/>
                  <a:gd name="connsiteX5" fmla="*/ 11704 w 14184"/>
                  <a:gd name="connsiteY5" fmla="*/ 8108 h 13549"/>
                  <a:gd name="connsiteX6" fmla="*/ 7996 w 14184"/>
                  <a:gd name="connsiteY6" fmla="*/ 3354 h 13549"/>
                  <a:gd name="connsiteX7" fmla="*/ 2480 w 14184"/>
                  <a:gd name="connsiteY7" fmla="*/ 5826 h 13549"/>
                  <a:gd name="connsiteX8" fmla="*/ 6189 w 14184"/>
                  <a:gd name="connsiteY8" fmla="*/ 10581 h 13549"/>
                  <a:gd name="connsiteX9" fmla="*/ 11704 w 14184"/>
                  <a:gd name="connsiteY9" fmla="*/ 8108 h 135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4184" h="13549">
                    <a:moveTo>
                      <a:pt x="198" y="5065"/>
                    </a:moveTo>
                    <a:cubicBezTo>
                      <a:pt x="578" y="3259"/>
                      <a:pt x="2575" y="-1211"/>
                      <a:pt x="8661" y="311"/>
                    </a:cubicBezTo>
                    <a:cubicBezTo>
                      <a:pt x="14843" y="1832"/>
                      <a:pt x="14367" y="6682"/>
                      <a:pt x="13987" y="8489"/>
                    </a:cubicBezTo>
                    <a:cubicBezTo>
                      <a:pt x="13606" y="10201"/>
                      <a:pt x="11609" y="14765"/>
                      <a:pt x="5523" y="13244"/>
                    </a:cubicBezTo>
                    <a:cubicBezTo>
                      <a:pt x="-658" y="11722"/>
                      <a:pt x="-183" y="6872"/>
                      <a:pt x="198" y="5065"/>
                    </a:cubicBezTo>
                    <a:moveTo>
                      <a:pt x="11704" y="8108"/>
                    </a:moveTo>
                    <a:cubicBezTo>
                      <a:pt x="12085" y="6587"/>
                      <a:pt x="11704" y="4305"/>
                      <a:pt x="7996" y="3354"/>
                    </a:cubicBezTo>
                    <a:cubicBezTo>
                      <a:pt x="4287" y="2403"/>
                      <a:pt x="2860" y="4305"/>
                      <a:pt x="2480" y="5826"/>
                    </a:cubicBezTo>
                    <a:cubicBezTo>
                      <a:pt x="2100" y="7348"/>
                      <a:pt x="2480" y="9725"/>
                      <a:pt x="6189" y="10581"/>
                    </a:cubicBezTo>
                    <a:cubicBezTo>
                      <a:pt x="9898" y="11532"/>
                      <a:pt x="11324" y="9630"/>
                      <a:pt x="11704" y="8108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31" name="Frihåndsform: figur 230">
                <a:extLst>
                  <a:ext uri="{FF2B5EF4-FFF2-40B4-BE49-F238E27FC236}">
                    <a16:creationId xmlns:a16="http://schemas.microsoft.com/office/drawing/2014/main" id="{6DC4A93C-9F9B-4EDF-89AA-8F3CD221926B}"/>
                  </a:ext>
                </a:extLst>
              </p:cNvPr>
              <p:cNvSpPr/>
              <p:nvPr/>
            </p:nvSpPr>
            <p:spPr>
              <a:xfrm>
                <a:off x="10197947" y="777131"/>
                <a:ext cx="13884" cy="31762"/>
              </a:xfrm>
              <a:custGeom>
                <a:avLst/>
                <a:gdLst>
                  <a:gd name="connsiteX0" fmla="*/ 10841 w 13884"/>
                  <a:gd name="connsiteY0" fmla="*/ 31762 h 31762"/>
                  <a:gd name="connsiteX1" fmla="*/ 3233 w 13884"/>
                  <a:gd name="connsiteY1" fmla="*/ 31762 h 31762"/>
                  <a:gd name="connsiteX2" fmla="*/ 1902 w 13884"/>
                  <a:gd name="connsiteY2" fmla="*/ 26912 h 31762"/>
                  <a:gd name="connsiteX3" fmla="*/ 285 w 13884"/>
                  <a:gd name="connsiteY3" fmla="*/ 20731 h 31762"/>
                  <a:gd name="connsiteX4" fmla="*/ 0 w 13884"/>
                  <a:gd name="connsiteY4" fmla="*/ 16642 h 31762"/>
                  <a:gd name="connsiteX5" fmla="*/ 3899 w 13884"/>
                  <a:gd name="connsiteY5" fmla="*/ 0 h 31762"/>
                  <a:gd name="connsiteX6" fmla="*/ 4089 w 13884"/>
                  <a:gd name="connsiteY6" fmla="*/ 95 h 31762"/>
                  <a:gd name="connsiteX7" fmla="*/ 7132 w 13884"/>
                  <a:gd name="connsiteY7" fmla="*/ 951 h 31762"/>
                  <a:gd name="connsiteX8" fmla="*/ 10080 w 13884"/>
                  <a:gd name="connsiteY8" fmla="*/ 95 h 31762"/>
                  <a:gd name="connsiteX9" fmla="*/ 13884 w 13884"/>
                  <a:gd name="connsiteY9" fmla="*/ 16737 h 31762"/>
                  <a:gd name="connsiteX10" fmla="*/ 13599 w 13884"/>
                  <a:gd name="connsiteY10" fmla="*/ 20731 h 31762"/>
                  <a:gd name="connsiteX11" fmla="*/ 12077 w 13884"/>
                  <a:gd name="connsiteY11" fmla="*/ 27198 h 31762"/>
                  <a:gd name="connsiteX12" fmla="*/ 10841 w 13884"/>
                  <a:gd name="connsiteY12" fmla="*/ 31762 h 317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3884" h="31762">
                    <a:moveTo>
                      <a:pt x="10841" y="31762"/>
                    </a:moveTo>
                    <a:lnTo>
                      <a:pt x="3233" y="31762"/>
                    </a:lnTo>
                    <a:cubicBezTo>
                      <a:pt x="3043" y="30241"/>
                      <a:pt x="2473" y="28624"/>
                      <a:pt x="1902" y="26912"/>
                    </a:cubicBezTo>
                    <a:cubicBezTo>
                      <a:pt x="1236" y="25010"/>
                      <a:pt x="475" y="22918"/>
                      <a:pt x="285" y="20731"/>
                    </a:cubicBezTo>
                    <a:cubicBezTo>
                      <a:pt x="95" y="19400"/>
                      <a:pt x="0" y="18068"/>
                      <a:pt x="0" y="16642"/>
                    </a:cubicBezTo>
                    <a:cubicBezTo>
                      <a:pt x="0" y="9985"/>
                      <a:pt x="1712" y="3233"/>
                      <a:pt x="3899" y="0"/>
                    </a:cubicBezTo>
                    <a:cubicBezTo>
                      <a:pt x="3994" y="95"/>
                      <a:pt x="3994" y="95"/>
                      <a:pt x="4089" y="95"/>
                    </a:cubicBezTo>
                    <a:cubicBezTo>
                      <a:pt x="4945" y="666"/>
                      <a:pt x="5991" y="951"/>
                      <a:pt x="7132" y="951"/>
                    </a:cubicBezTo>
                    <a:cubicBezTo>
                      <a:pt x="8178" y="951"/>
                      <a:pt x="9224" y="666"/>
                      <a:pt x="10080" y="95"/>
                    </a:cubicBezTo>
                    <a:cubicBezTo>
                      <a:pt x="12172" y="3423"/>
                      <a:pt x="13884" y="10175"/>
                      <a:pt x="13884" y="16737"/>
                    </a:cubicBezTo>
                    <a:cubicBezTo>
                      <a:pt x="13884" y="18068"/>
                      <a:pt x="13789" y="19400"/>
                      <a:pt x="13599" y="20731"/>
                    </a:cubicBezTo>
                    <a:cubicBezTo>
                      <a:pt x="13314" y="23013"/>
                      <a:pt x="12648" y="25106"/>
                      <a:pt x="12077" y="27198"/>
                    </a:cubicBezTo>
                    <a:cubicBezTo>
                      <a:pt x="11507" y="28814"/>
                      <a:pt x="11031" y="30336"/>
                      <a:pt x="10841" y="31762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32" name="Frihåndsform: figur 231">
                <a:extLst>
                  <a:ext uri="{FF2B5EF4-FFF2-40B4-BE49-F238E27FC236}">
                    <a16:creationId xmlns:a16="http://schemas.microsoft.com/office/drawing/2014/main" id="{F8D1B51B-1830-4449-93A2-D715DBAAA645}"/>
                  </a:ext>
                </a:extLst>
              </p:cNvPr>
              <p:cNvSpPr/>
              <p:nvPr/>
            </p:nvSpPr>
            <p:spPr>
              <a:xfrm>
                <a:off x="10278753" y="1023978"/>
                <a:ext cx="14064" cy="14313"/>
              </a:xfrm>
              <a:custGeom>
                <a:avLst/>
                <a:gdLst>
                  <a:gd name="connsiteX0" fmla="*/ 2974 w 14064"/>
                  <a:gd name="connsiteY0" fmla="*/ 1356 h 14313"/>
                  <a:gd name="connsiteX1" fmla="*/ 12484 w 14064"/>
                  <a:gd name="connsiteY1" fmla="*/ 3353 h 14313"/>
                  <a:gd name="connsiteX2" fmla="*/ 11152 w 14064"/>
                  <a:gd name="connsiteY2" fmla="*/ 12958 h 14313"/>
                  <a:gd name="connsiteX3" fmla="*/ 1643 w 14064"/>
                  <a:gd name="connsiteY3" fmla="*/ 10960 h 14313"/>
                  <a:gd name="connsiteX4" fmla="*/ 2974 w 14064"/>
                  <a:gd name="connsiteY4" fmla="*/ 1356 h 14313"/>
                  <a:gd name="connsiteX5" fmla="*/ 9821 w 14064"/>
                  <a:gd name="connsiteY5" fmla="*/ 10865 h 14313"/>
                  <a:gd name="connsiteX6" fmla="*/ 10201 w 14064"/>
                  <a:gd name="connsiteY6" fmla="*/ 4874 h 14313"/>
                  <a:gd name="connsiteX7" fmla="*/ 4400 w 14064"/>
                  <a:gd name="connsiteY7" fmla="*/ 3163 h 14313"/>
                  <a:gd name="connsiteX8" fmla="*/ 4020 w 14064"/>
                  <a:gd name="connsiteY8" fmla="*/ 9154 h 14313"/>
                  <a:gd name="connsiteX9" fmla="*/ 9821 w 14064"/>
                  <a:gd name="connsiteY9" fmla="*/ 10865 h 14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4064" h="14313">
                    <a:moveTo>
                      <a:pt x="2974" y="1356"/>
                    </a:moveTo>
                    <a:cubicBezTo>
                      <a:pt x="4495" y="310"/>
                      <a:pt x="8870" y="-1878"/>
                      <a:pt x="12484" y="3353"/>
                    </a:cubicBezTo>
                    <a:cubicBezTo>
                      <a:pt x="16097" y="8583"/>
                      <a:pt x="12579" y="11911"/>
                      <a:pt x="11152" y="12958"/>
                    </a:cubicBezTo>
                    <a:cubicBezTo>
                      <a:pt x="9631" y="14004"/>
                      <a:pt x="5351" y="16191"/>
                      <a:pt x="1643" y="10960"/>
                    </a:cubicBezTo>
                    <a:cubicBezTo>
                      <a:pt x="-2066" y="5825"/>
                      <a:pt x="1452" y="2402"/>
                      <a:pt x="2974" y="1356"/>
                    </a:cubicBezTo>
                    <a:moveTo>
                      <a:pt x="9821" y="10865"/>
                    </a:moveTo>
                    <a:cubicBezTo>
                      <a:pt x="11057" y="9914"/>
                      <a:pt x="12389" y="7917"/>
                      <a:pt x="10201" y="4874"/>
                    </a:cubicBezTo>
                    <a:cubicBezTo>
                      <a:pt x="8014" y="1736"/>
                      <a:pt x="5637" y="2212"/>
                      <a:pt x="4400" y="3163"/>
                    </a:cubicBezTo>
                    <a:cubicBezTo>
                      <a:pt x="3164" y="4018"/>
                      <a:pt x="1833" y="6111"/>
                      <a:pt x="4020" y="9154"/>
                    </a:cubicBezTo>
                    <a:cubicBezTo>
                      <a:pt x="6207" y="12292"/>
                      <a:pt x="8585" y="11816"/>
                      <a:pt x="9821" y="10865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33" name="Frihåndsform: figur 232">
                <a:extLst>
                  <a:ext uri="{FF2B5EF4-FFF2-40B4-BE49-F238E27FC236}">
                    <a16:creationId xmlns:a16="http://schemas.microsoft.com/office/drawing/2014/main" id="{5FAEDE52-1505-4193-8B9C-76AD417BA9D9}"/>
                  </a:ext>
                </a:extLst>
              </p:cNvPr>
              <p:cNvSpPr/>
              <p:nvPr/>
            </p:nvSpPr>
            <p:spPr>
              <a:xfrm>
                <a:off x="10165712" y="1043402"/>
                <a:ext cx="13025" cy="14937"/>
              </a:xfrm>
              <a:custGeom>
                <a:avLst/>
                <a:gdLst>
                  <a:gd name="connsiteX0" fmla="*/ 11028 w 13025"/>
                  <a:gd name="connsiteY0" fmla="*/ 10936 h 14937"/>
                  <a:gd name="connsiteX1" fmla="*/ 4372 w 13025"/>
                  <a:gd name="connsiteY1" fmla="*/ 14740 h 14937"/>
                  <a:gd name="connsiteX2" fmla="*/ 473 w 13025"/>
                  <a:gd name="connsiteY2" fmla="*/ 12172 h 14937"/>
                  <a:gd name="connsiteX3" fmla="*/ 187 w 13025"/>
                  <a:gd name="connsiteY3" fmla="*/ 8749 h 14937"/>
                  <a:gd name="connsiteX4" fmla="*/ 2184 w 13025"/>
                  <a:gd name="connsiteY4" fmla="*/ 0 h 14937"/>
                  <a:gd name="connsiteX5" fmla="*/ 5037 w 13025"/>
                  <a:gd name="connsiteY5" fmla="*/ 666 h 14937"/>
                  <a:gd name="connsiteX6" fmla="*/ 3135 w 13025"/>
                  <a:gd name="connsiteY6" fmla="*/ 9224 h 14937"/>
                  <a:gd name="connsiteX7" fmla="*/ 4942 w 13025"/>
                  <a:gd name="connsiteY7" fmla="*/ 12363 h 14937"/>
                  <a:gd name="connsiteX8" fmla="*/ 8271 w 13025"/>
                  <a:gd name="connsiteY8" fmla="*/ 10461 h 14937"/>
                  <a:gd name="connsiteX9" fmla="*/ 10173 w 13025"/>
                  <a:gd name="connsiteY9" fmla="*/ 1712 h 14937"/>
                  <a:gd name="connsiteX10" fmla="*/ 13025 w 13025"/>
                  <a:gd name="connsiteY10" fmla="*/ 2377 h 14937"/>
                  <a:gd name="connsiteX11" fmla="*/ 11028 w 13025"/>
                  <a:gd name="connsiteY11" fmla="*/ 10936 h 149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3025" h="14937">
                    <a:moveTo>
                      <a:pt x="11028" y="10936"/>
                    </a:moveTo>
                    <a:cubicBezTo>
                      <a:pt x="10268" y="14455"/>
                      <a:pt x="7795" y="15406"/>
                      <a:pt x="4372" y="14740"/>
                    </a:cubicBezTo>
                    <a:cubicBezTo>
                      <a:pt x="3135" y="14455"/>
                      <a:pt x="1329" y="13789"/>
                      <a:pt x="473" y="12172"/>
                    </a:cubicBezTo>
                    <a:cubicBezTo>
                      <a:pt x="-98" y="11221"/>
                      <a:pt x="-98" y="10080"/>
                      <a:pt x="187" y="8749"/>
                    </a:cubicBezTo>
                    <a:lnTo>
                      <a:pt x="2184" y="0"/>
                    </a:lnTo>
                    <a:lnTo>
                      <a:pt x="5037" y="666"/>
                    </a:lnTo>
                    <a:lnTo>
                      <a:pt x="3135" y="9224"/>
                    </a:lnTo>
                    <a:cubicBezTo>
                      <a:pt x="2755" y="11031"/>
                      <a:pt x="3611" y="12077"/>
                      <a:pt x="4942" y="12363"/>
                    </a:cubicBezTo>
                    <a:cubicBezTo>
                      <a:pt x="6844" y="12743"/>
                      <a:pt x="7890" y="12077"/>
                      <a:pt x="8271" y="10461"/>
                    </a:cubicBezTo>
                    <a:lnTo>
                      <a:pt x="10173" y="1712"/>
                    </a:lnTo>
                    <a:lnTo>
                      <a:pt x="13025" y="2377"/>
                    </a:lnTo>
                    <a:lnTo>
                      <a:pt x="11028" y="10936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</p:grpSp>
        <p:sp>
          <p:nvSpPr>
            <p:cNvPr id="187" name="Frihåndsform: figur 186">
              <a:extLst>
                <a:ext uri="{FF2B5EF4-FFF2-40B4-BE49-F238E27FC236}">
                  <a16:creationId xmlns:a16="http://schemas.microsoft.com/office/drawing/2014/main" id="{90162F3A-3F04-43F8-A0F8-8C55EF93C3BD}"/>
                </a:ext>
              </a:extLst>
            </p:cNvPr>
            <p:cNvSpPr/>
            <p:nvPr/>
          </p:nvSpPr>
          <p:spPr>
            <a:xfrm>
              <a:off x="10079076" y="984918"/>
              <a:ext cx="13313" cy="8653"/>
            </a:xfrm>
            <a:custGeom>
              <a:avLst/>
              <a:gdLst>
                <a:gd name="connsiteX0" fmla="*/ 0 w 13313"/>
                <a:gd name="connsiteY0" fmla="*/ 6181 h 8653"/>
                <a:gd name="connsiteX1" fmla="*/ 1236 w 13313"/>
                <a:gd name="connsiteY1" fmla="*/ 8654 h 8653"/>
                <a:gd name="connsiteX2" fmla="*/ 13314 w 13313"/>
                <a:gd name="connsiteY2" fmla="*/ 2473 h 8653"/>
                <a:gd name="connsiteX3" fmla="*/ 12077 w 13313"/>
                <a:gd name="connsiteY3" fmla="*/ 0 h 8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13" h="8653">
                  <a:moveTo>
                    <a:pt x="0" y="6181"/>
                  </a:moveTo>
                  <a:lnTo>
                    <a:pt x="1236" y="8654"/>
                  </a:lnTo>
                  <a:lnTo>
                    <a:pt x="13314" y="2473"/>
                  </a:lnTo>
                  <a:lnTo>
                    <a:pt x="12077" y="0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188" name="Frihåndsform: figur 187">
              <a:extLst>
                <a:ext uri="{FF2B5EF4-FFF2-40B4-BE49-F238E27FC236}">
                  <a16:creationId xmlns:a16="http://schemas.microsoft.com/office/drawing/2014/main" id="{B9834191-F7D6-4C32-BFD5-36EC77CFF394}"/>
                </a:ext>
              </a:extLst>
            </p:cNvPr>
            <p:cNvSpPr/>
            <p:nvPr/>
          </p:nvSpPr>
          <p:spPr>
            <a:xfrm>
              <a:off x="10060912" y="941458"/>
              <a:ext cx="13789" cy="6751"/>
            </a:xfrm>
            <a:custGeom>
              <a:avLst/>
              <a:gdLst>
                <a:gd name="connsiteX0" fmla="*/ 0 w 13789"/>
                <a:gd name="connsiteY0" fmla="*/ 4089 h 6751"/>
                <a:gd name="connsiteX1" fmla="*/ 856 w 13789"/>
                <a:gd name="connsiteY1" fmla="*/ 6752 h 6751"/>
                <a:gd name="connsiteX2" fmla="*/ 13789 w 13789"/>
                <a:gd name="connsiteY2" fmla="*/ 2758 h 6751"/>
                <a:gd name="connsiteX3" fmla="*/ 12933 w 13789"/>
                <a:gd name="connsiteY3" fmla="*/ 0 h 6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789" h="6751">
                  <a:moveTo>
                    <a:pt x="0" y="4089"/>
                  </a:moveTo>
                  <a:lnTo>
                    <a:pt x="856" y="6752"/>
                  </a:lnTo>
                  <a:lnTo>
                    <a:pt x="13789" y="2758"/>
                  </a:lnTo>
                  <a:lnTo>
                    <a:pt x="12933" y="0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grpSp>
          <p:nvGrpSpPr>
            <p:cNvPr id="189" name="dasdasda">
              <a:extLst>
                <a:ext uri="{FF2B5EF4-FFF2-40B4-BE49-F238E27FC236}">
                  <a16:creationId xmlns:a16="http://schemas.microsoft.com/office/drawing/2014/main" id="{67B78F5A-22C3-47A2-9657-0B438BB57851}"/>
                </a:ext>
              </a:extLst>
            </p:cNvPr>
            <p:cNvGrpSpPr/>
            <p:nvPr/>
          </p:nvGrpSpPr>
          <p:grpSpPr>
            <a:xfrm>
              <a:off x="10235320" y="907033"/>
              <a:ext cx="46692" cy="29289"/>
              <a:chOff x="10235320" y="907033"/>
              <a:chExt cx="46692" cy="29289"/>
            </a:xfrm>
            <a:solidFill>
              <a:srgbClr val="EBEBEB"/>
            </a:solidFill>
          </p:grpSpPr>
          <p:sp>
            <p:nvSpPr>
              <p:cNvPr id="228" name="Frihåndsform: figur 227">
                <a:extLst>
                  <a:ext uri="{FF2B5EF4-FFF2-40B4-BE49-F238E27FC236}">
                    <a16:creationId xmlns:a16="http://schemas.microsoft.com/office/drawing/2014/main" id="{EEC31A19-6360-430C-9946-E596495E5271}"/>
                  </a:ext>
                </a:extLst>
              </p:cNvPr>
              <p:cNvSpPr/>
              <p:nvPr/>
            </p:nvSpPr>
            <p:spPr>
              <a:xfrm>
                <a:off x="10235320" y="914926"/>
                <a:ext cx="12457" cy="21396"/>
              </a:xfrm>
              <a:custGeom>
                <a:avLst/>
                <a:gdLst>
                  <a:gd name="connsiteX0" fmla="*/ 3519 w 12457"/>
                  <a:gd name="connsiteY0" fmla="*/ 21397 h 21396"/>
                  <a:gd name="connsiteX1" fmla="*/ 0 w 12457"/>
                  <a:gd name="connsiteY1" fmla="*/ 11221 h 21396"/>
                  <a:gd name="connsiteX2" fmla="*/ 571 w 12457"/>
                  <a:gd name="connsiteY2" fmla="*/ 6847 h 21396"/>
                  <a:gd name="connsiteX3" fmla="*/ 7798 w 12457"/>
                  <a:gd name="connsiteY3" fmla="*/ 0 h 21396"/>
                  <a:gd name="connsiteX4" fmla="*/ 10841 w 12457"/>
                  <a:gd name="connsiteY4" fmla="*/ 856 h 21396"/>
                  <a:gd name="connsiteX5" fmla="*/ 12458 w 12457"/>
                  <a:gd name="connsiteY5" fmla="*/ 3994 h 21396"/>
                  <a:gd name="connsiteX6" fmla="*/ 12268 w 12457"/>
                  <a:gd name="connsiteY6" fmla="*/ 5421 h 21396"/>
                  <a:gd name="connsiteX7" fmla="*/ 11412 w 12457"/>
                  <a:gd name="connsiteY7" fmla="*/ 6942 h 21396"/>
                  <a:gd name="connsiteX8" fmla="*/ 8178 w 12457"/>
                  <a:gd name="connsiteY8" fmla="*/ 7227 h 21396"/>
                  <a:gd name="connsiteX9" fmla="*/ 7322 w 12457"/>
                  <a:gd name="connsiteY9" fmla="*/ 5801 h 21396"/>
                  <a:gd name="connsiteX10" fmla="*/ 9795 w 12457"/>
                  <a:gd name="connsiteY10" fmla="*/ 3709 h 21396"/>
                  <a:gd name="connsiteX11" fmla="*/ 5896 w 12457"/>
                  <a:gd name="connsiteY11" fmla="*/ 4089 h 21396"/>
                  <a:gd name="connsiteX12" fmla="*/ 3423 w 12457"/>
                  <a:gd name="connsiteY12" fmla="*/ 8178 h 21396"/>
                  <a:gd name="connsiteX13" fmla="*/ 2948 w 12457"/>
                  <a:gd name="connsiteY13" fmla="*/ 11507 h 21396"/>
                  <a:gd name="connsiteX14" fmla="*/ 5706 w 12457"/>
                  <a:gd name="connsiteY14" fmla="*/ 19305 h 21396"/>
                  <a:gd name="connsiteX15" fmla="*/ 3519 w 12457"/>
                  <a:gd name="connsiteY15" fmla="*/ 21397 h 213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2457" h="21396">
                    <a:moveTo>
                      <a:pt x="3519" y="21397"/>
                    </a:moveTo>
                    <a:cubicBezTo>
                      <a:pt x="1141" y="18164"/>
                      <a:pt x="0" y="14360"/>
                      <a:pt x="0" y="11221"/>
                    </a:cubicBezTo>
                    <a:cubicBezTo>
                      <a:pt x="0" y="9700"/>
                      <a:pt x="190" y="8178"/>
                      <a:pt x="571" y="6847"/>
                    </a:cubicBezTo>
                    <a:cubicBezTo>
                      <a:pt x="1902" y="2758"/>
                      <a:pt x="4755" y="0"/>
                      <a:pt x="7798" y="0"/>
                    </a:cubicBezTo>
                    <a:cubicBezTo>
                      <a:pt x="8844" y="0"/>
                      <a:pt x="9795" y="285"/>
                      <a:pt x="10841" y="856"/>
                    </a:cubicBezTo>
                    <a:cubicBezTo>
                      <a:pt x="11887" y="1426"/>
                      <a:pt x="12458" y="2663"/>
                      <a:pt x="12458" y="3994"/>
                    </a:cubicBezTo>
                    <a:cubicBezTo>
                      <a:pt x="12458" y="4470"/>
                      <a:pt x="12363" y="4945"/>
                      <a:pt x="12268" y="5421"/>
                    </a:cubicBezTo>
                    <a:cubicBezTo>
                      <a:pt x="12077" y="5991"/>
                      <a:pt x="11792" y="6562"/>
                      <a:pt x="11412" y="6942"/>
                    </a:cubicBezTo>
                    <a:cubicBezTo>
                      <a:pt x="10556" y="7798"/>
                      <a:pt x="9224" y="7798"/>
                      <a:pt x="8178" y="7227"/>
                    </a:cubicBezTo>
                    <a:cubicBezTo>
                      <a:pt x="7608" y="6847"/>
                      <a:pt x="7322" y="6276"/>
                      <a:pt x="7322" y="5801"/>
                    </a:cubicBezTo>
                    <a:cubicBezTo>
                      <a:pt x="7322" y="4470"/>
                      <a:pt x="8369" y="3709"/>
                      <a:pt x="9795" y="3709"/>
                    </a:cubicBezTo>
                    <a:cubicBezTo>
                      <a:pt x="7703" y="3138"/>
                      <a:pt x="6942" y="3519"/>
                      <a:pt x="5896" y="4089"/>
                    </a:cubicBezTo>
                    <a:cubicBezTo>
                      <a:pt x="4945" y="5040"/>
                      <a:pt x="3899" y="6562"/>
                      <a:pt x="3423" y="8178"/>
                    </a:cubicBezTo>
                    <a:cubicBezTo>
                      <a:pt x="3138" y="9224"/>
                      <a:pt x="2948" y="10270"/>
                      <a:pt x="2948" y="11507"/>
                    </a:cubicBezTo>
                    <a:cubicBezTo>
                      <a:pt x="2948" y="13789"/>
                      <a:pt x="3899" y="16642"/>
                      <a:pt x="5706" y="19305"/>
                    </a:cubicBezTo>
                    <a:cubicBezTo>
                      <a:pt x="5040" y="19780"/>
                      <a:pt x="4184" y="20541"/>
                      <a:pt x="3519" y="21397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29" name="Frihåndsform: figur 228">
                <a:extLst>
                  <a:ext uri="{FF2B5EF4-FFF2-40B4-BE49-F238E27FC236}">
                    <a16:creationId xmlns:a16="http://schemas.microsoft.com/office/drawing/2014/main" id="{67FF5366-E308-4BAE-8F4D-E18D8800AEB4}"/>
                  </a:ext>
                </a:extLst>
              </p:cNvPr>
              <p:cNvSpPr/>
              <p:nvPr/>
            </p:nvSpPr>
            <p:spPr>
              <a:xfrm>
                <a:off x="10269555" y="907033"/>
                <a:ext cx="12457" cy="21396"/>
              </a:xfrm>
              <a:custGeom>
                <a:avLst/>
                <a:gdLst>
                  <a:gd name="connsiteX0" fmla="*/ 9034 w 12457"/>
                  <a:gd name="connsiteY0" fmla="*/ 0 h 21396"/>
                  <a:gd name="connsiteX1" fmla="*/ 12458 w 12457"/>
                  <a:gd name="connsiteY1" fmla="*/ 10175 h 21396"/>
                  <a:gd name="connsiteX2" fmla="*/ 11887 w 12457"/>
                  <a:gd name="connsiteY2" fmla="*/ 14550 h 21396"/>
                  <a:gd name="connsiteX3" fmla="*/ 4660 w 12457"/>
                  <a:gd name="connsiteY3" fmla="*/ 21397 h 21396"/>
                  <a:gd name="connsiteX4" fmla="*/ 1617 w 12457"/>
                  <a:gd name="connsiteY4" fmla="*/ 20541 h 21396"/>
                  <a:gd name="connsiteX5" fmla="*/ 0 w 12457"/>
                  <a:gd name="connsiteY5" fmla="*/ 17403 h 21396"/>
                  <a:gd name="connsiteX6" fmla="*/ 190 w 12457"/>
                  <a:gd name="connsiteY6" fmla="*/ 15976 h 21396"/>
                  <a:gd name="connsiteX7" fmla="*/ 1046 w 12457"/>
                  <a:gd name="connsiteY7" fmla="*/ 14455 h 21396"/>
                  <a:gd name="connsiteX8" fmla="*/ 4279 w 12457"/>
                  <a:gd name="connsiteY8" fmla="*/ 14169 h 21396"/>
                  <a:gd name="connsiteX9" fmla="*/ 5135 w 12457"/>
                  <a:gd name="connsiteY9" fmla="*/ 15596 h 21396"/>
                  <a:gd name="connsiteX10" fmla="*/ 2663 w 12457"/>
                  <a:gd name="connsiteY10" fmla="*/ 17688 h 21396"/>
                  <a:gd name="connsiteX11" fmla="*/ 6562 w 12457"/>
                  <a:gd name="connsiteY11" fmla="*/ 17308 h 21396"/>
                  <a:gd name="connsiteX12" fmla="*/ 9034 w 12457"/>
                  <a:gd name="connsiteY12" fmla="*/ 13218 h 21396"/>
                  <a:gd name="connsiteX13" fmla="*/ 9510 w 12457"/>
                  <a:gd name="connsiteY13" fmla="*/ 9890 h 21396"/>
                  <a:gd name="connsiteX14" fmla="*/ 6752 w 12457"/>
                  <a:gd name="connsiteY14" fmla="*/ 2092 h 21396"/>
                  <a:gd name="connsiteX15" fmla="*/ 9034 w 12457"/>
                  <a:gd name="connsiteY15" fmla="*/ 0 h 213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2457" h="21396">
                    <a:moveTo>
                      <a:pt x="9034" y="0"/>
                    </a:moveTo>
                    <a:cubicBezTo>
                      <a:pt x="11412" y="3233"/>
                      <a:pt x="12458" y="7037"/>
                      <a:pt x="12458" y="10175"/>
                    </a:cubicBezTo>
                    <a:cubicBezTo>
                      <a:pt x="12458" y="11697"/>
                      <a:pt x="12268" y="13218"/>
                      <a:pt x="11887" y="14550"/>
                    </a:cubicBezTo>
                    <a:cubicBezTo>
                      <a:pt x="10651" y="18639"/>
                      <a:pt x="7703" y="21397"/>
                      <a:pt x="4660" y="21397"/>
                    </a:cubicBezTo>
                    <a:cubicBezTo>
                      <a:pt x="3709" y="21397"/>
                      <a:pt x="2663" y="21111"/>
                      <a:pt x="1617" y="20541"/>
                    </a:cubicBezTo>
                    <a:cubicBezTo>
                      <a:pt x="666" y="19970"/>
                      <a:pt x="0" y="18734"/>
                      <a:pt x="0" y="17403"/>
                    </a:cubicBezTo>
                    <a:cubicBezTo>
                      <a:pt x="0" y="16927"/>
                      <a:pt x="95" y="16452"/>
                      <a:pt x="190" y="15976"/>
                    </a:cubicBezTo>
                    <a:cubicBezTo>
                      <a:pt x="380" y="15406"/>
                      <a:pt x="666" y="14835"/>
                      <a:pt x="1046" y="14455"/>
                    </a:cubicBezTo>
                    <a:cubicBezTo>
                      <a:pt x="1902" y="13599"/>
                      <a:pt x="3233" y="13599"/>
                      <a:pt x="4279" y="14169"/>
                    </a:cubicBezTo>
                    <a:cubicBezTo>
                      <a:pt x="4850" y="14550"/>
                      <a:pt x="5135" y="15120"/>
                      <a:pt x="5135" y="15596"/>
                    </a:cubicBezTo>
                    <a:cubicBezTo>
                      <a:pt x="5135" y="16832"/>
                      <a:pt x="4089" y="17688"/>
                      <a:pt x="2663" y="17688"/>
                    </a:cubicBezTo>
                    <a:cubicBezTo>
                      <a:pt x="4755" y="18259"/>
                      <a:pt x="5516" y="17878"/>
                      <a:pt x="6562" y="17308"/>
                    </a:cubicBezTo>
                    <a:cubicBezTo>
                      <a:pt x="7608" y="16357"/>
                      <a:pt x="8559" y="14835"/>
                      <a:pt x="9034" y="13218"/>
                    </a:cubicBezTo>
                    <a:cubicBezTo>
                      <a:pt x="9319" y="12172"/>
                      <a:pt x="9510" y="11126"/>
                      <a:pt x="9510" y="9890"/>
                    </a:cubicBezTo>
                    <a:cubicBezTo>
                      <a:pt x="9510" y="7608"/>
                      <a:pt x="8559" y="4755"/>
                      <a:pt x="6752" y="2092"/>
                    </a:cubicBezTo>
                    <a:cubicBezTo>
                      <a:pt x="7513" y="1617"/>
                      <a:pt x="8273" y="856"/>
                      <a:pt x="9034" y="0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</p:grpSp>
        <p:sp>
          <p:nvSpPr>
            <p:cNvPr id="190" name="Frihåndsform: figur 189">
              <a:extLst>
                <a:ext uri="{FF2B5EF4-FFF2-40B4-BE49-F238E27FC236}">
                  <a16:creationId xmlns:a16="http://schemas.microsoft.com/office/drawing/2014/main" id="{651AB48B-029E-44A6-B05F-B5C4DEE8EA1E}"/>
                </a:ext>
              </a:extLst>
            </p:cNvPr>
            <p:cNvSpPr/>
            <p:nvPr/>
          </p:nvSpPr>
          <p:spPr>
            <a:xfrm>
              <a:off x="10241596" y="1042927"/>
              <a:ext cx="12647" cy="15215"/>
            </a:xfrm>
            <a:custGeom>
              <a:avLst/>
              <a:gdLst>
                <a:gd name="connsiteX0" fmla="*/ 2948 w 12647"/>
                <a:gd name="connsiteY0" fmla="*/ 14360 h 15215"/>
                <a:gd name="connsiteX1" fmla="*/ 0 w 12647"/>
                <a:gd name="connsiteY1" fmla="*/ 15215 h 15215"/>
                <a:gd name="connsiteX2" fmla="*/ 1046 w 12647"/>
                <a:gd name="connsiteY2" fmla="*/ 856 h 15215"/>
                <a:gd name="connsiteX3" fmla="*/ 4279 w 12647"/>
                <a:gd name="connsiteY3" fmla="*/ 0 h 15215"/>
                <a:gd name="connsiteX4" fmla="*/ 12648 w 12647"/>
                <a:gd name="connsiteY4" fmla="*/ 11697 h 15215"/>
                <a:gd name="connsiteX5" fmla="*/ 9700 w 12647"/>
                <a:gd name="connsiteY5" fmla="*/ 12553 h 15215"/>
                <a:gd name="connsiteX6" fmla="*/ 8083 w 12647"/>
                <a:gd name="connsiteY6" fmla="*/ 10080 h 15215"/>
                <a:gd name="connsiteX7" fmla="*/ 3233 w 12647"/>
                <a:gd name="connsiteY7" fmla="*/ 11507 h 15215"/>
                <a:gd name="connsiteX8" fmla="*/ 2948 w 12647"/>
                <a:gd name="connsiteY8" fmla="*/ 14360 h 15215"/>
                <a:gd name="connsiteX9" fmla="*/ 3233 w 12647"/>
                <a:gd name="connsiteY9" fmla="*/ 8749 h 15215"/>
                <a:gd name="connsiteX10" fmla="*/ 6657 w 12647"/>
                <a:gd name="connsiteY10" fmla="*/ 7798 h 15215"/>
                <a:gd name="connsiteX11" fmla="*/ 3519 w 12647"/>
                <a:gd name="connsiteY11" fmla="*/ 3138 h 15215"/>
                <a:gd name="connsiteX12" fmla="*/ 3233 w 12647"/>
                <a:gd name="connsiteY12" fmla="*/ 8749 h 15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647" h="15215">
                  <a:moveTo>
                    <a:pt x="2948" y="14360"/>
                  </a:moveTo>
                  <a:lnTo>
                    <a:pt x="0" y="15215"/>
                  </a:lnTo>
                  <a:lnTo>
                    <a:pt x="1046" y="856"/>
                  </a:lnTo>
                  <a:lnTo>
                    <a:pt x="4279" y="0"/>
                  </a:lnTo>
                  <a:lnTo>
                    <a:pt x="12648" y="11697"/>
                  </a:lnTo>
                  <a:lnTo>
                    <a:pt x="9700" y="12553"/>
                  </a:lnTo>
                  <a:lnTo>
                    <a:pt x="8083" y="10080"/>
                  </a:lnTo>
                  <a:lnTo>
                    <a:pt x="3233" y="11507"/>
                  </a:lnTo>
                  <a:lnTo>
                    <a:pt x="2948" y="14360"/>
                  </a:lnTo>
                  <a:close/>
                  <a:moveTo>
                    <a:pt x="3233" y="8749"/>
                  </a:moveTo>
                  <a:lnTo>
                    <a:pt x="6657" y="7798"/>
                  </a:lnTo>
                  <a:lnTo>
                    <a:pt x="3519" y="3138"/>
                  </a:lnTo>
                  <a:lnTo>
                    <a:pt x="3233" y="8749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191" name="Frihåndsform: figur 190">
              <a:extLst>
                <a:ext uri="{FF2B5EF4-FFF2-40B4-BE49-F238E27FC236}">
                  <a16:creationId xmlns:a16="http://schemas.microsoft.com/office/drawing/2014/main" id="{9B11E40A-2FF0-404A-B424-F082EAB63297}"/>
                </a:ext>
              </a:extLst>
            </p:cNvPr>
            <p:cNvSpPr/>
            <p:nvPr/>
          </p:nvSpPr>
          <p:spPr>
            <a:xfrm>
              <a:off x="10128716" y="1027996"/>
              <a:ext cx="12838" cy="15310"/>
            </a:xfrm>
            <a:custGeom>
              <a:avLst/>
              <a:gdLst>
                <a:gd name="connsiteX0" fmla="*/ 2473 w 12838"/>
                <a:gd name="connsiteY0" fmla="*/ 15311 h 15310"/>
                <a:gd name="connsiteX1" fmla="*/ 0 w 12838"/>
                <a:gd name="connsiteY1" fmla="*/ 13884 h 15310"/>
                <a:gd name="connsiteX2" fmla="*/ 5516 w 12838"/>
                <a:gd name="connsiteY2" fmla="*/ 4184 h 15310"/>
                <a:gd name="connsiteX3" fmla="*/ 1902 w 12838"/>
                <a:gd name="connsiteY3" fmla="*/ 2092 h 15310"/>
                <a:gd name="connsiteX4" fmla="*/ 3138 w 12838"/>
                <a:gd name="connsiteY4" fmla="*/ 0 h 15310"/>
                <a:gd name="connsiteX5" fmla="*/ 12838 w 12838"/>
                <a:gd name="connsiteY5" fmla="*/ 5706 h 15310"/>
                <a:gd name="connsiteX6" fmla="*/ 11602 w 12838"/>
                <a:gd name="connsiteY6" fmla="*/ 7798 h 15310"/>
                <a:gd name="connsiteX7" fmla="*/ 7988 w 12838"/>
                <a:gd name="connsiteY7" fmla="*/ 5611 h 15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838" h="15310">
                  <a:moveTo>
                    <a:pt x="2473" y="15311"/>
                  </a:moveTo>
                  <a:lnTo>
                    <a:pt x="0" y="13884"/>
                  </a:lnTo>
                  <a:lnTo>
                    <a:pt x="5516" y="4184"/>
                  </a:lnTo>
                  <a:lnTo>
                    <a:pt x="1902" y="2092"/>
                  </a:lnTo>
                  <a:lnTo>
                    <a:pt x="3138" y="0"/>
                  </a:lnTo>
                  <a:lnTo>
                    <a:pt x="12838" y="5706"/>
                  </a:lnTo>
                  <a:lnTo>
                    <a:pt x="11602" y="7798"/>
                  </a:lnTo>
                  <a:lnTo>
                    <a:pt x="7988" y="5611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192" name="Frihåndsform: figur 191">
              <a:extLst>
                <a:ext uri="{FF2B5EF4-FFF2-40B4-BE49-F238E27FC236}">
                  <a16:creationId xmlns:a16="http://schemas.microsoft.com/office/drawing/2014/main" id="{19FF2F78-595E-41A2-9ECC-E0DF4362D086}"/>
                </a:ext>
              </a:extLst>
            </p:cNvPr>
            <p:cNvSpPr/>
            <p:nvPr/>
          </p:nvSpPr>
          <p:spPr>
            <a:xfrm>
              <a:off x="10310351" y="995378"/>
              <a:ext cx="12552" cy="10365"/>
            </a:xfrm>
            <a:custGeom>
              <a:avLst/>
              <a:gdLst>
                <a:gd name="connsiteX0" fmla="*/ 12553 w 12552"/>
                <a:gd name="connsiteY0" fmla="*/ 8083 h 10365"/>
                <a:gd name="connsiteX1" fmla="*/ 10841 w 12552"/>
                <a:gd name="connsiteY1" fmla="*/ 10366 h 10365"/>
                <a:gd name="connsiteX2" fmla="*/ 0 w 12552"/>
                <a:gd name="connsiteY2" fmla="*/ 2282 h 10365"/>
                <a:gd name="connsiteX3" fmla="*/ 1712 w 12552"/>
                <a:gd name="connsiteY3" fmla="*/ 0 h 10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552" h="10365">
                  <a:moveTo>
                    <a:pt x="12553" y="8083"/>
                  </a:moveTo>
                  <a:lnTo>
                    <a:pt x="10841" y="10366"/>
                  </a:lnTo>
                  <a:lnTo>
                    <a:pt x="0" y="2282"/>
                  </a:lnTo>
                  <a:lnTo>
                    <a:pt x="1712" y="0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193" name="Frihåndsform: figur 192">
              <a:extLst>
                <a:ext uri="{FF2B5EF4-FFF2-40B4-BE49-F238E27FC236}">
                  <a16:creationId xmlns:a16="http://schemas.microsoft.com/office/drawing/2014/main" id="{A6DBBAF9-1C9E-4885-B7CC-ECF1C2360F0A}"/>
                </a:ext>
              </a:extLst>
            </p:cNvPr>
            <p:cNvSpPr/>
            <p:nvPr/>
          </p:nvSpPr>
          <p:spPr>
            <a:xfrm>
              <a:off x="10265275" y="1029993"/>
              <a:ext cx="11696" cy="16641"/>
            </a:xfrm>
            <a:custGeom>
              <a:avLst/>
              <a:gdLst>
                <a:gd name="connsiteX0" fmla="*/ 9034 w 11696"/>
                <a:gd name="connsiteY0" fmla="*/ 15215 h 16641"/>
                <a:gd name="connsiteX1" fmla="*/ 6467 w 11696"/>
                <a:gd name="connsiteY1" fmla="*/ 16642 h 16641"/>
                <a:gd name="connsiteX2" fmla="*/ 0 w 11696"/>
                <a:gd name="connsiteY2" fmla="*/ 4755 h 16641"/>
                <a:gd name="connsiteX3" fmla="*/ 8654 w 11696"/>
                <a:gd name="connsiteY3" fmla="*/ 0 h 16641"/>
                <a:gd name="connsiteX4" fmla="*/ 9890 w 11696"/>
                <a:gd name="connsiteY4" fmla="*/ 2187 h 16641"/>
                <a:gd name="connsiteX5" fmla="*/ 3709 w 11696"/>
                <a:gd name="connsiteY5" fmla="*/ 5516 h 16641"/>
                <a:gd name="connsiteX6" fmla="*/ 5230 w 11696"/>
                <a:gd name="connsiteY6" fmla="*/ 8178 h 16641"/>
                <a:gd name="connsiteX7" fmla="*/ 10556 w 11696"/>
                <a:gd name="connsiteY7" fmla="*/ 5230 h 16641"/>
                <a:gd name="connsiteX8" fmla="*/ 11697 w 11696"/>
                <a:gd name="connsiteY8" fmla="*/ 7418 h 16641"/>
                <a:gd name="connsiteX9" fmla="*/ 6276 w 11696"/>
                <a:gd name="connsiteY9" fmla="*/ 10270 h 16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696" h="16641">
                  <a:moveTo>
                    <a:pt x="9034" y="15215"/>
                  </a:moveTo>
                  <a:lnTo>
                    <a:pt x="6467" y="16642"/>
                  </a:lnTo>
                  <a:lnTo>
                    <a:pt x="0" y="4755"/>
                  </a:lnTo>
                  <a:lnTo>
                    <a:pt x="8654" y="0"/>
                  </a:lnTo>
                  <a:lnTo>
                    <a:pt x="9890" y="2187"/>
                  </a:lnTo>
                  <a:lnTo>
                    <a:pt x="3709" y="5516"/>
                  </a:lnTo>
                  <a:lnTo>
                    <a:pt x="5230" y="8178"/>
                  </a:lnTo>
                  <a:lnTo>
                    <a:pt x="10556" y="5230"/>
                  </a:lnTo>
                  <a:lnTo>
                    <a:pt x="11697" y="7418"/>
                  </a:lnTo>
                  <a:lnTo>
                    <a:pt x="6276" y="10270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194" name="Frihåndsform: figur 193">
              <a:extLst>
                <a:ext uri="{FF2B5EF4-FFF2-40B4-BE49-F238E27FC236}">
                  <a16:creationId xmlns:a16="http://schemas.microsoft.com/office/drawing/2014/main" id="{0BEFAE41-B736-4175-91D7-D63BE9EEA272}"/>
                </a:ext>
              </a:extLst>
            </p:cNvPr>
            <p:cNvSpPr/>
            <p:nvPr/>
          </p:nvSpPr>
          <p:spPr>
            <a:xfrm>
              <a:off x="10217156" y="1047111"/>
              <a:ext cx="11411" cy="14264"/>
            </a:xfrm>
            <a:custGeom>
              <a:avLst/>
              <a:gdLst>
                <a:gd name="connsiteX0" fmla="*/ 8559 w 11411"/>
                <a:gd name="connsiteY0" fmla="*/ 13979 h 14264"/>
                <a:gd name="connsiteX1" fmla="*/ 5706 w 11411"/>
                <a:gd name="connsiteY1" fmla="*/ 14265 h 14264"/>
                <a:gd name="connsiteX2" fmla="*/ 4374 w 11411"/>
                <a:gd name="connsiteY2" fmla="*/ 3233 h 14264"/>
                <a:gd name="connsiteX3" fmla="*/ 285 w 11411"/>
                <a:gd name="connsiteY3" fmla="*/ 3709 h 14264"/>
                <a:gd name="connsiteX4" fmla="*/ 0 w 11411"/>
                <a:gd name="connsiteY4" fmla="*/ 1331 h 14264"/>
                <a:gd name="connsiteX5" fmla="*/ 11126 w 11411"/>
                <a:gd name="connsiteY5" fmla="*/ 0 h 14264"/>
                <a:gd name="connsiteX6" fmla="*/ 11412 w 11411"/>
                <a:gd name="connsiteY6" fmla="*/ 2377 h 14264"/>
                <a:gd name="connsiteX7" fmla="*/ 7227 w 11411"/>
                <a:gd name="connsiteY7" fmla="*/ 2853 h 14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411" h="14264">
                  <a:moveTo>
                    <a:pt x="8559" y="13979"/>
                  </a:moveTo>
                  <a:lnTo>
                    <a:pt x="5706" y="14265"/>
                  </a:lnTo>
                  <a:lnTo>
                    <a:pt x="4374" y="3233"/>
                  </a:lnTo>
                  <a:lnTo>
                    <a:pt x="285" y="3709"/>
                  </a:lnTo>
                  <a:lnTo>
                    <a:pt x="0" y="1331"/>
                  </a:lnTo>
                  <a:lnTo>
                    <a:pt x="11126" y="0"/>
                  </a:lnTo>
                  <a:lnTo>
                    <a:pt x="11412" y="2377"/>
                  </a:lnTo>
                  <a:lnTo>
                    <a:pt x="7227" y="2853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grpSp>
          <p:nvGrpSpPr>
            <p:cNvPr id="195" name="dasdasda">
              <a:extLst>
                <a:ext uri="{FF2B5EF4-FFF2-40B4-BE49-F238E27FC236}">
                  <a16:creationId xmlns:a16="http://schemas.microsoft.com/office/drawing/2014/main" id="{AA291077-3231-4232-81F3-F5B377089D7C}"/>
                </a:ext>
              </a:extLst>
            </p:cNvPr>
            <p:cNvGrpSpPr/>
            <p:nvPr/>
          </p:nvGrpSpPr>
          <p:grpSpPr>
            <a:xfrm>
              <a:off x="10151839" y="1041976"/>
              <a:ext cx="40046" cy="19054"/>
              <a:chOff x="10151839" y="1041976"/>
              <a:chExt cx="40046" cy="19054"/>
            </a:xfrm>
            <a:solidFill>
              <a:srgbClr val="EBEBEB"/>
            </a:solidFill>
          </p:grpSpPr>
          <p:sp>
            <p:nvSpPr>
              <p:cNvPr id="226" name="Frihåndsform: figur 225">
                <a:extLst>
                  <a:ext uri="{FF2B5EF4-FFF2-40B4-BE49-F238E27FC236}">
                    <a16:creationId xmlns:a16="http://schemas.microsoft.com/office/drawing/2014/main" id="{5ED5DC57-9EDD-42A7-AF0B-19679087E1DD}"/>
                  </a:ext>
                </a:extLst>
              </p:cNvPr>
              <p:cNvSpPr/>
              <p:nvPr/>
            </p:nvSpPr>
            <p:spPr>
              <a:xfrm>
                <a:off x="10180513" y="1046766"/>
                <a:ext cx="11371" cy="14264"/>
              </a:xfrm>
              <a:custGeom>
                <a:avLst/>
                <a:gdLst>
                  <a:gd name="connsiteX0" fmla="*/ 2693 w 11371"/>
                  <a:gd name="connsiteY0" fmla="*/ 9569 h 14264"/>
                  <a:gd name="connsiteX1" fmla="*/ 5356 w 11371"/>
                  <a:gd name="connsiteY1" fmla="*/ 12042 h 14264"/>
                  <a:gd name="connsiteX2" fmla="*/ 8399 w 11371"/>
                  <a:gd name="connsiteY2" fmla="*/ 10615 h 14264"/>
                  <a:gd name="connsiteX3" fmla="*/ 6117 w 11371"/>
                  <a:gd name="connsiteY3" fmla="*/ 8618 h 14264"/>
                  <a:gd name="connsiteX4" fmla="*/ 4690 w 11371"/>
                  <a:gd name="connsiteY4" fmla="*/ 8048 h 14264"/>
                  <a:gd name="connsiteX5" fmla="*/ 791 w 11371"/>
                  <a:gd name="connsiteY5" fmla="*/ 3578 h 14264"/>
                  <a:gd name="connsiteX6" fmla="*/ 6497 w 11371"/>
                  <a:gd name="connsiteY6" fmla="*/ 60 h 14264"/>
                  <a:gd name="connsiteX7" fmla="*/ 11347 w 11371"/>
                  <a:gd name="connsiteY7" fmla="*/ 5005 h 14264"/>
                  <a:gd name="connsiteX8" fmla="*/ 8589 w 11371"/>
                  <a:gd name="connsiteY8" fmla="*/ 4719 h 14264"/>
                  <a:gd name="connsiteX9" fmla="*/ 6022 w 11371"/>
                  <a:gd name="connsiteY9" fmla="*/ 2437 h 14264"/>
                  <a:gd name="connsiteX10" fmla="*/ 3454 w 11371"/>
                  <a:gd name="connsiteY10" fmla="*/ 3769 h 14264"/>
                  <a:gd name="connsiteX11" fmla="*/ 4785 w 11371"/>
                  <a:gd name="connsiteY11" fmla="*/ 5290 h 14264"/>
                  <a:gd name="connsiteX12" fmla="*/ 8019 w 11371"/>
                  <a:gd name="connsiteY12" fmla="*/ 6431 h 14264"/>
                  <a:gd name="connsiteX13" fmla="*/ 11252 w 11371"/>
                  <a:gd name="connsiteY13" fmla="*/ 10425 h 14264"/>
                  <a:gd name="connsiteX14" fmla="*/ 5356 w 11371"/>
                  <a:gd name="connsiteY14" fmla="*/ 14229 h 14264"/>
                  <a:gd name="connsiteX15" fmla="*/ 31 w 11371"/>
                  <a:gd name="connsiteY15" fmla="*/ 9094 h 14264"/>
                  <a:gd name="connsiteX16" fmla="*/ 2693 w 11371"/>
                  <a:gd name="connsiteY16" fmla="*/ 9569 h 142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1371" h="14264">
                    <a:moveTo>
                      <a:pt x="2693" y="9569"/>
                    </a:moveTo>
                    <a:cubicBezTo>
                      <a:pt x="2598" y="10330"/>
                      <a:pt x="2788" y="11757"/>
                      <a:pt x="5356" y="12042"/>
                    </a:cubicBezTo>
                    <a:cubicBezTo>
                      <a:pt x="6687" y="12137"/>
                      <a:pt x="8304" y="12042"/>
                      <a:pt x="8399" y="10615"/>
                    </a:cubicBezTo>
                    <a:cubicBezTo>
                      <a:pt x="8494" y="9569"/>
                      <a:pt x="7543" y="9189"/>
                      <a:pt x="6117" y="8618"/>
                    </a:cubicBezTo>
                    <a:lnTo>
                      <a:pt x="4690" y="8048"/>
                    </a:lnTo>
                    <a:cubicBezTo>
                      <a:pt x="2503" y="7287"/>
                      <a:pt x="411" y="6526"/>
                      <a:pt x="791" y="3578"/>
                    </a:cubicBezTo>
                    <a:cubicBezTo>
                      <a:pt x="982" y="2057"/>
                      <a:pt x="2123" y="-416"/>
                      <a:pt x="6497" y="60"/>
                    </a:cubicBezTo>
                    <a:cubicBezTo>
                      <a:pt x="10681" y="535"/>
                      <a:pt x="11537" y="3388"/>
                      <a:pt x="11347" y="5005"/>
                    </a:cubicBezTo>
                    <a:lnTo>
                      <a:pt x="8589" y="4719"/>
                    </a:lnTo>
                    <a:cubicBezTo>
                      <a:pt x="8589" y="4149"/>
                      <a:pt x="8494" y="2722"/>
                      <a:pt x="6022" y="2437"/>
                    </a:cubicBezTo>
                    <a:cubicBezTo>
                      <a:pt x="4976" y="2247"/>
                      <a:pt x="3549" y="2532"/>
                      <a:pt x="3454" y="3769"/>
                    </a:cubicBezTo>
                    <a:cubicBezTo>
                      <a:pt x="3359" y="4815"/>
                      <a:pt x="4215" y="5195"/>
                      <a:pt x="4785" y="5290"/>
                    </a:cubicBezTo>
                    <a:lnTo>
                      <a:pt x="8019" y="6431"/>
                    </a:lnTo>
                    <a:cubicBezTo>
                      <a:pt x="9826" y="7097"/>
                      <a:pt x="11537" y="8048"/>
                      <a:pt x="11252" y="10425"/>
                    </a:cubicBezTo>
                    <a:cubicBezTo>
                      <a:pt x="10777" y="14514"/>
                      <a:pt x="6497" y="14324"/>
                      <a:pt x="5356" y="14229"/>
                    </a:cubicBezTo>
                    <a:cubicBezTo>
                      <a:pt x="411" y="13659"/>
                      <a:pt x="-160" y="10711"/>
                      <a:pt x="31" y="9094"/>
                    </a:cubicBezTo>
                    <a:lnTo>
                      <a:pt x="2693" y="9569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27" name="Frihåndsform: figur 226">
                <a:extLst>
                  <a:ext uri="{FF2B5EF4-FFF2-40B4-BE49-F238E27FC236}">
                    <a16:creationId xmlns:a16="http://schemas.microsoft.com/office/drawing/2014/main" id="{1E7F7AE7-DD74-4680-988A-6E59502CBD17}"/>
                  </a:ext>
                </a:extLst>
              </p:cNvPr>
              <p:cNvSpPr/>
              <p:nvPr/>
            </p:nvSpPr>
            <p:spPr>
              <a:xfrm>
                <a:off x="10151839" y="1041976"/>
                <a:ext cx="11682" cy="13021"/>
              </a:xfrm>
              <a:custGeom>
                <a:avLst/>
                <a:gdLst>
                  <a:gd name="connsiteX0" fmla="*/ 8735 w 11682"/>
                  <a:gd name="connsiteY0" fmla="*/ 9985 h 13021"/>
                  <a:gd name="connsiteX1" fmla="*/ 3314 w 11682"/>
                  <a:gd name="connsiteY1" fmla="*/ 12648 h 13021"/>
                  <a:gd name="connsiteX2" fmla="*/ 652 w 11682"/>
                  <a:gd name="connsiteY2" fmla="*/ 6086 h 13021"/>
                  <a:gd name="connsiteX3" fmla="*/ 3219 w 11682"/>
                  <a:gd name="connsiteY3" fmla="*/ 6942 h 13021"/>
                  <a:gd name="connsiteX4" fmla="*/ 3790 w 11682"/>
                  <a:gd name="connsiteY4" fmla="*/ 10461 h 13021"/>
                  <a:gd name="connsiteX5" fmla="*/ 5882 w 11682"/>
                  <a:gd name="connsiteY5" fmla="*/ 9129 h 13021"/>
                  <a:gd name="connsiteX6" fmla="*/ 8925 w 11682"/>
                  <a:gd name="connsiteY6" fmla="*/ 0 h 13021"/>
                  <a:gd name="connsiteX7" fmla="*/ 11683 w 11682"/>
                  <a:gd name="connsiteY7" fmla="*/ 856 h 13021"/>
                  <a:gd name="connsiteX8" fmla="*/ 8735 w 11682"/>
                  <a:gd name="connsiteY8" fmla="*/ 9985 h 13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682" h="13021">
                    <a:moveTo>
                      <a:pt x="8735" y="9985"/>
                    </a:moveTo>
                    <a:cubicBezTo>
                      <a:pt x="7784" y="12743"/>
                      <a:pt x="5882" y="13599"/>
                      <a:pt x="3314" y="12648"/>
                    </a:cubicBezTo>
                    <a:cubicBezTo>
                      <a:pt x="-1060" y="11221"/>
                      <a:pt x="-109" y="8464"/>
                      <a:pt x="652" y="6086"/>
                    </a:cubicBezTo>
                    <a:lnTo>
                      <a:pt x="3219" y="6942"/>
                    </a:lnTo>
                    <a:cubicBezTo>
                      <a:pt x="2554" y="8939"/>
                      <a:pt x="2363" y="9985"/>
                      <a:pt x="3790" y="10461"/>
                    </a:cubicBezTo>
                    <a:cubicBezTo>
                      <a:pt x="5216" y="10936"/>
                      <a:pt x="5597" y="10080"/>
                      <a:pt x="5882" y="9129"/>
                    </a:cubicBezTo>
                    <a:lnTo>
                      <a:pt x="8925" y="0"/>
                    </a:lnTo>
                    <a:lnTo>
                      <a:pt x="11683" y="856"/>
                    </a:lnTo>
                    <a:lnTo>
                      <a:pt x="8735" y="9985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</p:grpSp>
        <p:sp>
          <p:nvSpPr>
            <p:cNvPr id="196" name="Frihåndsform: figur 195">
              <a:extLst>
                <a:ext uri="{FF2B5EF4-FFF2-40B4-BE49-F238E27FC236}">
                  <a16:creationId xmlns:a16="http://schemas.microsoft.com/office/drawing/2014/main" id="{BA68A0FE-2902-4C77-9012-5A2AB62710FA}"/>
                </a:ext>
              </a:extLst>
            </p:cNvPr>
            <p:cNvSpPr/>
            <p:nvPr/>
          </p:nvSpPr>
          <p:spPr>
            <a:xfrm>
              <a:off x="10188627" y="854635"/>
              <a:ext cx="11031" cy="21586"/>
            </a:xfrm>
            <a:custGeom>
              <a:avLst/>
              <a:gdLst>
                <a:gd name="connsiteX0" fmla="*/ 0 w 11031"/>
                <a:gd name="connsiteY0" fmla="*/ 21587 h 21586"/>
                <a:gd name="connsiteX1" fmla="*/ 761 w 11031"/>
                <a:gd name="connsiteY1" fmla="*/ 0 h 21586"/>
                <a:gd name="connsiteX2" fmla="*/ 8844 w 11031"/>
                <a:gd name="connsiteY2" fmla="*/ 8369 h 21586"/>
                <a:gd name="connsiteX3" fmla="*/ 11031 w 11031"/>
                <a:gd name="connsiteY3" fmla="*/ 10556 h 21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031" h="21586">
                  <a:moveTo>
                    <a:pt x="0" y="21587"/>
                  </a:moveTo>
                  <a:lnTo>
                    <a:pt x="761" y="0"/>
                  </a:lnTo>
                  <a:lnTo>
                    <a:pt x="8844" y="8369"/>
                  </a:lnTo>
                  <a:lnTo>
                    <a:pt x="11031" y="10556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197" name="Frihåndsform: figur 196">
              <a:extLst>
                <a:ext uri="{FF2B5EF4-FFF2-40B4-BE49-F238E27FC236}">
                  <a16:creationId xmlns:a16="http://schemas.microsoft.com/office/drawing/2014/main" id="{C77B614D-068E-492B-909A-84FFAEB1B2EF}"/>
                </a:ext>
              </a:extLst>
            </p:cNvPr>
            <p:cNvSpPr/>
            <p:nvPr/>
          </p:nvSpPr>
          <p:spPr>
            <a:xfrm>
              <a:off x="10195665" y="1048442"/>
              <a:ext cx="11221" cy="13693"/>
            </a:xfrm>
            <a:custGeom>
              <a:avLst/>
              <a:gdLst>
                <a:gd name="connsiteX0" fmla="*/ 6752 w 11221"/>
                <a:gd name="connsiteY0" fmla="*/ 13694 h 13693"/>
                <a:gd name="connsiteX1" fmla="*/ 3899 w 11221"/>
                <a:gd name="connsiteY1" fmla="*/ 13694 h 13693"/>
                <a:gd name="connsiteX2" fmla="*/ 4089 w 11221"/>
                <a:gd name="connsiteY2" fmla="*/ 2473 h 13693"/>
                <a:gd name="connsiteX3" fmla="*/ 0 w 11221"/>
                <a:gd name="connsiteY3" fmla="*/ 2473 h 13693"/>
                <a:gd name="connsiteX4" fmla="*/ 0 w 11221"/>
                <a:gd name="connsiteY4" fmla="*/ 0 h 13693"/>
                <a:gd name="connsiteX5" fmla="*/ 11221 w 11221"/>
                <a:gd name="connsiteY5" fmla="*/ 285 h 13693"/>
                <a:gd name="connsiteX6" fmla="*/ 11221 w 11221"/>
                <a:gd name="connsiteY6" fmla="*/ 2663 h 13693"/>
                <a:gd name="connsiteX7" fmla="*/ 7037 w 11221"/>
                <a:gd name="connsiteY7" fmla="*/ 2568 h 13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221" h="13693">
                  <a:moveTo>
                    <a:pt x="6752" y="13694"/>
                  </a:moveTo>
                  <a:lnTo>
                    <a:pt x="3899" y="13694"/>
                  </a:lnTo>
                  <a:lnTo>
                    <a:pt x="4089" y="2473"/>
                  </a:lnTo>
                  <a:lnTo>
                    <a:pt x="0" y="2473"/>
                  </a:lnTo>
                  <a:lnTo>
                    <a:pt x="0" y="0"/>
                  </a:lnTo>
                  <a:lnTo>
                    <a:pt x="11221" y="285"/>
                  </a:lnTo>
                  <a:lnTo>
                    <a:pt x="11221" y="2663"/>
                  </a:lnTo>
                  <a:lnTo>
                    <a:pt x="7037" y="2568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198" name="Frihåndsform: figur 197">
              <a:extLst>
                <a:ext uri="{FF2B5EF4-FFF2-40B4-BE49-F238E27FC236}">
                  <a16:creationId xmlns:a16="http://schemas.microsoft.com/office/drawing/2014/main" id="{6E951F32-56EC-40D8-B0F2-82CDF28E5E3D}"/>
                </a:ext>
              </a:extLst>
            </p:cNvPr>
            <p:cNvSpPr/>
            <p:nvPr/>
          </p:nvSpPr>
          <p:spPr>
            <a:xfrm>
              <a:off x="10209739" y="855681"/>
              <a:ext cx="10745" cy="21777"/>
            </a:xfrm>
            <a:custGeom>
              <a:avLst/>
              <a:gdLst>
                <a:gd name="connsiteX0" fmla="*/ 9985 w 10745"/>
                <a:gd name="connsiteY0" fmla="*/ 0 h 21777"/>
                <a:gd name="connsiteX1" fmla="*/ 10746 w 10745"/>
                <a:gd name="connsiteY1" fmla="*/ 21777 h 21777"/>
                <a:gd name="connsiteX2" fmla="*/ 3519 w 10745"/>
                <a:gd name="connsiteY2" fmla="*/ 14265 h 21777"/>
                <a:gd name="connsiteX3" fmla="*/ 0 w 10745"/>
                <a:gd name="connsiteY3" fmla="*/ 10746 h 21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745" h="21777">
                  <a:moveTo>
                    <a:pt x="9985" y="0"/>
                  </a:moveTo>
                  <a:lnTo>
                    <a:pt x="10746" y="21777"/>
                  </a:lnTo>
                  <a:lnTo>
                    <a:pt x="3519" y="14265"/>
                  </a:lnTo>
                  <a:lnTo>
                    <a:pt x="0" y="10746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grpSp>
          <p:nvGrpSpPr>
            <p:cNvPr id="199" name="dasdasda">
              <a:extLst>
                <a:ext uri="{FF2B5EF4-FFF2-40B4-BE49-F238E27FC236}">
                  <a16:creationId xmlns:a16="http://schemas.microsoft.com/office/drawing/2014/main" id="{AE6493EB-B55A-4751-B67B-D12C015831DC}"/>
                </a:ext>
              </a:extLst>
            </p:cNvPr>
            <p:cNvGrpSpPr/>
            <p:nvPr/>
          </p:nvGrpSpPr>
          <p:grpSpPr>
            <a:xfrm>
              <a:off x="10113596" y="701814"/>
              <a:ext cx="182681" cy="239453"/>
              <a:chOff x="10113596" y="701814"/>
              <a:chExt cx="182681" cy="239453"/>
            </a:xfrm>
            <a:solidFill>
              <a:srgbClr val="EBEBEB"/>
            </a:solidFill>
          </p:grpSpPr>
          <p:sp>
            <p:nvSpPr>
              <p:cNvPr id="210" name="Frihåndsform: figur 209">
                <a:extLst>
                  <a:ext uri="{FF2B5EF4-FFF2-40B4-BE49-F238E27FC236}">
                    <a16:creationId xmlns:a16="http://schemas.microsoft.com/office/drawing/2014/main" id="{C0872D09-11E3-4988-974D-1F9366A5CFB7}"/>
                  </a:ext>
                </a:extLst>
              </p:cNvPr>
              <p:cNvSpPr/>
              <p:nvPr/>
            </p:nvSpPr>
            <p:spPr>
              <a:xfrm>
                <a:off x="10239694" y="901993"/>
                <a:ext cx="9604" cy="9344"/>
              </a:xfrm>
              <a:custGeom>
                <a:avLst/>
                <a:gdLst>
                  <a:gd name="connsiteX0" fmla="*/ 475 w 9604"/>
                  <a:gd name="connsiteY0" fmla="*/ 8939 h 9344"/>
                  <a:gd name="connsiteX1" fmla="*/ 0 w 9604"/>
                  <a:gd name="connsiteY1" fmla="*/ 7798 h 9344"/>
                  <a:gd name="connsiteX2" fmla="*/ 2948 w 9604"/>
                  <a:gd name="connsiteY2" fmla="*/ 2853 h 9344"/>
                  <a:gd name="connsiteX3" fmla="*/ 7893 w 9604"/>
                  <a:gd name="connsiteY3" fmla="*/ 0 h 9344"/>
                  <a:gd name="connsiteX4" fmla="*/ 9129 w 9604"/>
                  <a:gd name="connsiteY4" fmla="*/ 476 h 9344"/>
                  <a:gd name="connsiteX5" fmla="*/ 9605 w 9604"/>
                  <a:gd name="connsiteY5" fmla="*/ 1617 h 9344"/>
                  <a:gd name="connsiteX6" fmla="*/ 6657 w 9604"/>
                  <a:gd name="connsiteY6" fmla="*/ 6562 h 9344"/>
                  <a:gd name="connsiteX7" fmla="*/ 1807 w 9604"/>
                  <a:gd name="connsiteY7" fmla="*/ 9320 h 9344"/>
                  <a:gd name="connsiteX8" fmla="*/ 475 w 9604"/>
                  <a:gd name="connsiteY8" fmla="*/ 8939 h 93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604" h="9344">
                    <a:moveTo>
                      <a:pt x="475" y="8939"/>
                    </a:moveTo>
                    <a:cubicBezTo>
                      <a:pt x="190" y="8559"/>
                      <a:pt x="0" y="8178"/>
                      <a:pt x="0" y="7798"/>
                    </a:cubicBezTo>
                    <a:cubicBezTo>
                      <a:pt x="0" y="6657"/>
                      <a:pt x="951" y="4850"/>
                      <a:pt x="2948" y="2853"/>
                    </a:cubicBezTo>
                    <a:cubicBezTo>
                      <a:pt x="4850" y="951"/>
                      <a:pt x="6657" y="0"/>
                      <a:pt x="7893" y="0"/>
                    </a:cubicBezTo>
                    <a:cubicBezTo>
                      <a:pt x="8369" y="0"/>
                      <a:pt x="8749" y="95"/>
                      <a:pt x="9129" y="476"/>
                    </a:cubicBezTo>
                    <a:cubicBezTo>
                      <a:pt x="9415" y="856"/>
                      <a:pt x="9605" y="1141"/>
                      <a:pt x="9605" y="1617"/>
                    </a:cubicBezTo>
                    <a:cubicBezTo>
                      <a:pt x="9605" y="2853"/>
                      <a:pt x="8654" y="4660"/>
                      <a:pt x="6657" y="6562"/>
                    </a:cubicBezTo>
                    <a:cubicBezTo>
                      <a:pt x="4755" y="8369"/>
                      <a:pt x="2948" y="9320"/>
                      <a:pt x="1807" y="9320"/>
                    </a:cubicBezTo>
                    <a:cubicBezTo>
                      <a:pt x="1236" y="9415"/>
                      <a:pt x="761" y="9224"/>
                      <a:pt x="475" y="8939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11" name="Frihåndsform: figur 210">
                <a:extLst>
                  <a:ext uri="{FF2B5EF4-FFF2-40B4-BE49-F238E27FC236}">
                    <a16:creationId xmlns:a16="http://schemas.microsoft.com/office/drawing/2014/main" id="{EB8D2FAA-EB74-4355-AF9A-5047EF4E25D0}"/>
                  </a:ext>
                </a:extLst>
              </p:cNvPr>
              <p:cNvSpPr/>
              <p:nvPr/>
            </p:nvSpPr>
            <p:spPr>
              <a:xfrm>
                <a:off x="10287528" y="719217"/>
                <a:ext cx="8748" cy="11696"/>
              </a:xfrm>
              <a:custGeom>
                <a:avLst/>
                <a:gdLst>
                  <a:gd name="connsiteX0" fmla="*/ 0 w 8748"/>
                  <a:gd name="connsiteY0" fmla="*/ 8559 h 11696"/>
                  <a:gd name="connsiteX1" fmla="*/ 2187 w 8748"/>
                  <a:gd name="connsiteY1" fmla="*/ 0 h 11696"/>
                  <a:gd name="connsiteX2" fmla="*/ 5611 w 8748"/>
                  <a:gd name="connsiteY2" fmla="*/ 1522 h 11696"/>
                  <a:gd name="connsiteX3" fmla="*/ 8749 w 8748"/>
                  <a:gd name="connsiteY3" fmla="*/ 3043 h 11696"/>
                  <a:gd name="connsiteX4" fmla="*/ 6657 w 8748"/>
                  <a:gd name="connsiteY4" fmla="*/ 11697 h 11696"/>
                  <a:gd name="connsiteX5" fmla="*/ 3233 w 8748"/>
                  <a:gd name="connsiteY5" fmla="*/ 9985 h 11696"/>
                  <a:gd name="connsiteX6" fmla="*/ 0 w 8748"/>
                  <a:gd name="connsiteY6" fmla="*/ 8559 h 116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748" h="11696">
                    <a:moveTo>
                      <a:pt x="0" y="8559"/>
                    </a:moveTo>
                    <a:lnTo>
                      <a:pt x="2187" y="0"/>
                    </a:lnTo>
                    <a:cubicBezTo>
                      <a:pt x="3709" y="666"/>
                      <a:pt x="5135" y="1331"/>
                      <a:pt x="5611" y="1522"/>
                    </a:cubicBezTo>
                    <a:cubicBezTo>
                      <a:pt x="6181" y="1807"/>
                      <a:pt x="7418" y="2377"/>
                      <a:pt x="8749" y="3043"/>
                    </a:cubicBezTo>
                    <a:lnTo>
                      <a:pt x="6657" y="11697"/>
                    </a:lnTo>
                    <a:cubicBezTo>
                      <a:pt x="5230" y="11031"/>
                      <a:pt x="3804" y="10270"/>
                      <a:pt x="3233" y="9985"/>
                    </a:cubicBezTo>
                    <a:cubicBezTo>
                      <a:pt x="2758" y="9795"/>
                      <a:pt x="1426" y="9129"/>
                      <a:pt x="0" y="8559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12" name="Frihåndsform: figur 211">
                <a:extLst>
                  <a:ext uri="{FF2B5EF4-FFF2-40B4-BE49-F238E27FC236}">
                    <a16:creationId xmlns:a16="http://schemas.microsoft.com/office/drawing/2014/main" id="{09CAE4DD-5346-48AB-ADAC-3E415B0533B1}"/>
                  </a:ext>
                </a:extLst>
              </p:cNvPr>
              <p:cNvSpPr/>
              <p:nvPr/>
            </p:nvSpPr>
            <p:spPr>
              <a:xfrm>
                <a:off x="10113596" y="719597"/>
                <a:ext cx="8653" cy="11221"/>
              </a:xfrm>
              <a:custGeom>
                <a:avLst/>
                <a:gdLst>
                  <a:gd name="connsiteX0" fmla="*/ 6562 w 8653"/>
                  <a:gd name="connsiteY0" fmla="*/ 0 h 11221"/>
                  <a:gd name="connsiteX1" fmla="*/ 8654 w 8653"/>
                  <a:gd name="connsiteY1" fmla="*/ 8083 h 11221"/>
                  <a:gd name="connsiteX2" fmla="*/ 4850 w 8653"/>
                  <a:gd name="connsiteY2" fmla="*/ 9795 h 11221"/>
                  <a:gd name="connsiteX3" fmla="*/ 1997 w 8653"/>
                  <a:gd name="connsiteY3" fmla="*/ 11221 h 11221"/>
                  <a:gd name="connsiteX4" fmla="*/ 0 w 8653"/>
                  <a:gd name="connsiteY4" fmla="*/ 3138 h 11221"/>
                  <a:gd name="connsiteX5" fmla="*/ 3614 w 8653"/>
                  <a:gd name="connsiteY5" fmla="*/ 1331 h 11221"/>
                  <a:gd name="connsiteX6" fmla="*/ 6562 w 8653"/>
                  <a:gd name="connsiteY6" fmla="*/ 0 h 11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653" h="11221">
                    <a:moveTo>
                      <a:pt x="6562" y="0"/>
                    </a:moveTo>
                    <a:lnTo>
                      <a:pt x="8654" y="8083"/>
                    </a:lnTo>
                    <a:cubicBezTo>
                      <a:pt x="7037" y="8749"/>
                      <a:pt x="5516" y="9510"/>
                      <a:pt x="4850" y="9795"/>
                    </a:cubicBezTo>
                    <a:cubicBezTo>
                      <a:pt x="4374" y="10080"/>
                      <a:pt x="3233" y="10556"/>
                      <a:pt x="1997" y="11221"/>
                    </a:cubicBezTo>
                    <a:lnTo>
                      <a:pt x="0" y="3138"/>
                    </a:lnTo>
                    <a:cubicBezTo>
                      <a:pt x="1522" y="2377"/>
                      <a:pt x="3043" y="1617"/>
                      <a:pt x="3614" y="1331"/>
                    </a:cubicBezTo>
                    <a:cubicBezTo>
                      <a:pt x="4089" y="1046"/>
                      <a:pt x="5230" y="475"/>
                      <a:pt x="6562" y="0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13" name="Frihåndsform: figur 212">
                <a:extLst>
                  <a:ext uri="{FF2B5EF4-FFF2-40B4-BE49-F238E27FC236}">
                    <a16:creationId xmlns:a16="http://schemas.microsoft.com/office/drawing/2014/main" id="{247C31B9-1E6A-459A-A4DE-37C5C903A144}"/>
                  </a:ext>
                </a:extLst>
              </p:cNvPr>
              <p:cNvSpPr/>
              <p:nvPr/>
            </p:nvSpPr>
            <p:spPr>
              <a:xfrm>
                <a:off x="10257382" y="708281"/>
                <a:ext cx="8273" cy="10460"/>
              </a:xfrm>
              <a:custGeom>
                <a:avLst/>
                <a:gdLst>
                  <a:gd name="connsiteX0" fmla="*/ 0 w 8273"/>
                  <a:gd name="connsiteY0" fmla="*/ 8464 h 10460"/>
                  <a:gd name="connsiteX1" fmla="*/ 1236 w 8273"/>
                  <a:gd name="connsiteY1" fmla="*/ 0 h 10460"/>
                  <a:gd name="connsiteX2" fmla="*/ 5040 w 8273"/>
                  <a:gd name="connsiteY2" fmla="*/ 951 h 10460"/>
                  <a:gd name="connsiteX3" fmla="*/ 8273 w 8273"/>
                  <a:gd name="connsiteY3" fmla="*/ 1902 h 10460"/>
                  <a:gd name="connsiteX4" fmla="*/ 6847 w 8273"/>
                  <a:gd name="connsiteY4" fmla="*/ 10461 h 10460"/>
                  <a:gd name="connsiteX5" fmla="*/ 0 w 8273"/>
                  <a:gd name="connsiteY5" fmla="*/ 8464 h 104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273" h="10460">
                    <a:moveTo>
                      <a:pt x="0" y="8464"/>
                    </a:moveTo>
                    <a:lnTo>
                      <a:pt x="1236" y="0"/>
                    </a:lnTo>
                    <a:cubicBezTo>
                      <a:pt x="3043" y="475"/>
                      <a:pt x="4565" y="856"/>
                      <a:pt x="5040" y="951"/>
                    </a:cubicBezTo>
                    <a:cubicBezTo>
                      <a:pt x="5611" y="1141"/>
                      <a:pt x="6942" y="1522"/>
                      <a:pt x="8273" y="1902"/>
                    </a:cubicBezTo>
                    <a:lnTo>
                      <a:pt x="6847" y="10461"/>
                    </a:lnTo>
                    <a:cubicBezTo>
                      <a:pt x="4374" y="9795"/>
                      <a:pt x="1331" y="8844"/>
                      <a:pt x="0" y="8464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14" name="Frihåndsform: figur 213">
                <a:extLst>
                  <a:ext uri="{FF2B5EF4-FFF2-40B4-BE49-F238E27FC236}">
                    <a16:creationId xmlns:a16="http://schemas.microsoft.com/office/drawing/2014/main" id="{CEA04556-970F-40EC-B399-19EB9C86C923}"/>
                  </a:ext>
                </a:extLst>
              </p:cNvPr>
              <p:cNvSpPr/>
              <p:nvPr/>
            </p:nvSpPr>
            <p:spPr>
              <a:xfrm>
                <a:off x="10249489" y="706474"/>
                <a:ext cx="7893" cy="10175"/>
              </a:xfrm>
              <a:custGeom>
                <a:avLst/>
                <a:gdLst>
                  <a:gd name="connsiteX0" fmla="*/ 7893 w 7893"/>
                  <a:gd name="connsiteY0" fmla="*/ 1712 h 10175"/>
                  <a:gd name="connsiteX1" fmla="*/ 6657 w 7893"/>
                  <a:gd name="connsiteY1" fmla="*/ 10175 h 10175"/>
                  <a:gd name="connsiteX2" fmla="*/ 0 w 7893"/>
                  <a:gd name="connsiteY2" fmla="*/ 8559 h 10175"/>
                  <a:gd name="connsiteX3" fmla="*/ 1046 w 7893"/>
                  <a:gd name="connsiteY3" fmla="*/ 0 h 10175"/>
                  <a:gd name="connsiteX4" fmla="*/ 7893 w 7893"/>
                  <a:gd name="connsiteY4" fmla="*/ 1712 h 10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893" h="10175">
                    <a:moveTo>
                      <a:pt x="7893" y="1712"/>
                    </a:moveTo>
                    <a:lnTo>
                      <a:pt x="6657" y="10175"/>
                    </a:lnTo>
                    <a:cubicBezTo>
                      <a:pt x="4470" y="9605"/>
                      <a:pt x="2282" y="9129"/>
                      <a:pt x="0" y="8559"/>
                    </a:cubicBezTo>
                    <a:lnTo>
                      <a:pt x="1046" y="0"/>
                    </a:lnTo>
                    <a:cubicBezTo>
                      <a:pt x="2473" y="285"/>
                      <a:pt x="5421" y="951"/>
                      <a:pt x="7893" y="1712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15" name="Frihåndsform: figur 214">
                <a:extLst>
                  <a:ext uri="{FF2B5EF4-FFF2-40B4-BE49-F238E27FC236}">
                    <a16:creationId xmlns:a16="http://schemas.microsoft.com/office/drawing/2014/main" id="{47E8839D-4812-4734-AF2B-B4D958772071}"/>
                  </a:ext>
                </a:extLst>
              </p:cNvPr>
              <p:cNvSpPr/>
              <p:nvPr/>
            </p:nvSpPr>
            <p:spPr>
              <a:xfrm>
                <a:off x="10152491" y="706569"/>
                <a:ext cx="7797" cy="9794"/>
              </a:xfrm>
              <a:custGeom>
                <a:avLst/>
                <a:gdLst>
                  <a:gd name="connsiteX0" fmla="*/ 1141 w 7797"/>
                  <a:gd name="connsiteY0" fmla="*/ 9795 h 9794"/>
                  <a:gd name="connsiteX1" fmla="*/ 0 w 7797"/>
                  <a:gd name="connsiteY1" fmla="*/ 1712 h 9794"/>
                  <a:gd name="connsiteX2" fmla="*/ 6847 w 7797"/>
                  <a:gd name="connsiteY2" fmla="*/ 0 h 9794"/>
                  <a:gd name="connsiteX3" fmla="*/ 7798 w 7797"/>
                  <a:gd name="connsiteY3" fmla="*/ 8273 h 9794"/>
                  <a:gd name="connsiteX4" fmla="*/ 1141 w 7797"/>
                  <a:gd name="connsiteY4" fmla="*/ 9795 h 97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797" h="9794">
                    <a:moveTo>
                      <a:pt x="1141" y="9795"/>
                    </a:moveTo>
                    <a:lnTo>
                      <a:pt x="0" y="1712"/>
                    </a:lnTo>
                    <a:cubicBezTo>
                      <a:pt x="2377" y="1046"/>
                      <a:pt x="5135" y="380"/>
                      <a:pt x="6847" y="0"/>
                    </a:cubicBezTo>
                    <a:lnTo>
                      <a:pt x="7798" y="8273"/>
                    </a:lnTo>
                    <a:cubicBezTo>
                      <a:pt x="5611" y="8654"/>
                      <a:pt x="3328" y="9224"/>
                      <a:pt x="1141" y="9795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16" name="Frihåndsform: figur 215">
                <a:extLst>
                  <a:ext uri="{FF2B5EF4-FFF2-40B4-BE49-F238E27FC236}">
                    <a16:creationId xmlns:a16="http://schemas.microsoft.com/office/drawing/2014/main" id="{4FDDEE15-D645-4D5C-811F-EF0F94010B2C}"/>
                  </a:ext>
                </a:extLst>
              </p:cNvPr>
              <p:cNvSpPr/>
              <p:nvPr/>
            </p:nvSpPr>
            <p:spPr>
              <a:xfrm>
                <a:off x="10144217" y="708566"/>
                <a:ext cx="8273" cy="10270"/>
              </a:xfrm>
              <a:custGeom>
                <a:avLst/>
                <a:gdLst>
                  <a:gd name="connsiteX0" fmla="*/ 7132 w 8273"/>
                  <a:gd name="connsiteY0" fmla="*/ 0 h 10270"/>
                  <a:gd name="connsiteX1" fmla="*/ 8273 w 8273"/>
                  <a:gd name="connsiteY1" fmla="*/ 8178 h 10270"/>
                  <a:gd name="connsiteX2" fmla="*/ 1331 w 8273"/>
                  <a:gd name="connsiteY2" fmla="*/ 10270 h 10270"/>
                  <a:gd name="connsiteX3" fmla="*/ 0 w 8273"/>
                  <a:gd name="connsiteY3" fmla="*/ 1997 h 10270"/>
                  <a:gd name="connsiteX4" fmla="*/ 3899 w 8273"/>
                  <a:gd name="connsiteY4" fmla="*/ 856 h 10270"/>
                  <a:gd name="connsiteX5" fmla="*/ 7132 w 8273"/>
                  <a:gd name="connsiteY5" fmla="*/ 0 h 102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273" h="10270">
                    <a:moveTo>
                      <a:pt x="7132" y="0"/>
                    </a:moveTo>
                    <a:lnTo>
                      <a:pt x="8273" y="8178"/>
                    </a:lnTo>
                    <a:cubicBezTo>
                      <a:pt x="7418" y="8464"/>
                      <a:pt x="4184" y="9415"/>
                      <a:pt x="1331" y="10270"/>
                    </a:cubicBezTo>
                    <a:lnTo>
                      <a:pt x="0" y="1997"/>
                    </a:lnTo>
                    <a:cubicBezTo>
                      <a:pt x="1617" y="1522"/>
                      <a:pt x="3233" y="1046"/>
                      <a:pt x="3899" y="856"/>
                    </a:cubicBezTo>
                    <a:cubicBezTo>
                      <a:pt x="4374" y="666"/>
                      <a:pt x="5611" y="380"/>
                      <a:pt x="7132" y="0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17" name="Frihåndsform: figur 216">
                <a:extLst>
                  <a:ext uri="{FF2B5EF4-FFF2-40B4-BE49-F238E27FC236}">
                    <a16:creationId xmlns:a16="http://schemas.microsoft.com/office/drawing/2014/main" id="{85B87C76-BAF3-49E4-B105-E0F3C250F545}"/>
                  </a:ext>
                </a:extLst>
              </p:cNvPr>
              <p:cNvSpPr/>
              <p:nvPr/>
            </p:nvSpPr>
            <p:spPr>
              <a:xfrm>
                <a:off x="10271076" y="902278"/>
                <a:ext cx="7893" cy="7640"/>
              </a:xfrm>
              <a:custGeom>
                <a:avLst/>
                <a:gdLst>
                  <a:gd name="connsiteX0" fmla="*/ 475 w 7893"/>
                  <a:gd name="connsiteY0" fmla="*/ 7132 h 7640"/>
                  <a:gd name="connsiteX1" fmla="*/ 0 w 7893"/>
                  <a:gd name="connsiteY1" fmla="*/ 5991 h 7640"/>
                  <a:gd name="connsiteX2" fmla="*/ 2282 w 7893"/>
                  <a:gd name="connsiteY2" fmla="*/ 2092 h 7640"/>
                  <a:gd name="connsiteX3" fmla="*/ 6181 w 7893"/>
                  <a:gd name="connsiteY3" fmla="*/ 0 h 7640"/>
                  <a:gd name="connsiteX4" fmla="*/ 7418 w 7893"/>
                  <a:gd name="connsiteY4" fmla="*/ 475 h 7640"/>
                  <a:gd name="connsiteX5" fmla="*/ 7893 w 7893"/>
                  <a:gd name="connsiteY5" fmla="*/ 1617 h 7640"/>
                  <a:gd name="connsiteX6" fmla="*/ 5706 w 7893"/>
                  <a:gd name="connsiteY6" fmla="*/ 5421 h 7640"/>
                  <a:gd name="connsiteX7" fmla="*/ 1807 w 7893"/>
                  <a:gd name="connsiteY7" fmla="*/ 7608 h 7640"/>
                  <a:gd name="connsiteX8" fmla="*/ 475 w 7893"/>
                  <a:gd name="connsiteY8" fmla="*/ 7132 h 76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893" h="7640">
                    <a:moveTo>
                      <a:pt x="475" y="7132"/>
                    </a:moveTo>
                    <a:cubicBezTo>
                      <a:pt x="190" y="6847"/>
                      <a:pt x="0" y="6467"/>
                      <a:pt x="0" y="5991"/>
                    </a:cubicBezTo>
                    <a:cubicBezTo>
                      <a:pt x="0" y="5040"/>
                      <a:pt x="761" y="3614"/>
                      <a:pt x="2282" y="2092"/>
                    </a:cubicBezTo>
                    <a:cubicBezTo>
                      <a:pt x="3804" y="571"/>
                      <a:pt x="5135" y="0"/>
                      <a:pt x="6181" y="0"/>
                    </a:cubicBezTo>
                    <a:cubicBezTo>
                      <a:pt x="6657" y="0"/>
                      <a:pt x="7037" y="190"/>
                      <a:pt x="7418" y="475"/>
                    </a:cubicBezTo>
                    <a:cubicBezTo>
                      <a:pt x="7703" y="856"/>
                      <a:pt x="7893" y="1236"/>
                      <a:pt x="7893" y="1617"/>
                    </a:cubicBezTo>
                    <a:cubicBezTo>
                      <a:pt x="7893" y="2568"/>
                      <a:pt x="7227" y="3994"/>
                      <a:pt x="5706" y="5421"/>
                    </a:cubicBezTo>
                    <a:cubicBezTo>
                      <a:pt x="4184" y="6942"/>
                      <a:pt x="2758" y="7608"/>
                      <a:pt x="1807" y="7608"/>
                    </a:cubicBezTo>
                    <a:cubicBezTo>
                      <a:pt x="1141" y="7703"/>
                      <a:pt x="761" y="7608"/>
                      <a:pt x="475" y="7132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18" name="Frihåndsform: figur 217">
                <a:extLst>
                  <a:ext uri="{FF2B5EF4-FFF2-40B4-BE49-F238E27FC236}">
                    <a16:creationId xmlns:a16="http://schemas.microsoft.com/office/drawing/2014/main" id="{67E3B376-21F7-4B56-90C4-C9E56E3C58E5}"/>
                  </a:ext>
                </a:extLst>
              </p:cNvPr>
              <p:cNvSpPr/>
              <p:nvPr/>
            </p:nvSpPr>
            <p:spPr>
              <a:xfrm>
                <a:off x="10238553" y="933446"/>
                <a:ext cx="7893" cy="7631"/>
              </a:xfrm>
              <a:custGeom>
                <a:avLst/>
                <a:gdLst>
                  <a:gd name="connsiteX0" fmla="*/ 7418 w 7893"/>
                  <a:gd name="connsiteY0" fmla="*/ 500 h 7631"/>
                  <a:gd name="connsiteX1" fmla="*/ 7893 w 7893"/>
                  <a:gd name="connsiteY1" fmla="*/ 1641 h 7631"/>
                  <a:gd name="connsiteX2" fmla="*/ 5611 w 7893"/>
                  <a:gd name="connsiteY2" fmla="*/ 5540 h 7631"/>
                  <a:gd name="connsiteX3" fmla="*/ 1712 w 7893"/>
                  <a:gd name="connsiteY3" fmla="*/ 7632 h 7631"/>
                  <a:gd name="connsiteX4" fmla="*/ 475 w 7893"/>
                  <a:gd name="connsiteY4" fmla="*/ 7156 h 7631"/>
                  <a:gd name="connsiteX5" fmla="*/ 0 w 7893"/>
                  <a:gd name="connsiteY5" fmla="*/ 6015 h 7631"/>
                  <a:gd name="connsiteX6" fmla="*/ 2187 w 7893"/>
                  <a:gd name="connsiteY6" fmla="*/ 2211 h 7631"/>
                  <a:gd name="connsiteX7" fmla="*/ 6086 w 7893"/>
                  <a:gd name="connsiteY7" fmla="*/ 24 h 7631"/>
                  <a:gd name="connsiteX8" fmla="*/ 7418 w 7893"/>
                  <a:gd name="connsiteY8" fmla="*/ 500 h 76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893" h="7631">
                    <a:moveTo>
                      <a:pt x="7418" y="500"/>
                    </a:moveTo>
                    <a:cubicBezTo>
                      <a:pt x="7703" y="785"/>
                      <a:pt x="7893" y="1165"/>
                      <a:pt x="7893" y="1641"/>
                    </a:cubicBezTo>
                    <a:cubicBezTo>
                      <a:pt x="7893" y="2592"/>
                      <a:pt x="7132" y="4018"/>
                      <a:pt x="5611" y="5540"/>
                    </a:cubicBezTo>
                    <a:cubicBezTo>
                      <a:pt x="4089" y="7061"/>
                      <a:pt x="2758" y="7632"/>
                      <a:pt x="1712" y="7632"/>
                    </a:cubicBezTo>
                    <a:cubicBezTo>
                      <a:pt x="1236" y="7632"/>
                      <a:pt x="856" y="7442"/>
                      <a:pt x="475" y="7156"/>
                    </a:cubicBezTo>
                    <a:cubicBezTo>
                      <a:pt x="190" y="6776"/>
                      <a:pt x="0" y="6396"/>
                      <a:pt x="0" y="6015"/>
                    </a:cubicBezTo>
                    <a:cubicBezTo>
                      <a:pt x="0" y="5064"/>
                      <a:pt x="666" y="3638"/>
                      <a:pt x="2187" y="2211"/>
                    </a:cubicBezTo>
                    <a:cubicBezTo>
                      <a:pt x="3709" y="690"/>
                      <a:pt x="5135" y="24"/>
                      <a:pt x="6086" y="24"/>
                    </a:cubicBezTo>
                    <a:cubicBezTo>
                      <a:pt x="6657" y="-71"/>
                      <a:pt x="7037" y="119"/>
                      <a:pt x="7418" y="500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19" name="Frihåndsform: figur 218">
                <a:extLst>
                  <a:ext uri="{FF2B5EF4-FFF2-40B4-BE49-F238E27FC236}">
                    <a16:creationId xmlns:a16="http://schemas.microsoft.com/office/drawing/2014/main" id="{C2278CC9-C812-4565-83F0-669A6C414985}"/>
                  </a:ext>
                </a:extLst>
              </p:cNvPr>
              <p:cNvSpPr/>
              <p:nvPr/>
            </p:nvSpPr>
            <p:spPr>
              <a:xfrm>
                <a:off x="10225525" y="702480"/>
                <a:ext cx="7417" cy="9319"/>
              </a:xfrm>
              <a:custGeom>
                <a:avLst/>
                <a:gdLst>
                  <a:gd name="connsiteX0" fmla="*/ 0 w 7417"/>
                  <a:gd name="connsiteY0" fmla="*/ 8464 h 9319"/>
                  <a:gd name="connsiteX1" fmla="*/ 380 w 7417"/>
                  <a:gd name="connsiteY1" fmla="*/ 0 h 9319"/>
                  <a:gd name="connsiteX2" fmla="*/ 7418 w 7417"/>
                  <a:gd name="connsiteY2" fmla="*/ 856 h 9319"/>
                  <a:gd name="connsiteX3" fmla="*/ 6752 w 7417"/>
                  <a:gd name="connsiteY3" fmla="*/ 9320 h 9319"/>
                  <a:gd name="connsiteX4" fmla="*/ 0 w 7417"/>
                  <a:gd name="connsiteY4" fmla="*/ 8464 h 93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417" h="9319">
                    <a:moveTo>
                      <a:pt x="0" y="8464"/>
                    </a:moveTo>
                    <a:lnTo>
                      <a:pt x="380" y="0"/>
                    </a:lnTo>
                    <a:cubicBezTo>
                      <a:pt x="1902" y="190"/>
                      <a:pt x="4755" y="475"/>
                      <a:pt x="7418" y="856"/>
                    </a:cubicBezTo>
                    <a:lnTo>
                      <a:pt x="6752" y="9320"/>
                    </a:lnTo>
                    <a:cubicBezTo>
                      <a:pt x="4470" y="9034"/>
                      <a:pt x="2282" y="8749"/>
                      <a:pt x="0" y="8464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20" name="Frihåndsform: figur 219">
                <a:extLst>
                  <a:ext uri="{FF2B5EF4-FFF2-40B4-BE49-F238E27FC236}">
                    <a16:creationId xmlns:a16="http://schemas.microsoft.com/office/drawing/2014/main" id="{ACB362DB-43E8-4664-896F-572DBE55F844}"/>
                  </a:ext>
                </a:extLst>
              </p:cNvPr>
              <p:cNvSpPr/>
              <p:nvPr/>
            </p:nvSpPr>
            <p:spPr>
              <a:xfrm>
                <a:off x="10176930" y="702575"/>
                <a:ext cx="7417" cy="9224"/>
              </a:xfrm>
              <a:custGeom>
                <a:avLst/>
                <a:gdLst>
                  <a:gd name="connsiteX0" fmla="*/ 7037 w 7417"/>
                  <a:gd name="connsiteY0" fmla="*/ 0 h 9224"/>
                  <a:gd name="connsiteX1" fmla="*/ 7418 w 7417"/>
                  <a:gd name="connsiteY1" fmla="*/ 8369 h 9224"/>
                  <a:gd name="connsiteX2" fmla="*/ 666 w 7417"/>
                  <a:gd name="connsiteY2" fmla="*/ 9224 h 9224"/>
                  <a:gd name="connsiteX3" fmla="*/ 0 w 7417"/>
                  <a:gd name="connsiteY3" fmla="*/ 856 h 9224"/>
                  <a:gd name="connsiteX4" fmla="*/ 7037 w 7417"/>
                  <a:gd name="connsiteY4" fmla="*/ 0 h 92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417" h="9224">
                    <a:moveTo>
                      <a:pt x="7037" y="0"/>
                    </a:moveTo>
                    <a:lnTo>
                      <a:pt x="7418" y="8369"/>
                    </a:lnTo>
                    <a:cubicBezTo>
                      <a:pt x="5230" y="8559"/>
                      <a:pt x="2948" y="8939"/>
                      <a:pt x="666" y="9224"/>
                    </a:cubicBezTo>
                    <a:lnTo>
                      <a:pt x="0" y="856"/>
                    </a:lnTo>
                    <a:cubicBezTo>
                      <a:pt x="2377" y="475"/>
                      <a:pt x="5230" y="190"/>
                      <a:pt x="7037" y="0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21" name="Frihåndsform: figur 220">
                <a:extLst>
                  <a:ext uri="{FF2B5EF4-FFF2-40B4-BE49-F238E27FC236}">
                    <a16:creationId xmlns:a16="http://schemas.microsoft.com/office/drawing/2014/main" id="{F1996428-B26A-4D02-B6E0-641320C215AF}"/>
                  </a:ext>
                </a:extLst>
              </p:cNvPr>
              <p:cNvSpPr/>
              <p:nvPr/>
            </p:nvSpPr>
            <p:spPr>
              <a:xfrm>
                <a:off x="10131189" y="933470"/>
                <a:ext cx="7797" cy="7797"/>
              </a:xfrm>
              <a:custGeom>
                <a:avLst/>
                <a:gdLst>
                  <a:gd name="connsiteX0" fmla="*/ 3899 w 7797"/>
                  <a:gd name="connsiteY0" fmla="*/ 7798 h 7797"/>
                  <a:gd name="connsiteX1" fmla="*/ 0 w 7797"/>
                  <a:gd name="connsiteY1" fmla="*/ 3899 h 7797"/>
                  <a:gd name="connsiteX2" fmla="*/ 3899 w 7797"/>
                  <a:gd name="connsiteY2" fmla="*/ 0 h 7797"/>
                  <a:gd name="connsiteX3" fmla="*/ 7798 w 7797"/>
                  <a:gd name="connsiteY3" fmla="*/ 3899 h 7797"/>
                  <a:gd name="connsiteX4" fmla="*/ 3899 w 7797"/>
                  <a:gd name="connsiteY4" fmla="*/ 7798 h 77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797" h="7797">
                    <a:moveTo>
                      <a:pt x="3899" y="7798"/>
                    </a:moveTo>
                    <a:cubicBezTo>
                      <a:pt x="1807" y="7798"/>
                      <a:pt x="0" y="6086"/>
                      <a:pt x="0" y="3899"/>
                    </a:cubicBezTo>
                    <a:cubicBezTo>
                      <a:pt x="0" y="1712"/>
                      <a:pt x="1807" y="0"/>
                      <a:pt x="3899" y="0"/>
                    </a:cubicBezTo>
                    <a:cubicBezTo>
                      <a:pt x="6086" y="0"/>
                      <a:pt x="7798" y="1807"/>
                      <a:pt x="7798" y="3899"/>
                    </a:cubicBezTo>
                    <a:cubicBezTo>
                      <a:pt x="7798" y="5991"/>
                      <a:pt x="6086" y="7798"/>
                      <a:pt x="3899" y="7798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22" name="Frihåndsform: figur 221">
                <a:extLst>
                  <a:ext uri="{FF2B5EF4-FFF2-40B4-BE49-F238E27FC236}">
                    <a16:creationId xmlns:a16="http://schemas.microsoft.com/office/drawing/2014/main" id="{7A68F796-7C18-4ADB-A2FE-8409984383EE}"/>
                  </a:ext>
                </a:extLst>
              </p:cNvPr>
              <p:cNvSpPr/>
              <p:nvPr/>
            </p:nvSpPr>
            <p:spPr>
              <a:xfrm>
                <a:off x="10217632" y="701814"/>
                <a:ext cx="7132" cy="9034"/>
              </a:xfrm>
              <a:custGeom>
                <a:avLst/>
                <a:gdLst>
                  <a:gd name="connsiteX0" fmla="*/ 7132 w 7132"/>
                  <a:gd name="connsiteY0" fmla="*/ 571 h 9034"/>
                  <a:gd name="connsiteX1" fmla="*/ 6657 w 7132"/>
                  <a:gd name="connsiteY1" fmla="*/ 9034 h 9034"/>
                  <a:gd name="connsiteX2" fmla="*/ 0 w 7132"/>
                  <a:gd name="connsiteY2" fmla="*/ 8559 h 9034"/>
                  <a:gd name="connsiteX3" fmla="*/ 285 w 7132"/>
                  <a:gd name="connsiteY3" fmla="*/ 0 h 9034"/>
                  <a:gd name="connsiteX4" fmla="*/ 7132 w 7132"/>
                  <a:gd name="connsiteY4" fmla="*/ 571 h 90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132" h="9034">
                    <a:moveTo>
                      <a:pt x="7132" y="571"/>
                    </a:moveTo>
                    <a:lnTo>
                      <a:pt x="6657" y="9034"/>
                    </a:lnTo>
                    <a:cubicBezTo>
                      <a:pt x="5421" y="8939"/>
                      <a:pt x="2568" y="8749"/>
                      <a:pt x="0" y="8559"/>
                    </a:cubicBezTo>
                    <a:lnTo>
                      <a:pt x="285" y="0"/>
                    </a:lnTo>
                    <a:cubicBezTo>
                      <a:pt x="1617" y="95"/>
                      <a:pt x="5135" y="380"/>
                      <a:pt x="7132" y="571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23" name="Frihåndsform: figur 222">
                <a:extLst>
                  <a:ext uri="{FF2B5EF4-FFF2-40B4-BE49-F238E27FC236}">
                    <a16:creationId xmlns:a16="http://schemas.microsoft.com/office/drawing/2014/main" id="{3F539F98-4961-43B1-9E48-C4AA886C39C6}"/>
                  </a:ext>
                </a:extLst>
              </p:cNvPr>
              <p:cNvSpPr/>
              <p:nvPr/>
            </p:nvSpPr>
            <p:spPr>
              <a:xfrm>
                <a:off x="10184919" y="701814"/>
                <a:ext cx="7132" cy="8939"/>
              </a:xfrm>
              <a:custGeom>
                <a:avLst/>
                <a:gdLst>
                  <a:gd name="connsiteX0" fmla="*/ 475 w 7132"/>
                  <a:gd name="connsiteY0" fmla="*/ 8939 h 8939"/>
                  <a:gd name="connsiteX1" fmla="*/ 0 w 7132"/>
                  <a:gd name="connsiteY1" fmla="*/ 571 h 8939"/>
                  <a:gd name="connsiteX2" fmla="*/ 6847 w 7132"/>
                  <a:gd name="connsiteY2" fmla="*/ 0 h 8939"/>
                  <a:gd name="connsiteX3" fmla="*/ 7132 w 7132"/>
                  <a:gd name="connsiteY3" fmla="*/ 8464 h 8939"/>
                  <a:gd name="connsiteX4" fmla="*/ 475 w 7132"/>
                  <a:gd name="connsiteY4" fmla="*/ 8939 h 89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132" h="8939">
                    <a:moveTo>
                      <a:pt x="475" y="8939"/>
                    </a:moveTo>
                    <a:lnTo>
                      <a:pt x="0" y="571"/>
                    </a:lnTo>
                    <a:cubicBezTo>
                      <a:pt x="1522" y="475"/>
                      <a:pt x="4945" y="95"/>
                      <a:pt x="6847" y="0"/>
                    </a:cubicBezTo>
                    <a:lnTo>
                      <a:pt x="7132" y="8464"/>
                    </a:lnTo>
                    <a:cubicBezTo>
                      <a:pt x="4755" y="8654"/>
                      <a:pt x="1997" y="8844"/>
                      <a:pt x="475" y="8939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24" name="Frihåndsform: figur 223">
                <a:extLst>
                  <a:ext uri="{FF2B5EF4-FFF2-40B4-BE49-F238E27FC236}">
                    <a16:creationId xmlns:a16="http://schemas.microsoft.com/office/drawing/2014/main" id="{0769598F-2CD1-4954-9445-8564FA93861C}"/>
                  </a:ext>
                </a:extLst>
              </p:cNvPr>
              <p:cNvSpPr/>
              <p:nvPr/>
            </p:nvSpPr>
            <p:spPr>
              <a:xfrm>
                <a:off x="10264610" y="928145"/>
                <a:ext cx="6185" cy="6181"/>
              </a:xfrm>
              <a:custGeom>
                <a:avLst/>
                <a:gdLst>
                  <a:gd name="connsiteX0" fmla="*/ 3138 w 6185"/>
                  <a:gd name="connsiteY0" fmla="*/ 6181 h 6181"/>
                  <a:gd name="connsiteX1" fmla="*/ 0 w 6185"/>
                  <a:gd name="connsiteY1" fmla="*/ 3043 h 6181"/>
                  <a:gd name="connsiteX2" fmla="*/ 3138 w 6185"/>
                  <a:gd name="connsiteY2" fmla="*/ 0 h 6181"/>
                  <a:gd name="connsiteX3" fmla="*/ 6181 w 6185"/>
                  <a:gd name="connsiteY3" fmla="*/ 3043 h 6181"/>
                  <a:gd name="connsiteX4" fmla="*/ 3138 w 6185"/>
                  <a:gd name="connsiteY4" fmla="*/ 6181 h 61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85" h="6181">
                    <a:moveTo>
                      <a:pt x="3138" y="6181"/>
                    </a:moveTo>
                    <a:cubicBezTo>
                      <a:pt x="1426" y="6181"/>
                      <a:pt x="0" y="4755"/>
                      <a:pt x="0" y="3043"/>
                    </a:cubicBezTo>
                    <a:cubicBezTo>
                      <a:pt x="0" y="1331"/>
                      <a:pt x="1426" y="0"/>
                      <a:pt x="3138" y="0"/>
                    </a:cubicBezTo>
                    <a:cubicBezTo>
                      <a:pt x="4850" y="0"/>
                      <a:pt x="6181" y="1331"/>
                      <a:pt x="6181" y="3043"/>
                    </a:cubicBezTo>
                    <a:cubicBezTo>
                      <a:pt x="6276" y="4850"/>
                      <a:pt x="4850" y="6181"/>
                      <a:pt x="3138" y="6181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25" name="Frihåndsform: figur 224">
                <a:extLst>
                  <a:ext uri="{FF2B5EF4-FFF2-40B4-BE49-F238E27FC236}">
                    <a16:creationId xmlns:a16="http://schemas.microsoft.com/office/drawing/2014/main" id="{C78B7E5A-BEE5-45D0-A2DE-89762674EF3F}"/>
                  </a:ext>
                </a:extLst>
              </p:cNvPr>
              <p:cNvSpPr/>
              <p:nvPr/>
            </p:nvSpPr>
            <p:spPr>
              <a:xfrm>
                <a:off x="10246636" y="909125"/>
                <a:ext cx="6276" cy="6276"/>
              </a:xfrm>
              <a:custGeom>
                <a:avLst/>
                <a:gdLst>
                  <a:gd name="connsiteX0" fmla="*/ 95 w 6276"/>
                  <a:gd name="connsiteY0" fmla="*/ 2948 h 6276"/>
                  <a:gd name="connsiteX1" fmla="*/ 3138 w 6276"/>
                  <a:gd name="connsiteY1" fmla="*/ 0 h 6276"/>
                  <a:gd name="connsiteX2" fmla="*/ 3233 w 6276"/>
                  <a:gd name="connsiteY2" fmla="*/ 0 h 6276"/>
                  <a:gd name="connsiteX3" fmla="*/ 6276 w 6276"/>
                  <a:gd name="connsiteY3" fmla="*/ 3138 h 6276"/>
                  <a:gd name="connsiteX4" fmla="*/ 6276 w 6276"/>
                  <a:gd name="connsiteY4" fmla="*/ 3233 h 6276"/>
                  <a:gd name="connsiteX5" fmla="*/ 3138 w 6276"/>
                  <a:gd name="connsiteY5" fmla="*/ 6276 h 6276"/>
                  <a:gd name="connsiteX6" fmla="*/ 3043 w 6276"/>
                  <a:gd name="connsiteY6" fmla="*/ 6276 h 6276"/>
                  <a:gd name="connsiteX7" fmla="*/ 0 w 6276"/>
                  <a:gd name="connsiteY7" fmla="*/ 3138 h 6276"/>
                  <a:gd name="connsiteX8" fmla="*/ 0 w 6276"/>
                  <a:gd name="connsiteY8" fmla="*/ 2948 h 62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276" h="6276">
                    <a:moveTo>
                      <a:pt x="95" y="2948"/>
                    </a:moveTo>
                    <a:cubicBezTo>
                      <a:pt x="190" y="1236"/>
                      <a:pt x="1522" y="0"/>
                      <a:pt x="3138" y="0"/>
                    </a:cubicBezTo>
                    <a:lnTo>
                      <a:pt x="3233" y="0"/>
                    </a:lnTo>
                    <a:cubicBezTo>
                      <a:pt x="4945" y="95"/>
                      <a:pt x="6276" y="1522"/>
                      <a:pt x="6276" y="3138"/>
                    </a:cubicBezTo>
                    <a:lnTo>
                      <a:pt x="6276" y="3233"/>
                    </a:lnTo>
                    <a:cubicBezTo>
                      <a:pt x="6276" y="4945"/>
                      <a:pt x="4850" y="6276"/>
                      <a:pt x="3138" y="6276"/>
                    </a:cubicBezTo>
                    <a:lnTo>
                      <a:pt x="3043" y="6276"/>
                    </a:lnTo>
                    <a:cubicBezTo>
                      <a:pt x="1331" y="6181"/>
                      <a:pt x="0" y="4755"/>
                      <a:pt x="0" y="3138"/>
                    </a:cubicBezTo>
                    <a:lnTo>
                      <a:pt x="0" y="2948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</p:grpSp>
        <p:sp>
          <p:nvSpPr>
            <p:cNvPr id="200" name="Frihåndsform: figur 199">
              <a:extLst>
                <a:ext uri="{FF2B5EF4-FFF2-40B4-BE49-F238E27FC236}">
                  <a16:creationId xmlns:a16="http://schemas.microsoft.com/office/drawing/2014/main" id="{B518D19A-F7BB-4913-96E8-5C619880D3A6}"/>
                </a:ext>
              </a:extLst>
            </p:cNvPr>
            <p:cNvSpPr/>
            <p:nvPr/>
          </p:nvSpPr>
          <p:spPr>
            <a:xfrm rot="-646302">
              <a:off x="10232940" y="1046083"/>
              <a:ext cx="2852" cy="13504"/>
            </a:xfrm>
            <a:custGeom>
              <a:avLst/>
              <a:gdLst>
                <a:gd name="connsiteX0" fmla="*/ 0 w 2852"/>
                <a:gd name="connsiteY0" fmla="*/ 0 h 13504"/>
                <a:gd name="connsiteX1" fmla="*/ 2853 w 2852"/>
                <a:gd name="connsiteY1" fmla="*/ 0 h 13504"/>
                <a:gd name="connsiteX2" fmla="*/ 2853 w 2852"/>
                <a:gd name="connsiteY2" fmla="*/ 13504 h 13504"/>
                <a:gd name="connsiteX3" fmla="*/ 0 w 2852"/>
                <a:gd name="connsiteY3" fmla="*/ 13504 h 13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52" h="13504">
                  <a:moveTo>
                    <a:pt x="0" y="0"/>
                  </a:moveTo>
                  <a:lnTo>
                    <a:pt x="2853" y="0"/>
                  </a:lnTo>
                  <a:lnTo>
                    <a:pt x="2853" y="13504"/>
                  </a:lnTo>
                  <a:lnTo>
                    <a:pt x="0" y="13504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grpSp>
          <p:nvGrpSpPr>
            <p:cNvPr id="201" name="dasdasda">
              <a:extLst>
                <a:ext uri="{FF2B5EF4-FFF2-40B4-BE49-F238E27FC236}">
                  <a16:creationId xmlns:a16="http://schemas.microsoft.com/office/drawing/2014/main" id="{61CEC0EE-EE4E-45C4-A6E5-14A159C2202E}"/>
                </a:ext>
              </a:extLst>
            </p:cNvPr>
            <p:cNvGrpSpPr/>
            <p:nvPr/>
          </p:nvGrpSpPr>
          <p:grpSpPr>
            <a:xfrm>
              <a:off x="10145358" y="804519"/>
              <a:ext cx="7702" cy="7988"/>
              <a:chOff x="10145358" y="804519"/>
              <a:chExt cx="7702" cy="7988"/>
            </a:xfrm>
            <a:solidFill>
              <a:srgbClr val="EBEBEB"/>
            </a:solidFill>
          </p:grpSpPr>
          <p:sp>
            <p:nvSpPr>
              <p:cNvPr id="208" name="Frihåndsform: figur 207">
                <a:extLst>
                  <a:ext uri="{FF2B5EF4-FFF2-40B4-BE49-F238E27FC236}">
                    <a16:creationId xmlns:a16="http://schemas.microsoft.com/office/drawing/2014/main" id="{AF8F60F2-04EB-4C04-B126-6721BAF379C6}"/>
                  </a:ext>
                </a:extLst>
              </p:cNvPr>
              <p:cNvSpPr/>
              <p:nvPr/>
            </p:nvSpPr>
            <p:spPr>
              <a:xfrm>
                <a:off x="10145358" y="804519"/>
                <a:ext cx="4184" cy="4184"/>
              </a:xfrm>
              <a:custGeom>
                <a:avLst/>
                <a:gdLst>
                  <a:gd name="connsiteX0" fmla="*/ 2092 w 4184"/>
                  <a:gd name="connsiteY0" fmla="*/ 4184 h 4184"/>
                  <a:gd name="connsiteX1" fmla="*/ 0 w 4184"/>
                  <a:gd name="connsiteY1" fmla="*/ 2092 h 4184"/>
                  <a:gd name="connsiteX2" fmla="*/ 2092 w 4184"/>
                  <a:gd name="connsiteY2" fmla="*/ 0 h 4184"/>
                  <a:gd name="connsiteX3" fmla="*/ 4184 w 4184"/>
                  <a:gd name="connsiteY3" fmla="*/ 2092 h 4184"/>
                  <a:gd name="connsiteX4" fmla="*/ 2092 w 4184"/>
                  <a:gd name="connsiteY4" fmla="*/ 4184 h 41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184" h="4184">
                    <a:moveTo>
                      <a:pt x="2092" y="4184"/>
                    </a:moveTo>
                    <a:cubicBezTo>
                      <a:pt x="951" y="4184"/>
                      <a:pt x="0" y="3233"/>
                      <a:pt x="0" y="2092"/>
                    </a:cubicBezTo>
                    <a:cubicBezTo>
                      <a:pt x="0" y="856"/>
                      <a:pt x="951" y="0"/>
                      <a:pt x="2092" y="0"/>
                    </a:cubicBezTo>
                    <a:cubicBezTo>
                      <a:pt x="3233" y="0"/>
                      <a:pt x="4184" y="951"/>
                      <a:pt x="4184" y="2092"/>
                    </a:cubicBezTo>
                    <a:cubicBezTo>
                      <a:pt x="4184" y="3233"/>
                      <a:pt x="3233" y="4184"/>
                      <a:pt x="2092" y="4184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09" name="Frihåndsform: figur 208">
                <a:extLst>
                  <a:ext uri="{FF2B5EF4-FFF2-40B4-BE49-F238E27FC236}">
                    <a16:creationId xmlns:a16="http://schemas.microsoft.com/office/drawing/2014/main" id="{B62F0C6F-D74C-4F47-B1F5-4B1BA4C04808}"/>
                  </a:ext>
                </a:extLst>
              </p:cNvPr>
              <p:cNvSpPr/>
              <p:nvPr/>
            </p:nvSpPr>
            <p:spPr>
              <a:xfrm>
                <a:off x="10148782" y="808132"/>
                <a:ext cx="4279" cy="4374"/>
              </a:xfrm>
              <a:custGeom>
                <a:avLst/>
                <a:gdLst>
                  <a:gd name="connsiteX0" fmla="*/ 4279 w 4279"/>
                  <a:gd name="connsiteY0" fmla="*/ 1522 h 4374"/>
                  <a:gd name="connsiteX1" fmla="*/ 1426 w 4279"/>
                  <a:gd name="connsiteY1" fmla="*/ 4374 h 4374"/>
                  <a:gd name="connsiteX2" fmla="*/ 0 w 4279"/>
                  <a:gd name="connsiteY2" fmla="*/ 1331 h 4374"/>
                  <a:gd name="connsiteX3" fmla="*/ 1426 w 4279"/>
                  <a:gd name="connsiteY3" fmla="*/ 0 h 4374"/>
                  <a:gd name="connsiteX4" fmla="*/ 4279 w 4279"/>
                  <a:gd name="connsiteY4" fmla="*/ 1522 h 43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279" h="4374">
                    <a:moveTo>
                      <a:pt x="4279" y="1522"/>
                    </a:moveTo>
                    <a:lnTo>
                      <a:pt x="1426" y="4374"/>
                    </a:lnTo>
                    <a:lnTo>
                      <a:pt x="0" y="1331"/>
                    </a:lnTo>
                    <a:cubicBezTo>
                      <a:pt x="571" y="951"/>
                      <a:pt x="1046" y="571"/>
                      <a:pt x="1426" y="0"/>
                    </a:cubicBezTo>
                    <a:lnTo>
                      <a:pt x="4279" y="1522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</p:grpSp>
        <p:sp>
          <p:nvSpPr>
            <p:cNvPr id="202" name="Frihåndsform: figur 201">
              <a:extLst>
                <a:ext uri="{FF2B5EF4-FFF2-40B4-BE49-F238E27FC236}">
                  <a16:creationId xmlns:a16="http://schemas.microsoft.com/office/drawing/2014/main" id="{68F2B90B-6C55-47A5-BF8D-EFA6A4DE17C2}"/>
                </a:ext>
              </a:extLst>
            </p:cNvPr>
            <p:cNvSpPr/>
            <p:nvPr/>
          </p:nvSpPr>
          <p:spPr>
            <a:xfrm>
              <a:off x="10210500" y="1048537"/>
              <a:ext cx="3423" cy="13598"/>
            </a:xfrm>
            <a:custGeom>
              <a:avLst/>
              <a:gdLst>
                <a:gd name="connsiteX0" fmla="*/ 0 w 3423"/>
                <a:gd name="connsiteY0" fmla="*/ 95 h 13598"/>
                <a:gd name="connsiteX1" fmla="*/ 571 w 3423"/>
                <a:gd name="connsiteY1" fmla="*/ 13599 h 13598"/>
                <a:gd name="connsiteX2" fmla="*/ 3423 w 3423"/>
                <a:gd name="connsiteY2" fmla="*/ 13409 h 13598"/>
                <a:gd name="connsiteX3" fmla="*/ 2853 w 3423"/>
                <a:gd name="connsiteY3" fmla="*/ 0 h 13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23" h="13598">
                  <a:moveTo>
                    <a:pt x="0" y="95"/>
                  </a:moveTo>
                  <a:lnTo>
                    <a:pt x="571" y="13599"/>
                  </a:lnTo>
                  <a:lnTo>
                    <a:pt x="3423" y="13409"/>
                  </a:lnTo>
                  <a:lnTo>
                    <a:pt x="2853" y="0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grpSp>
          <p:nvGrpSpPr>
            <p:cNvPr id="203" name="dasdasda">
              <a:extLst>
                <a:ext uri="{FF2B5EF4-FFF2-40B4-BE49-F238E27FC236}">
                  <a16:creationId xmlns:a16="http://schemas.microsoft.com/office/drawing/2014/main" id="{42C6E449-1E9F-4CEE-AE0C-8B7F6FC49CCC}"/>
                </a:ext>
              </a:extLst>
            </p:cNvPr>
            <p:cNvGrpSpPr/>
            <p:nvPr/>
          </p:nvGrpSpPr>
          <p:grpSpPr>
            <a:xfrm>
              <a:off x="10193477" y="1008787"/>
              <a:ext cx="1023730" cy="87298"/>
              <a:chOff x="10193477" y="1008787"/>
              <a:chExt cx="1023730" cy="87298"/>
            </a:xfrm>
          </p:grpSpPr>
          <p:sp>
            <p:nvSpPr>
              <p:cNvPr id="205" name="Frihåndsform: figur 204">
                <a:extLst>
                  <a:ext uri="{FF2B5EF4-FFF2-40B4-BE49-F238E27FC236}">
                    <a16:creationId xmlns:a16="http://schemas.microsoft.com/office/drawing/2014/main" id="{B8D9CBFD-3DA1-41CD-A3B0-0AA26BB71272}"/>
                  </a:ext>
                </a:extLst>
              </p:cNvPr>
              <p:cNvSpPr/>
              <p:nvPr/>
            </p:nvSpPr>
            <p:spPr>
              <a:xfrm>
                <a:off x="10193477" y="1029233"/>
                <a:ext cx="3043" cy="3138"/>
              </a:xfrm>
              <a:custGeom>
                <a:avLst/>
                <a:gdLst>
                  <a:gd name="connsiteX0" fmla="*/ 0 w 3043"/>
                  <a:gd name="connsiteY0" fmla="*/ 2948 h 3138"/>
                  <a:gd name="connsiteX1" fmla="*/ 1046 w 3043"/>
                  <a:gd name="connsiteY1" fmla="*/ 0 h 3138"/>
                  <a:gd name="connsiteX2" fmla="*/ 3043 w 3043"/>
                  <a:gd name="connsiteY2" fmla="*/ 3138 h 3138"/>
                  <a:gd name="connsiteX3" fmla="*/ 0 w 3043"/>
                  <a:gd name="connsiteY3" fmla="*/ 2948 h 3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43" h="3138">
                    <a:moveTo>
                      <a:pt x="0" y="2948"/>
                    </a:moveTo>
                    <a:cubicBezTo>
                      <a:pt x="475" y="1997"/>
                      <a:pt x="856" y="1046"/>
                      <a:pt x="1046" y="0"/>
                    </a:cubicBezTo>
                    <a:cubicBezTo>
                      <a:pt x="1522" y="1141"/>
                      <a:pt x="2187" y="2282"/>
                      <a:pt x="3043" y="3138"/>
                    </a:cubicBezTo>
                    <a:cubicBezTo>
                      <a:pt x="2092" y="3138"/>
                      <a:pt x="1046" y="3043"/>
                      <a:pt x="0" y="2948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06" name="Frihåndsform: figur 205">
                <a:extLst>
                  <a:ext uri="{FF2B5EF4-FFF2-40B4-BE49-F238E27FC236}">
                    <a16:creationId xmlns:a16="http://schemas.microsoft.com/office/drawing/2014/main" id="{A2AF9565-8D84-4613-B613-330BAA53B17C}"/>
                  </a:ext>
                </a:extLst>
              </p:cNvPr>
              <p:cNvSpPr/>
              <p:nvPr/>
            </p:nvSpPr>
            <p:spPr>
              <a:xfrm>
                <a:off x="10212306" y="1029233"/>
                <a:ext cx="3233" cy="3233"/>
              </a:xfrm>
              <a:custGeom>
                <a:avLst/>
                <a:gdLst>
                  <a:gd name="connsiteX0" fmla="*/ 0 w 3233"/>
                  <a:gd name="connsiteY0" fmla="*/ 3233 h 3233"/>
                  <a:gd name="connsiteX1" fmla="*/ 2092 w 3233"/>
                  <a:gd name="connsiteY1" fmla="*/ 0 h 3233"/>
                  <a:gd name="connsiteX2" fmla="*/ 3233 w 3233"/>
                  <a:gd name="connsiteY2" fmla="*/ 3043 h 3233"/>
                  <a:gd name="connsiteX3" fmla="*/ 0 w 3233"/>
                  <a:gd name="connsiteY3" fmla="*/ 3233 h 32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233" h="3233">
                    <a:moveTo>
                      <a:pt x="0" y="3233"/>
                    </a:moveTo>
                    <a:cubicBezTo>
                      <a:pt x="856" y="2282"/>
                      <a:pt x="1617" y="1236"/>
                      <a:pt x="2092" y="0"/>
                    </a:cubicBezTo>
                    <a:cubicBezTo>
                      <a:pt x="2282" y="1046"/>
                      <a:pt x="2663" y="2092"/>
                      <a:pt x="3233" y="3043"/>
                    </a:cubicBezTo>
                    <a:cubicBezTo>
                      <a:pt x="2187" y="3138"/>
                      <a:pt x="1141" y="3233"/>
                      <a:pt x="0" y="3233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07" name="Frihåndsform: figur 206">
                <a:extLst>
                  <a:ext uri="{FF2B5EF4-FFF2-40B4-BE49-F238E27FC236}">
                    <a16:creationId xmlns:a16="http://schemas.microsoft.com/office/drawing/2014/main" id="{1F7454C2-E626-48B5-8A29-FD210D945DF2}"/>
                  </a:ext>
                </a:extLst>
              </p:cNvPr>
              <p:cNvSpPr/>
              <p:nvPr/>
            </p:nvSpPr>
            <p:spPr>
              <a:xfrm>
                <a:off x="10481906" y="1008787"/>
                <a:ext cx="735301" cy="87298"/>
              </a:xfrm>
              <a:custGeom>
                <a:avLst/>
                <a:gdLst>
                  <a:gd name="connsiteX0" fmla="*/ 701625 w 735301"/>
                  <a:gd name="connsiteY0" fmla="*/ 42128 h 87298"/>
                  <a:gd name="connsiteX1" fmla="*/ 714082 w 735301"/>
                  <a:gd name="connsiteY1" fmla="*/ 30241 h 87298"/>
                  <a:gd name="connsiteX2" fmla="*/ 724923 w 735301"/>
                  <a:gd name="connsiteY2" fmla="*/ 42128 h 87298"/>
                  <a:gd name="connsiteX3" fmla="*/ 701625 w 735301"/>
                  <a:gd name="connsiteY3" fmla="*/ 42128 h 87298"/>
                  <a:gd name="connsiteX4" fmla="*/ 716650 w 735301"/>
                  <a:gd name="connsiteY4" fmla="*/ 70942 h 87298"/>
                  <a:gd name="connsiteX5" fmla="*/ 733387 w 735301"/>
                  <a:gd name="connsiteY5" fmla="*/ 65807 h 87298"/>
                  <a:gd name="connsiteX6" fmla="*/ 733387 w 735301"/>
                  <a:gd name="connsiteY6" fmla="*/ 56488 h 87298"/>
                  <a:gd name="connsiteX7" fmla="*/ 717506 w 735301"/>
                  <a:gd name="connsiteY7" fmla="*/ 62384 h 87298"/>
                  <a:gd name="connsiteX8" fmla="*/ 701530 w 735301"/>
                  <a:gd name="connsiteY8" fmla="*/ 50306 h 87298"/>
                  <a:gd name="connsiteX9" fmla="*/ 735194 w 735301"/>
                  <a:gd name="connsiteY9" fmla="*/ 50306 h 87298"/>
                  <a:gd name="connsiteX10" fmla="*/ 713892 w 735301"/>
                  <a:gd name="connsiteY10" fmla="*/ 21777 h 87298"/>
                  <a:gd name="connsiteX11" fmla="*/ 691354 w 735301"/>
                  <a:gd name="connsiteY11" fmla="*/ 46502 h 87298"/>
                  <a:gd name="connsiteX12" fmla="*/ 716650 w 735301"/>
                  <a:gd name="connsiteY12" fmla="*/ 70942 h 87298"/>
                  <a:gd name="connsiteX13" fmla="*/ 659402 w 735301"/>
                  <a:gd name="connsiteY13" fmla="*/ 70086 h 87298"/>
                  <a:gd name="connsiteX14" fmla="*/ 670338 w 735301"/>
                  <a:gd name="connsiteY14" fmla="*/ 70086 h 87298"/>
                  <a:gd name="connsiteX15" fmla="*/ 688121 w 735301"/>
                  <a:gd name="connsiteY15" fmla="*/ 22348 h 87298"/>
                  <a:gd name="connsiteX16" fmla="*/ 677946 w 735301"/>
                  <a:gd name="connsiteY16" fmla="*/ 22348 h 87298"/>
                  <a:gd name="connsiteX17" fmla="*/ 665298 w 735301"/>
                  <a:gd name="connsiteY17" fmla="*/ 60196 h 87298"/>
                  <a:gd name="connsiteX18" fmla="*/ 653411 w 735301"/>
                  <a:gd name="connsiteY18" fmla="*/ 22348 h 87298"/>
                  <a:gd name="connsiteX19" fmla="*/ 642665 w 735301"/>
                  <a:gd name="connsiteY19" fmla="*/ 22348 h 87298"/>
                  <a:gd name="connsiteX20" fmla="*/ 659402 w 735301"/>
                  <a:gd name="connsiteY20" fmla="*/ 70086 h 87298"/>
                  <a:gd name="connsiteX21" fmla="*/ 604531 w 735301"/>
                  <a:gd name="connsiteY21" fmla="*/ 42128 h 87298"/>
                  <a:gd name="connsiteX22" fmla="*/ 616988 w 735301"/>
                  <a:gd name="connsiteY22" fmla="*/ 30241 h 87298"/>
                  <a:gd name="connsiteX23" fmla="*/ 627830 w 735301"/>
                  <a:gd name="connsiteY23" fmla="*/ 42128 h 87298"/>
                  <a:gd name="connsiteX24" fmla="*/ 604531 w 735301"/>
                  <a:gd name="connsiteY24" fmla="*/ 42128 h 87298"/>
                  <a:gd name="connsiteX25" fmla="*/ 619556 w 735301"/>
                  <a:gd name="connsiteY25" fmla="*/ 70942 h 87298"/>
                  <a:gd name="connsiteX26" fmla="*/ 636293 w 735301"/>
                  <a:gd name="connsiteY26" fmla="*/ 65807 h 87298"/>
                  <a:gd name="connsiteX27" fmla="*/ 636293 w 735301"/>
                  <a:gd name="connsiteY27" fmla="*/ 56488 h 87298"/>
                  <a:gd name="connsiteX28" fmla="*/ 620412 w 735301"/>
                  <a:gd name="connsiteY28" fmla="*/ 62384 h 87298"/>
                  <a:gd name="connsiteX29" fmla="*/ 604436 w 735301"/>
                  <a:gd name="connsiteY29" fmla="*/ 50306 h 87298"/>
                  <a:gd name="connsiteX30" fmla="*/ 638100 w 735301"/>
                  <a:gd name="connsiteY30" fmla="*/ 50306 h 87298"/>
                  <a:gd name="connsiteX31" fmla="*/ 616798 w 735301"/>
                  <a:gd name="connsiteY31" fmla="*/ 21777 h 87298"/>
                  <a:gd name="connsiteX32" fmla="*/ 594260 w 735301"/>
                  <a:gd name="connsiteY32" fmla="*/ 46502 h 87298"/>
                  <a:gd name="connsiteX33" fmla="*/ 619556 w 735301"/>
                  <a:gd name="connsiteY33" fmla="*/ 70942 h 87298"/>
                  <a:gd name="connsiteX34" fmla="*/ 582278 w 735301"/>
                  <a:gd name="connsiteY34" fmla="*/ 59340 h 87298"/>
                  <a:gd name="connsiteX35" fmla="*/ 582278 w 735301"/>
                  <a:gd name="connsiteY35" fmla="*/ 6657 h 87298"/>
                  <a:gd name="connsiteX36" fmla="*/ 572388 w 735301"/>
                  <a:gd name="connsiteY36" fmla="*/ 6657 h 87298"/>
                  <a:gd name="connsiteX37" fmla="*/ 572388 w 735301"/>
                  <a:gd name="connsiteY37" fmla="*/ 60101 h 87298"/>
                  <a:gd name="connsiteX38" fmla="*/ 582183 w 735301"/>
                  <a:gd name="connsiteY38" fmla="*/ 70942 h 87298"/>
                  <a:gd name="connsiteX39" fmla="*/ 587223 w 735301"/>
                  <a:gd name="connsiteY39" fmla="*/ 69706 h 87298"/>
                  <a:gd name="connsiteX40" fmla="*/ 587223 w 735301"/>
                  <a:gd name="connsiteY40" fmla="*/ 62288 h 87298"/>
                  <a:gd name="connsiteX41" fmla="*/ 585131 w 735301"/>
                  <a:gd name="connsiteY41" fmla="*/ 62669 h 87298"/>
                  <a:gd name="connsiteX42" fmla="*/ 582278 w 735301"/>
                  <a:gd name="connsiteY42" fmla="*/ 59340 h 87298"/>
                  <a:gd name="connsiteX43" fmla="*/ 520941 w 735301"/>
                  <a:gd name="connsiteY43" fmla="*/ 8464 h 87298"/>
                  <a:gd name="connsiteX44" fmla="*/ 524840 w 735301"/>
                  <a:gd name="connsiteY44" fmla="*/ 4660 h 87298"/>
                  <a:gd name="connsiteX45" fmla="*/ 528548 w 735301"/>
                  <a:gd name="connsiteY45" fmla="*/ 8464 h 87298"/>
                  <a:gd name="connsiteX46" fmla="*/ 524840 w 735301"/>
                  <a:gd name="connsiteY46" fmla="*/ 12363 h 87298"/>
                  <a:gd name="connsiteX47" fmla="*/ 520941 w 735301"/>
                  <a:gd name="connsiteY47" fmla="*/ 8464 h 87298"/>
                  <a:gd name="connsiteX48" fmla="*/ 516186 w 735301"/>
                  <a:gd name="connsiteY48" fmla="*/ 8559 h 87298"/>
                  <a:gd name="connsiteX49" fmla="*/ 524745 w 735301"/>
                  <a:gd name="connsiteY49" fmla="*/ 17117 h 87298"/>
                  <a:gd name="connsiteX50" fmla="*/ 533303 w 735301"/>
                  <a:gd name="connsiteY50" fmla="*/ 8559 h 87298"/>
                  <a:gd name="connsiteX51" fmla="*/ 524745 w 735301"/>
                  <a:gd name="connsiteY51" fmla="*/ 0 h 87298"/>
                  <a:gd name="connsiteX52" fmla="*/ 516186 w 735301"/>
                  <a:gd name="connsiteY52" fmla="*/ 8559 h 87298"/>
                  <a:gd name="connsiteX53" fmla="*/ 504964 w 735301"/>
                  <a:gd name="connsiteY53" fmla="*/ 56963 h 87298"/>
                  <a:gd name="connsiteX54" fmla="*/ 520180 w 735301"/>
                  <a:gd name="connsiteY54" fmla="*/ 70942 h 87298"/>
                  <a:gd name="connsiteX55" fmla="*/ 534825 w 735301"/>
                  <a:gd name="connsiteY55" fmla="*/ 64856 h 87298"/>
                  <a:gd name="connsiteX56" fmla="*/ 542147 w 735301"/>
                  <a:gd name="connsiteY56" fmla="*/ 70847 h 87298"/>
                  <a:gd name="connsiteX57" fmla="*/ 547187 w 735301"/>
                  <a:gd name="connsiteY57" fmla="*/ 69231 h 87298"/>
                  <a:gd name="connsiteX58" fmla="*/ 547187 w 735301"/>
                  <a:gd name="connsiteY58" fmla="*/ 62574 h 87298"/>
                  <a:gd name="connsiteX59" fmla="*/ 545951 w 735301"/>
                  <a:gd name="connsiteY59" fmla="*/ 62859 h 87298"/>
                  <a:gd name="connsiteX60" fmla="*/ 543574 w 735301"/>
                  <a:gd name="connsiteY60" fmla="*/ 60291 h 87298"/>
                  <a:gd name="connsiteX61" fmla="*/ 543574 w 735301"/>
                  <a:gd name="connsiteY61" fmla="*/ 39846 h 87298"/>
                  <a:gd name="connsiteX62" fmla="*/ 523889 w 735301"/>
                  <a:gd name="connsiteY62" fmla="*/ 21682 h 87298"/>
                  <a:gd name="connsiteX63" fmla="*/ 509054 w 735301"/>
                  <a:gd name="connsiteY63" fmla="*/ 25581 h 87298"/>
                  <a:gd name="connsiteX64" fmla="*/ 509054 w 735301"/>
                  <a:gd name="connsiteY64" fmla="*/ 34996 h 87298"/>
                  <a:gd name="connsiteX65" fmla="*/ 522652 w 735301"/>
                  <a:gd name="connsiteY65" fmla="*/ 30336 h 87298"/>
                  <a:gd name="connsiteX66" fmla="*/ 533589 w 735301"/>
                  <a:gd name="connsiteY66" fmla="*/ 39465 h 87298"/>
                  <a:gd name="connsiteX67" fmla="*/ 504964 w 735301"/>
                  <a:gd name="connsiteY67" fmla="*/ 56963 h 87298"/>
                  <a:gd name="connsiteX68" fmla="*/ 515045 w 735301"/>
                  <a:gd name="connsiteY68" fmla="*/ 56012 h 87298"/>
                  <a:gd name="connsiteX69" fmla="*/ 533779 w 735301"/>
                  <a:gd name="connsiteY69" fmla="*/ 47168 h 87298"/>
                  <a:gd name="connsiteX70" fmla="*/ 533779 w 735301"/>
                  <a:gd name="connsiteY70" fmla="*/ 57534 h 87298"/>
                  <a:gd name="connsiteX71" fmla="*/ 522462 w 735301"/>
                  <a:gd name="connsiteY71" fmla="*/ 62574 h 87298"/>
                  <a:gd name="connsiteX72" fmla="*/ 515045 w 735301"/>
                  <a:gd name="connsiteY72" fmla="*/ 56012 h 87298"/>
                  <a:gd name="connsiteX73" fmla="*/ 445814 w 735301"/>
                  <a:gd name="connsiteY73" fmla="*/ 46312 h 87298"/>
                  <a:gd name="connsiteX74" fmla="*/ 459508 w 735301"/>
                  <a:gd name="connsiteY74" fmla="*/ 30241 h 87298"/>
                  <a:gd name="connsiteX75" fmla="*/ 469683 w 735301"/>
                  <a:gd name="connsiteY75" fmla="*/ 34330 h 87298"/>
                  <a:gd name="connsiteX76" fmla="*/ 469683 w 735301"/>
                  <a:gd name="connsiteY76" fmla="*/ 58104 h 87298"/>
                  <a:gd name="connsiteX77" fmla="*/ 459223 w 735301"/>
                  <a:gd name="connsiteY77" fmla="*/ 62288 h 87298"/>
                  <a:gd name="connsiteX78" fmla="*/ 445814 w 735301"/>
                  <a:gd name="connsiteY78" fmla="*/ 46312 h 87298"/>
                  <a:gd name="connsiteX79" fmla="*/ 470730 w 735301"/>
                  <a:gd name="connsiteY79" fmla="*/ 66092 h 87298"/>
                  <a:gd name="connsiteX80" fmla="*/ 471205 w 735301"/>
                  <a:gd name="connsiteY80" fmla="*/ 70181 h 87298"/>
                  <a:gd name="connsiteX81" fmla="*/ 479574 w 735301"/>
                  <a:gd name="connsiteY81" fmla="*/ 70181 h 87298"/>
                  <a:gd name="connsiteX82" fmla="*/ 479574 w 735301"/>
                  <a:gd name="connsiteY82" fmla="*/ 6657 h 87298"/>
                  <a:gd name="connsiteX83" fmla="*/ 469683 w 735301"/>
                  <a:gd name="connsiteY83" fmla="*/ 6657 h 87298"/>
                  <a:gd name="connsiteX84" fmla="*/ 469683 w 735301"/>
                  <a:gd name="connsiteY84" fmla="*/ 25581 h 87298"/>
                  <a:gd name="connsiteX85" fmla="*/ 457796 w 735301"/>
                  <a:gd name="connsiteY85" fmla="*/ 21682 h 87298"/>
                  <a:gd name="connsiteX86" fmla="*/ 435639 w 735301"/>
                  <a:gd name="connsiteY86" fmla="*/ 46312 h 87298"/>
                  <a:gd name="connsiteX87" fmla="*/ 457796 w 735301"/>
                  <a:gd name="connsiteY87" fmla="*/ 70847 h 87298"/>
                  <a:gd name="connsiteX88" fmla="*/ 470730 w 735301"/>
                  <a:gd name="connsiteY88" fmla="*/ 66092 h 87298"/>
                  <a:gd name="connsiteX89" fmla="*/ 394937 w 735301"/>
                  <a:gd name="connsiteY89" fmla="*/ 42128 h 87298"/>
                  <a:gd name="connsiteX90" fmla="*/ 407395 w 735301"/>
                  <a:gd name="connsiteY90" fmla="*/ 30241 h 87298"/>
                  <a:gd name="connsiteX91" fmla="*/ 418236 w 735301"/>
                  <a:gd name="connsiteY91" fmla="*/ 42128 h 87298"/>
                  <a:gd name="connsiteX92" fmla="*/ 394937 w 735301"/>
                  <a:gd name="connsiteY92" fmla="*/ 42128 h 87298"/>
                  <a:gd name="connsiteX93" fmla="*/ 409868 w 735301"/>
                  <a:gd name="connsiteY93" fmla="*/ 70942 h 87298"/>
                  <a:gd name="connsiteX94" fmla="*/ 426605 w 735301"/>
                  <a:gd name="connsiteY94" fmla="*/ 65807 h 87298"/>
                  <a:gd name="connsiteX95" fmla="*/ 426605 w 735301"/>
                  <a:gd name="connsiteY95" fmla="*/ 56488 h 87298"/>
                  <a:gd name="connsiteX96" fmla="*/ 410723 w 735301"/>
                  <a:gd name="connsiteY96" fmla="*/ 62384 h 87298"/>
                  <a:gd name="connsiteX97" fmla="*/ 394747 w 735301"/>
                  <a:gd name="connsiteY97" fmla="*/ 50306 h 87298"/>
                  <a:gd name="connsiteX98" fmla="*/ 428411 w 735301"/>
                  <a:gd name="connsiteY98" fmla="*/ 50306 h 87298"/>
                  <a:gd name="connsiteX99" fmla="*/ 407110 w 735301"/>
                  <a:gd name="connsiteY99" fmla="*/ 21777 h 87298"/>
                  <a:gd name="connsiteX100" fmla="*/ 384572 w 735301"/>
                  <a:gd name="connsiteY100" fmla="*/ 46502 h 87298"/>
                  <a:gd name="connsiteX101" fmla="*/ 409868 w 735301"/>
                  <a:gd name="connsiteY101" fmla="*/ 70942 h 87298"/>
                  <a:gd name="connsiteX102" fmla="*/ 349576 w 735301"/>
                  <a:gd name="connsiteY102" fmla="*/ 26057 h 87298"/>
                  <a:gd name="connsiteX103" fmla="*/ 349576 w 735301"/>
                  <a:gd name="connsiteY103" fmla="*/ 31002 h 87298"/>
                  <a:gd name="connsiteX104" fmla="*/ 356043 w 735301"/>
                  <a:gd name="connsiteY104" fmla="*/ 31002 h 87298"/>
                  <a:gd name="connsiteX105" fmla="*/ 356043 w 735301"/>
                  <a:gd name="connsiteY105" fmla="*/ 55061 h 87298"/>
                  <a:gd name="connsiteX106" fmla="*/ 371448 w 735301"/>
                  <a:gd name="connsiteY106" fmla="*/ 70942 h 87298"/>
                  <a:gd name="connsiteX107" fmla="*/ 380387 w 735301"/>
                  <a:gd name="connsiteY107" fmla="*/ 68565 h 87298"/>
                  <a:gd name="connsiteX108" fmla="*/ 380387 w 735301"/>
                  <a:gd name="connsiteY108" fmla="*/ 60862 h 87298"/>
                  <a:gd name="connsiteX109" fmla="*/ 373731 w 735301"/>
                  <a:gd name="connsiteY109" fmla="*/ 62098 h 87298"/>
                  <a:gd name="connsiteX110" fmla="*/ 365838 w 735301"/>
                  <a:gd name="connsiteY110" fmla="*/ 54300 h 87298"/>
                  <a:gd name="connsiteX111" fmla="*/ 365838 w 735301"/>
                  <a:gd name="connsiteY111" fmla="*/ 31002 h 87298"/>
                  <a:gd name="connsiteX112" fmla="*/ 378676 w 735301"/>
                  <a:gd name="connsiteY112" fmla="*/ 31002 h 87298"/>
                  <a:gd name="connsiteX113" fmla="*/ 378676 w 735301"/>
                  <a:gd name="connsiteY113" fmla="*/ 22348 h 87298"/>
                  <a:gd name="connsiteX114" fmla="*/ 365838 w 735301"/>
                  <a:gd name="connsiteY114" fmla="*/ 22348 h 87298"/>
                  <a:gd name="connsiteX115" fmla="*/ 365838 w 735301"/>
                  <a:gd name="connsiteY115" fmla="*/ 13599 h 87298"/>
                  <a:gd name="connsiteX116" fmla="*/ 360322 w 735301"/>
                  <a:gd name="connsiteY116" fmla="*/ 13599 h 87298"/>
                  <a:gd name="connsiteX117" fmla="*/ 360132 w 735301"/>
                  <a:gd name="connsiteY117" fmla="*/ 14265 h 87298"/>
                  <a:gd name="connsiteX118" fmla="*/ 349576 w 735301"/>
                  <a:gd name="connsiteY118" fmla="*/ 26057 h 87298"/>
                  <a:gd name="connsiteX119" fmla="*/ 328084 w 735301"/>
                  <a:gd name="connsiteY119" fmla="*/ 21682 h 87298"/>
                  <a:gd name="connsiteX120" fmla="*/ 341778 w 735301"/>
                  <a:gd name="connsiteY120" fmla="*/ 24440 h 87298"/>
                  <a:gd name="connsiteX121" fmla="*/ 341683 w 735301"/>
                  <a:gd name="connsiteY121" fmla="*/ 33950 h 87298"/>
                  <a:gd name="connsiteX122" fmla="*/ 328655 w 735301"/>
                  <a:gd name="connsiteY122" fmla="*/ 30336 h 87298"/>
                  <a:gd name="connsiteX123" fmla="*/ 320572 w 735301"/>
                  <a:gd name="connsiteY123" fmla="*/ 34901 h 87298"/>
                  <a:gd name="connsiteX124" fmla="*/ 329511 w 735301"/>
                  <a:gd name="connsiteY124" fmla="*/ 41177 h 87298"/>
                  <a:gd name="connsiteX125" fmla="*/ 345107 w 735301"/>
                  <a:gd name="connsiteY125" fmla="*/ 56297 h 87298"/>
                  <a:gd name="connsiteX126" fmla="*/ 325897 w 735301"/>
                  <a:gd name="connsiteY126" fmla="*/ 70942 h 87298"/>
                  <a:gd name="connsiteX127" fmla="*/ 310111 w 735301"/>
                  <a:gd name="connsiteY127" fmla="*/ 67804 h 87298"/>
                  <a:gd name="connsiteX128" fmla="*/ 310111 w 735301"/>
                  <a:gd name="connsiteY128" fmla="*/ 57534 h 87298"/>
                  <a:gd name="connsiteX129" fmla="*/ 325517 w 735301"/>
                  <a:gd name="connsiteY129" fmla="*/ 62384 h 87298"/>
                  <a:gd name="connsiteX130" fmla="*/ 334931 w 735301"/>
                  <a:gd name="connsiteY130" fmla="*/ 57058 h 87298"/>
                  <a:gd name="connsiteX131" fmla="*/ 323995 w 735301"/>
                  <a:gd name="connsiteY131" fmla="*/ 49926 h 87298"/>
                  <a:gd name="connsiteX132" fmla="*/ 310586 w 735301"/>
                  <a:gd name="connsiteY132" fmla="*/ 35852 h 87298"/>
                  <a:gd name="connsiteX133" fmla="*/ 328084 w 735301"/>
                  <a:gd name="connsiteY133" fmla="*/ 21682 h 87298"/>
                  <a:gd name="connsiteX134" fmla="*/ 256191 w 735301"/>
                  <a:gd name="connsiteY134" fmla="*/ 26057 h 87298"/>
                  <a:gd name="connsiteX135" fmla="*/ 256191 w 735301"/>
                  <a:gd name="connsiteY135" fmla="*/ 31002 h 87298"/>
                  <a:gd name="connsiteX136" fmla="*/ 262658 w 735301"/>
                  <a:gd name="connsiteY136" fmla="*/ 31002 h 87298"/>
                  <a:gd name="connsiteX137" fmla="*/ 262658 w 735301"/>
                  <a:gd name="connsiteY137" fmla="*/ 55061 h 87298"/>
                  <a:gd name="connsiteX138" fmla="*/ 278063 w 735301"/>
                  <a:gd name="connsiteY138" fmla="*/ 70942 h 87298"/>
                  <a:gd name="connsiteX139" fmla="*/ 287002 w 735301"/>
                  <a:gd name="connsiteY139" fmla="*/ 68565 h 87298"/>
                  <a:gd name="connsiteX140" fmla="*/ 287002 w 735301"/>
                  <a:gd name="connsiteY140" fmla="*/ 60862 h 87298"/>
                  <a:gd name="connsiteX141" fmla="*/ 280346 w 735301"/>
                  <a:gd name="connsiteY141" fmla="*/ 62098 h 87298"/>
                  <a:gd name="connsiteX142" fmla="*/ 272453 w 735301"/>
                  <a:gd name="connsiteY142" fmla="*/ 54300 h 87298"/>
                  <a:gd name="connsiteX143" fmla="*/ 272453 w 735301"/>
                  <a:gd name="connsiteY143" fmla="*/ 31002 h 87298"/>
                  <a:gd name="connsiteX144" fmla="*/ 285291 w 735301"/>
                  <a:gd name="connsiteY144" fmla="*/ 31002 h 87298"/>
                  <a:gd name="connsiteX145" fmla="*/ 285291 w 735301"/>
                  <a:gd name="connsiteY145" fmla="*/ 22348 h 87298"/>
                  <a:gd name="connsiteX146" fmla="*/ 272453 w 735301"/>
                  <a:gd name="connsiteY146" fmla="*/ 22348 h 87298"/>
                  <a:gd name="connsiteX147" fmla="*/ 272453 w 735301"/>
                  <a:gd name="connsiteY147" fmla="*/ 13599 h 87298"/>
                  <a:gd name="connsiteX148" fmla="*/ 266937 w 735301"/>
                  <a:gd name="connsiteY148" fmla="*/ 13599 h 87298"/>
                  <a:gd name="connsiteX149" fmla="*/ 266747 w 735301"/>
                  <a:gd name="connsiteY149" fmla="*/ 14265 h 87298"/>
                  <a:gd name="connsiteX150" fmla="*/ 256191 w 735301"/>
                  <a:gd name="connsiteY150" fmla="*/ 26057 h 87298"/>
                  <a:gd name="connsiteX151" fmla="*/ 215109 w 735301"/>
                  <a:gd name="connsiteY151" fmla="*/ 46312 h 87298"/>
                  <a:gd name="connsiteX152" fmla="*/ 228803 w 735301"/>
                  <a:gd name="connsiteY152" fmla="*/ 30241 h 87298"/>
                  <a:gd name="connsiteX153" fmla="*/ 238978 w 735301"/>
                  <a:gd name="connsiteY153" fmla="*/ 34330 h 87298"/>
                  <a:gd name="connsiteX154" fmla="*/ 238978 w 735301"/>
                  <a:gd name="connsiteY154" fmla="*/ 58104 h 87298"/>
                  <a:gd name="connsiteX155" fmla="*/ 228518 w 735301"/>
                  <a:gd name="connsiteY155" fmla="*/ 62288 h 87298"/>
                  <a:gd name="connsiteX156" fmla="*/ 215109 w 735301"/>
                  <a:gd name="connsiteY156" fmla="*/ 46312 h 87298"/>
                  <a:gd name="connsiteX157" fmla="*/ 240024 w 735301"/>
                  <a:gd name="connsiteY157" fmla="*/ 66092 h 87298"/>
                  <a:gd name="connsiteX158" fmla="*/ 240500 w 735301"/>
                  <a:gd name="connsiteY158" fmla="*/ 70181 h 87298"/>
                  <a:gd name="connsiteX159" fmla="*/ 248868 w 735301"/>
                  <a:gd name="connsiteY159" fmla="*/ 70181 h 87298"/>
                  <a:gd name="connsiteX160" fmla="*/ 248868 w 735301"/>
                  <a:gd name="connsiteY160" fmla="*/ 6657 h 87298"/>
                  <a:gd name="connsiteX161" fmla="*/ 238978 w 735301"/>
                  <a:gd name="connsiteY161" fmla="*/ 6657 h 87298"/>
                  <a:gd name="connsiteX162" fmla="*/ 238978 w 735301"/>
                  <a:gd name="connsiteY162" fmla="*/ 25581 h 87298"/>
                  <a:gd name="connsiteX163" fmla="*/ 227091 w 735301"/>
                  <a:gd name="connsiteY163" fmla="*/ 21682 h 87298"/>
                  <a:gd name="connsiteX164" fmla="*/ 204934 w 735301"/>
                  <a:gd name="connsiteY164" fmla="*/ 46312 h 87298"/>
                  <a:gd name="connsiteX165" fmla="*/ 227091 w 735301"/>
                  <a:gd name="connsiteY165" fmla="*/ 70847 h 87298"/>
                  <a:gd name="connsiteX166" fmla="*/ 240024 w 735301"/>
                  <a:gd name="connsiteY166" fmla="*/ 66092 h 87298"/>
                  <a:gd name="connsiteX167" fmla="*/ 161950 w 735301"/>
                  <a:gd name="connsiteY167" fmla="*/ 46312 h 87298"/>
                  <a:gd name="connsiteX168" fmla="*/ 174788 w 735301"/>
                  <a:gd name="connsiteY168" fmla="*/ 30336 h 87298"/>
                  <a:gd name="connsiteX169" fmla="*/ 187816 w 735301"/>
                  <a:gd name="connsiteY169" fmla="*/ 46312 h 87298"/>
                  <a:gd name="connsiteX170" fmla="*/ 175073 w 735301"/>
                  <a:gd name="connsiteY170" fmla="*/ 62384 h 87298"/>
                  <a:gd name="connsiteX171" fmla="*/ 161950 w 735301"/>
                  <a:gd name="connsiteY171" fmla="*/ 46312 h 87298"/>
                  <a:gd name="connsiteX172" fmla="*/ 197897 w 735301"/>
                  <a:gd name="connsiteY172" fmla="*/ 46312 h 87298"/>
                  <a:gd name="connsiteX173" fmla="*/ 174883 w 735301"/>
                  <a:gd name="connsiteY173" fmla="*/ 21777 h 87298"/>
                  <a:gd name="connsiteX174" fmla="*/ 151965 w 735301"/>
                  <a:gd name="connsiteY174" fmla="*/ 46312 h 87298"/>
                  <a:gd name="connsiteX175" fmla="*/ 174978 w 735301"/>
                  <a:gd name="connsiteY175" fmla="*/ 70942 h 87298"/>
                  <a:gd name="connsiteX176" fmla="*/ 197897 w 735301"/>
                  <a:gd name="connsiteY176" fmla="*/ 46312 h 87298"/>
                  <a:gd name="connsiteX177" fmla="*/ 114592 w 735301"/>
                  <a:gd name="connsiteY177" fmla="*/ 37183 h 87298"/>
                  <a:gd name="connsiteX178" fmla="*/ 122770 w 735301"/>
                  <a:gd name="connsiteY178" fmla="*/ 29765 h 87298"/>
                  <a:gd name="connsiteX179" fmla="*/ 131234 w 735301"/>
                  <a:gd name="connsiteY179" fmla="*/ 37183 h 87298"/>
                  <a:gd name="connsiteX180" fmla="*/ 123055 w 735301"/>
                  <a:gd name="connsiteY180" fmla="*/ 44600 h 87298"/>
                  <a:gd name="connsiteX181" fmla="*/ 114592 w 735301"/>
                  <a:gd name="connsiteY181" fmla="*/ 37183 h 87298"/>
                  <a:gd name="connsiteX182" fmla="*/ 123341 w 735301"/>
                  <a:gd name="connsiteY182" fmla="*/ 87299 h 87298"/>
                  <a:gd name="connsiteX183" fmla="*/ 146639 w 735301"/>
                  <a:gd name="connsiteY183" fmla="*/ 72369 h 87298"/>
                  <a:gd name="connsiteX184" fmla="*/ 129427 w 735301"/>
                  <a:gd name="connsiteY184" fmla="*/ 59816 h 87298"/>
                  <a:gd name="connsiteX185" fmla="*/ 119822 w 735301"/>
                  <a:gd name="connsiteY185" fmla="*/ 59150 h 87298"/>
                  <a:gd name="connsiteX186" fmla="*/ 113355 w 735301"/>
                  <a:gd name="connsiteY186" fmla="*/ 55156 h 87298"/>
                  <a:gd name="connsiteX187" fmla="*/ 115923 w 735301"/>
                  <a:gd name="connsiteY187" fmla="*/ 51828 h 87298"/>
                  <a:gd name="connsiteX188" fmla="*/ 122960 w 735301"/>
                  <a:gd name="connsiteY188" fmla="*/ 52779 h 87298"/>
                  <a:gd name="connsiteX189" fmla="*/ 141124 w 735301"/>
                  <a:gd name="connsiteY189" fmla="*/ 37373 h 87298"/>
                  <a:gd name="connsiteX190" fmla="*/ 138271 w 735301"/>
                  <a:gd name="connsiteY190" fmla="*/ 29765 h 87298"/>
                  <a:gd name="connsiteX191" fmla="*/ 146354 w 735301"/>
                  <a:gd name="connsiteY191" fmla="*/ 29765 h 87298"/>
                  <a:gd name="connsiteX192" fmla="*/ 146354 w 735301"/>
                  <a:gd name="connsiteY192" fmla="*/ 21777 h 87298"/>
                  <a:gd name="connsiteX193" fmla="*/ 122960 w 735301"/>
                  <a:gd name="connsiteY193" fmla="*/ 21777 h 87298"/>
                  <a:gd name="connsiteX194" fmla="*/ 104797 w 735301"/>
                  <a:gd name="connsiteY194" fmla="*/ 37563 h 87298"/>
                  <a:gd name="connsiteX195" fmla="*/ 110978 w 735301"/>
                  <a:gd name="connsiteY195" fmla="*/ 49641 h 87298"/>
                  <a:gd name="connsiteX196" fmla="*/ 104702 w 735301"/>
                  <a:gd name="connsiteY196" fmla="*/ 57914 h 87298"/>
                  <a:gd name="connsiteX197" fmla="*/ 118776 w 735301"/>
                  <a:gd name="connsiteY197" fmla="*/ 67994 h 87298"/>
                  <a:gd name="connsiteX198" fmla="*/ 127810 w 735301"/>
                  <a:gd name="connsiteY198" fmla="*/ 68565 h 87298"/>
                  <a:gd name="connsiteX199" fmla="*/ 136654 w 735301"/>
                  <a:gd name="connsiteY199" fmla="*/ 73320 h 87298"/>
                  <a:gd name="connsiteX200" fmla="*/ 123531 w 735301"/>
                  <a:gd name="connsiteY200" fmla="*/ 79121 h 87298"/>
                  <a:gd name="connsiteX201" fmla="*/ 111454 w 735301"/>
                  <a:gd name="connsiteY201" fmla="*/ 74080 h 87298"/>
                  <a:gd name="connsiteX202" fmla="*/ 113165 w 735301"/>
                  <a:gd name="connsiteY202" fmla="*/ 70752 h 87298"/>
                  <a:gd name="connsiteX203" fmla="*/ 105367 w 735301"/>
                  <a:gd name="connsiteY203" fmla="*/ 70752 h 87298"/>
                  <a:gd name="connsiteX204" fmla="*/ 101754 w 735301"/>
                  <a:gd name="connsiteY204" fmla="*/ 76363 h 87298"/>
                  <a:gd name="connsiteX205" fmla="*/ 123341 w 735301"/>
                  <a:gd name="connsiteY205" fmla="*/ 87299 h 87298"/>
                  <a:gd name="connsiteX206" fmla="*/ 49641 w 735301"/>
                  <a:gd name="connsiteY206" fmla="*/ 26057 h 87298"/>
                  <a:gd name="connsiteX207" fmla="*/ 49641 w 735301"/>
                  <a:gd name="connsiteY207" fmla="*/ 31002 h 87298"/>
                  <a:gd name="connsiteX208" fmla="*/ 56107 w 735301"/>
                  <a:gd name="connsiteY208" fmla="*/ 31002 h 87298"/>
                  <a:gd name="connsiteX209" fmla="*/ 56107 w 735301"/>
                  <a:gd name="connsiteY209" fmla="*/ 55061 h 87298"/>
                  <a:gd name="connsiteX210" fmla="*/ 71513 w 735301"/>
                  <a:gd name="connsiteY210" fmla="*/ 70942 h 87298"/>
                  <a:gd name="connsiteX211" fmla="*/ 80452 w 735301"/>
                  <a:gd name="connsiteY211" fmla="*/ 68565 h 87298"/>
                  <a:gd name="connsiteX212" fmla="*/ 80452 w 735301"/>
                  <a:gd name="connsiteY212" fmla="*/ 60862 h 87298"/>
                  <a:gd name="connsiteX213" fmla="*/ 73795 w 735301"/>
                  <a:gd name="connsiteY213" fmla="*/ 62098 h 87298"/>
                  <a:gd name="connsiteX214" fmla="*/ 65902 w 735301"/>
                  <a:gd name="connsiteY214" fmla="*/ 54300 h 87298"/>
                  <a:gd name="connsiteX215" fmla="*/ 65902 w 735301"/>
                  <a:gd name="connsiteY215" fmla="*/ 31002 h 87298"/>
                  <a:gd name="connsiteX216" fmla="*/ 78740 w 735301"/>
                  <a:gd name="connsiteY216" fmla="*/ 31002 h 87298"/>
                  <a:gd name="connsiteX217" fmla="*/ 78740 w 735301"/>
                  <a:gd name="connsiteY217" fmla="*/ 22348 h 87298"/>
                  <a:gd name="connsiteX218" fmla="*/ 65902 w 735301"/>
                  <a:gd name="connsiteY218" fmla="*/ 22348 h 87298"/>
                  <a:gd name="connsiteX219" fmla="*/ 65902 w 735301"/>
                  <a:gd name="connsiteY219" fmla="*/ 13599 h 87298"/>
                  <a:gd name="connsiteX220" fmla="*/ 60387 w 735301"/>
                  <a:gd name="connsiteY220" fmla="*/ 13599 h 87298"/>
                  <a:gd name="connsiteX221" fmla="*/ 60196 w 735301"/>
                  <a:gd name="connsiteY221" fmla="*/ 14265 h 87298"/>
                  <a:gd name="connsiteX222" fmla="*/ 49641 w 735301"/>
                  <a:gd name="connsiteY222" fmla="*/ 26057 h 87298"/>
                  <a:gd name="connsiteX223" fmla="*/ 10270 w 735301"/>
                  <a:gd name="connsiteY223" fmla="*/ 42128 h 87298"/>
                  <a:gd name="connsiteX224" fmla="*/ 22728 w 735301"/>
                  <a:gd name="connsiteY224" fmla="*/ 30241 h 87298"/>
                  <a:gd name="connsiteX225" fmla="*/ 33569 w 735301"/>
                  <a:gd name="connsiteY225" fmla="*/ 42128 h 87298"/>
                  <a:gd name="connsiteX226" fmla="*/ 10270 w 735301"/>
                  <a:gd name="connsiteY226" fmla="*/ 42128 h 87298"/>
                  <a:gd name="connsiteX227" fmla="*/ 25201 w 735301"/>
                  <a:gd name="connsiteY227" fmla="*/ 70942 h 87298"/>
                  <a:gd name="connsiteX228" fmla="*/ 41938 w 735301"/>
                  <a:gd name="connsiteY228" fmla="*/ 65807 h 87298"/>
                  <a:gd name="connsiteX229" fmla="*/ 41938 w 735301"/>
                  <a:gd name="connsiteY229" fmla="*/ 56488 h 87298"/>
                  <a:gd name="connsiteX230" fmla="*/ 26057 w 735301"/>
                  <a:gd name="connsiteY230" fmla="*/ 62384 h 87298"/>
                  <a:gd name="connsiteX231" fmla="*/ 10080 w 735301"/>
                  <a:gd name="connsiteY231" fmla="*/ 50306 h 87298"/>
                  <a:gd name="connsiteX232" fmla="*/ 43745 w 735301"/>
                  <a:gd name="connsiteY232" fmla="*/ 50306 h 87298"/>
                  <a:gd name="connsiteX233" fmla="*/ 22443 w 735301"/>
                  <a:gd name="connsiteY233" fmla="*/ 21777 h 87298"/>
                  <a:gd name="connsiteX234" fmla="*/ 0 w 735301"/>
                  <a:gd name="connsiteY234" fmla="*/ 46502 h 87298"/>
                  <a:gd name="connsiteX235" fmla="*/ 25201 w 735301"/>
                  <a:gd name="connsiteY235" fmla="*/ 70942 h 872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</a:cxnLst>
                <a:rect l="l" t="t" r="r" b="b"/>
                <a:pathLst>
                  <a:path w="735301" h="87298">
                    <a:moveTo>
                      <a:pt x="701625" y="42128"/>
                    </a:moveTo>
                    <a:cubicBezTo>
                      <a:pt x="702766" y="34710"/>
                      <a:pt x="707331" y="30241"/>
                      <a:pt x="714082" y="30241"/>
                    </a:cubicBezTo>
                    <a:cubicBezTo>
                      <a:pt x="720169" y="30241"/>
                      <a:pt x="724163" y="34901"/>
                      <a:pt x="724923" y="42128"/>
                    </a:cubicBezTo>
                    <a:lnTo>
                      <a:pt x="701625" y="42128"/>
                    </a:lnTo>
                    <a:close/>
                    <a:moveTo>
                      <a:pt x="716650" y="70942"/>
                    </a:moveTo>
                    <a:cubicBezTo>
                      <a:pt x="722926" y="70942"/>
                      <a:pt x="729869" y="68755"/>
                      <a:pt x="733387" y="65807"/>
                    </a:cubicBezTo>
                    <a:lnTo>
                      <a:pt x="733387" y="56488"/>
                    </a:lnTo>
                    <a:cubicBezTo>
                      <a:pt x="729393" y="60006"/>
                      <a:pt x="723307" y="62384"/>
                      <a:pt x="717506" y="62384"/>
                    </a:cubicBezTo>
                    <a:cubicBezTo>
                      <a:pt x="708091" y="62384"/>
                      <a:pt x="702766" y="58389"/>
                      <a:pt x="701530" y="50306"/>
                    </a:cubicBezTo>
                    <a:lnTo>
                      <a:pt x="735194" y="50306"/>
                    </a:lnTo>
                    <a:cubicBezTo>
                      <a:pt x="736335" y="32523"/>
                      <a:pt x="728347" y="21777"/>
                      <a:pt x="713892" y="21777"/>
                    </a:cubicBezTo>
                    <a:cubicBezTo>
                      <a:pt x="700103" y="21777"/>
                      <a:pt x="691354" y="31382"/>
                      <a:pt x="691354" y="46502"/>
                    </a:cubicBezTo>
                    <a:cubicBezTo>
                      <a:pt x="691354" y="62193"/>
                      <a:pt x="700484" y="70942"/>
                      <a:pt x="716650" y="70942"/>
                    </a:cubicBezTo>
                    <a:moveTo>
                      <a:pt x="659402" y="70086"/>
                    </a:moveTo>
                    <a:lnTo>
                      <a:pt x="670338" y="70086"/>
                    </a:lnTo>
                    <a:cubicBezTo>
                      <a:pt x="676900" y="55917"/>
                      <a:pt x="682796" y="40131"/>
                      <a:pt x="688121" y="22348"/>
                    </a:cubicBezTo>
                    <a:lnTo>
                      <a:pt x="677946" y="22348"/>
                    </a:lnTo>
                    <a:cubicBezTo>
                      <a:pt x="673952" y="37373"/>
                      <a:pt x="669577" y="49926"/>
                      <a:pt x="665298" y="60196"/>
                    </a:cubicBezTo>
                    <a:cubicBezTo>
                      <a:pt x="660923" y="49736"/>
                      <a:pt x="656263" y="35471"/>
                      <a:pt x="653411" y="22348"/>
                    </a:cubicBezTo>
                    <a:lnTo>
                      <a:pt x="642665" y="22348"/>
                    </a:lnTo>
                    <a:cubicBezTo>
                      <a:pt x="646564" y="37753"/>
                      <a:pt x="652650" y="55156"/>
                      <a:pt x="659402" y="70086"/>
                    </a:cubicBezTo>
                    <a:moveTo>
                      <a:pt x="604531" y="42128"/>
                    </a:moveTo>
                    <a:cubicBezTo>
                      <a:pt x="605672" y="34710"/>
                      <a:pt x="610237" y="30241"/>
                      <a:pt x="616988" y="30241"/>
                    </a:cubicBezTo>
                    <a:cubicBezTo>
                      <a:pt x="623075" y="30241"/>
                      <a:pt x="627069" y="34901"/>
                      <a:pt x="627830" y="42128"/>
                    </a:cubicBezTo>
                    <a:lnTo>
                      <a:pt x="604531" y="42128"/>
                    </a:lnTo>
                    <a:close/>
                    <a:moveTo>
                      <a:pt x="619556" y="70942"/>
                    </a:moveTo>
                    <a:cubicBezTo>
                      <a:pt x="625833" y="70942"/>
                      <a:pt x="632775" y="68755"/>
                      <a:pt x="636293" y="65807"/>
                    </a:cubicBezTo>
                    <a:lnTo>
                      <a:pt x="636293" y="56488"/>
                    </a:lnTo>
                    <a:cubicBezTo>
                      <a:pt x="632299" y="60006"/>
                      <a:pt x="626213" y="62384"/>
                      <a:pt x="620412" y="62384"/>
                    </a:cubicBezTo>
                    <a:cubicBezTo>
                      <a:pt x="610997" y="62384"/>
                      <a:pt x="605672" y="58389"/>
                      <a:pt x="604436" y="50306"/>
                    </a:cubicBezTo>
                    <a:lnTo>
                      <a:pt x="638100" y="50306"/>
                    </a:lnTo>
                    <a:cubicBezTo>
                      <a:pt x="639241" y="32523"/>
                      <a:pt x="631253" y="21777"/>
                      <a:pt x="616798" y="21777"/>
                    </a:cubicBezTo>
                    <a:cubicBezTo>
                      <a:pt x="603009" y="21777"/>
                      <a:pt x="594260" y="31382"/>
                      <a:pt x="594260" y="46502"/>
                    </a:cubicBezTo>
                    <a:cubicBezTo>
                      <a:pt x="594355" y="62193"/>
                      <a:pt x="603390" y="70942"/>
                      <a:pt x="619556" y="70942"/>
                    </a:cubicBezTo>
                    <a:moveTo>
                      <a:pt x="582278" y="59340"/>
                    </a:moveTo>
                    <a:lnTo>
                      <a:pt x="582278" y="6657"/>
                    </a:lnTo>
                    <a:lnTo>
                      <a:pt x="572388" y="6657"/>
                    </a:lnTo>
                    <a:lnTo>
                      <a:pt x="572388" y="60101"/>
                    </a:lnTo>
                    <a:cubicBezTo>
                      <a:pt x="572388" y="66948"/>
                      <a:pt x="576002" y="70942"/>
                      <a:pt x="582183" y="70942"/>
                    </a:cubicBezTo>
                    <a:cubicBezTo>
                      <a:pt x="584085" y="70942"/>
                      <a:pt x="585987" y="70372"/>
                      <a:pt x="587223" y="69706"/>
                    </a:cubicBezTo>
                    <a:lnTo>
                      <a:pt x="587223" y="62288"/>
                    </a:lnTo>
                    <a:cubicBezTo>
                      <a:pt x="586558" y="62574"/>
                      <a:pt x="585892" y="62669"/>
                      <a:pt x="585131" y="62669"/>
                    </a:cubicBezTo>
                    <a:cubicBezTo>
                      <a:pt x="583134" y="62574"/>
                      <a:pt x="582278" y="61528"/>
                      <a:pt x="582278" y="59340"/>
                    </a:cubicBezTo>
                    <a:moveTo>
                      <a:pt x="520941" y="8464"/>
                    </a:moveTo>
                    <a:cubicBezTo>
                      <a:pt x="520941" y="6371"/>
                      <a:pt x="522652" y="4660"/>
                      <a:pt x="524840" y="4660"/>
                    </a:cubicBezTo>
                    <a:cubicBezTo>
                      <a:pt x="526932" y="4660"/>
                      <a:pt x="528548" y="6371"/>
                      <a:pt x="528548" y="8464"/>
                    </a:cubicBezTo>
                    <a:cubicBezTo>
                      <a:pt x="528548" y="10746"/>
                      <a:pt x="526932" y="12363"/>
                      <a:pt x="524840" y="12363"/>
                    </a:cubicBezTo>
                    <a:cubicBezTo>
                      <a:pt x="522652" y="12363"/>
                      <a:pt x="520941" y="10651"/>
                      <a:pt x="520941" y="8464"/>
                    </a:cubicBezTo>
                    <a:moveTo>
                      <a:pt x="516186" y="8559"/>
                    </a:moveTo>
                    <a:cubicBezTo>
                      <a:pt x="516186" y="13314"/>
                      <a:pt x="519990" y="17117"/>
                      <a:pt x="524745" y="17117"/>
                    </a:cubicBezTo>
                    <a:cubicBezTo>
                      <a:pt x="529499" y="17117"/>
                      <a:pt x="533303" y="13314"/>
                      <a:pt x="533303" y="8559"/>
                    </a:cubicBezTo>
                    <a:cubicBezTo>
                      <a:pt x="533303" y="3804"/>
                      <a:pt x="529499" y="0"/>
                      <a:pt x="524745" y="0"/>
                    </a:cubicBezTo>
                    <a:cubicBezTo>
                      <a:pt x="519990" y="0"/>
                      <a:pt x="516186" y="3709"/>
                      <a:pt x="516186" y="8559"/>
                    </a:cubicBezTo>
                    <a:moveTo>
                      <a:pt x="504964" y="56963"/>
                    </a:moveTo>
                    <a:cubicBezTo>
                      <a:pt x="504964" y="65141"/>
                      <a:pt x="511241" y="70942"/>
                      <a:pt x="520180" y="70942"/>
                    </a:cubicBezTo>
                    <a:cubicBezTo>
                      <a:pt x="526171" y="70942"/>
                      <a:pt x="531496" y="68565"/>
                      <a:pt x="534825" y="64856"/>
                    </a:cubicBezTo>
                    <a:cubicBezTo>
                      <a:pt x="535776" y="68755"/>
                      <a:pt x="538248" y="70847"/>
                      <a:pt x="542147" y="70847"/>
                    </a:cubicBezTo>
                    <a:cubicBezTo>
                      <a:pt x="544239" y="70847"/>
                      <a:pt x="546236" y="70181"/>
                      <a:pt x="547187" y="69231"/>
                    </a:cubicBezTo>
                    <a:lnTo>
                      <a:pt x="547187" y="62574"/>
                    </a:lnTo>
                    <a:cubicBezTo>
                      <a:pt x="546617" y="62764"/>
                      <a:pt x="546236" y="62859"/>
                      <a:pt x="545951" y="62859"/>
                    </a:cubicBezTo>
                    <a:cubicBezTo>
                      <a:pt x="544334" y="62859"/>
                      <a:pt x="543574" y="62003"/>
                      <a:pt x="543574" y="60291"/>
                    </a:cubicBezTo>
                    <a:lnTo>
                      <a:pt x="543574" y="39846"/>
                    </a:lnTo>
                    <a:cubicBezTo>
                      <a:pt x="543574" y="28054"/>
                      <a:pt x="536727" y="21682"/>
                      <a:pt x="523889" y="21682"/>
                    </a:cubicBezTo>
                    <a:cubicBezTo>
                      <a:pt x="518468" y="21682"/>
                      <a:pt x="513048" y="23109"/>
                      <a:pt x="509054" y="25581"/>
                    </a:cubicBezTo>
                    <a:lnTo>
                      <a:pt x="509054" y="34996"/>
                    </a:lnTo>
                    <a:cubicBezTo>
                      <a:pt x="513428" y="31857"/>
                      <a:pt x="517707" y="30336"/>
                      <a:pt x="522652" y="30336"/>
                    </a:cubicBezTo>
                    <a:cubicBezTo>
                      <a:pt x="529499" y="30336"/>
                      <a:pt x="533493" y="33664"/>
                      <a:pt x="533589" y="39465"/>
                    </a:cubicBezTo>
                    <a:cubicBezTo>
                      <a:pt x="513904" y="40416"/>
                      <a:pt x="504964" y="45837"/>
                      <a:pt x="504964" y="56963"/>
                    </a:cubicBezTo>
                    <a:moveTo>
                      <a:pt x="515045" y="56012"/>
                    </a:moveTo>
                    <a:cubicBezTo>
                      <a:pt x="515045" y="50211"/>
                      <a:pt x="520275" y="47644"/>
                      <a:pt x="533779" y="47168"/>
                    </a:cubicBezTo>
                    <a:lnTo>
                      <a:pt x="533779" y="57534"/>
                    </a:lnTo>
                    <a:cubicBezTo>
                      <a:pt x="530831" y="60767"/>
                      <a:pt x="527027" y="62574"/>
                      <a:pt x="522462" y="62574"/>
                    </a:cubicBezTo>
                    <a:cubicBezTo>
                      <a:pt x="517802" y="62479"/>
                      <a:pt x="515045" y="60101"/>
                      <a:pt x="515045" y="56012"/>
                    </a:cubicBezTo>
                    <a:moveTo>
                      <a:pt x="445814" y="46312"/>
                    </a:moveTo>
                    <a:cubicBezTo>
                      <a:pt x="445814" y="36612"/>
                      <a:pt x="451520" y="30241"/>
                      <a:pt x="459508" y="30241"/>
                    </a:cubicBezTo>
                    <a:cubicBezTo>
                      <a:pt x="464263" y="30241"/>
                      <a:pt x="467591" y="32143"/>
                      <a:pt x="469683" y="34330"/>
                    </a:cubicBezTo>
                    <a:lnTo>
                      <a:pt x="469683" y="58104"/>
                    </a:lnTo>
                    <a:cubicBezTo>
                      <a:pt x="467306" y="60767"/>
                      <a:pt x="463692" y="62288"/>
                      <a:pt x="459223" y="62288"/>
                    </a:cubicBezTo>
                    <a:cubicBezTo>
                      <a:pt x="451140" y="62288"/>
                      <a:pt x="445814" y="55727"/>
                      <a:pt x="445814" y="46312"/>
                    </a:cubicBezTo>
                    <a:moveTo>
                      <a:pt x="470730" y="66092"/>
                    </a:moveTo>
                    <a:lnTo>
                      <a:pt x="471205" y="70181"/>
                    </a:lnTo>
                    <a:lnTo>
                      <a:pt x="479574" y="70181"/>
                    </a:lnTo>
                    <a:lnTo>
                      <a:pt x="479574" y="6657"/>
                    </a:lnTo>
                    <a:lnTo>
                      <a:pt x="469683" y="6657"/>
                    </a:lnTo>
                    <a:lnTo>
                      <a:pt x="469683" y="25581"/>
                    </a:lnTo>
                    <a:cubicBezTo>
                      <a:pt x="466735" y="23109"/>
                      <a:pt x="463027" y="21682"/>
                      <a:pt x="457796" y="21682"/>
                    </a:cubicBezTo>
                    <a:cubicBezTo>
                      <a:pt x="444958" y="21682"/>
                      <a:pt x="435639" y="31192"/>
                      <a:pt x="435639" y="46312"/>
                    </a:cubicBezTo>
                    <a:cubicBezTo>
                      <a:pt x="435639" y="61147"/>
                      <a:pt x="444958" y="70847"/>
                      <a:pt x="457796" y="70847"/>
                    </a:cubicBezTo>
                    <a:cubicBezTo>
                      <a:pt x="463122" y="70942"/>
                      <a:pt x="467591" y="68945"/>
                      <a:pt x="470730" y="66092"/>
                    </a:cubicBezTo>
                    <a:moveTo>
                      <a:pt x="394937" y="42128"/>
                    </a:moveTo>
                    <a:cubicBezTo>
                      <a:pt x="396078" y="34710"/>
                      <a:pt x="400643" y="30241"/>
                      <a:pt x="407395" y="30241"/>
                    </a:cubicBezTo>
                    <a:cubicBezTo>
                      <a:pt x="413481" y="30241"/>
                      <a:pt x="417475" y="34901"/>
                      <a:pt x="418236" y="42128"/>
                    </a:cubicBezTo>
                    <a:lnTo>
                      <a:pt x="394937" y="42128"/>
                    </a:lnTo>
                    <a:close/>
                    <a:moveTo>
                      <a:pt x="409868" y="70942"/>
                    </a:moveTo>
                    <a:cubicBezTo>
                      <a:pt x="416144" y="70942"/>
                      <a:pt x="423086" y="68755"/>
                      <a:pt x="426605" y="65807"/>
                    </a:cubicBezTo>
                    <a:lnTo>
                      <a:pt x="426605" y="56488"/>
                    </a:lnTo>
                    <a:cubicBezTo>
                      <a:pt x="422610" y="60006"/>
                      <a:pt x="416524" y="62384"/>
                      <a:pt x="410723" y="62384"/>
                    </a:cubicBezTo>
                    <a:cubicBezTo>
                      <a:pt x="401309" y="62384"/>
                      <a:pt x="395983" y="58389"/>
                      <a:pt x="394747" y="50306"/>
                    </a:cubicBezTo>
                    <a:lnTo>
                      <a:pt x="428411" y="50306"/>
                    </a:lnTo>
                    <a:cubicBezTo>
                      <a:pt x="429553" y="32523"/>
                      <a:pt x="421564" y="21777"/>
                      <a:pt x="407110" y="21777"/>
                    </a:cubicBezTo>
                    <a:cubicBezTo>
                      <a:pt x="393321" y="21777"/>
                      <a:pt x="384572" y="31382"/>
                      <a:pt x="384572" y="46502"/>
                    </a:cubicBezTo>
                    <a:cubicBezTo>
                      <a:pt x="384667" y="62193"/>
                      <a:pt x="393701" y="70942"/>
                      <a:pt x="409868" y="70942"/>
                    </a:cubicBezTo>
                    <a:moveTo>
                      <a:pt x="349576" y="26057"/>
                    </a:moveTo>
                    <a:lnTo>
                      <a:pt x="349576" y="31002"/>
                    </a:lnTo>
                    <a:lnTo>
                      <a:pt x="356043" y="31002"/>
                    </a:lnTo>
                    <a:lnTo>
                      <a:pt x="356043" y="55061"/>
                    </a:lnTo>
                    <a:cubicBezTo>
                      <a:pt x="356043" y="65332"/>
                      <a:pt x="361368" y="70942"/>
                      <a:pt x="371448" y="70942"/>
                    </a:cubicBezTo>
                    <a:cubicBezTo>
                      <a:pt x="375062" y="70942"/>
                      <a:pt x="378866" y="69896"/>
                      <a:pt x="380387" y="68565"/>
                    </a:cubicBezTo>
                    <a:lnTo>
                      <a:pt x="380387" y="60862"/>
                    </a:lnTo>
                    <a:cubicBezTo>
                      <a:pt x="378771" y="61623"/>
                      <a:pt x="375918" y="62098"/>
                      <a:pt x="373731" y="62098"/>
                    </a:cubicBezTo>
                    <a:cubicBezTo>
                      <a:pt x="368025" y="62098"/>
                      <a:pt x="365838" y="59911"/>
                      <a:pt x="365838" y="54300"/>
                    </a:cubicBezTo>
                    <a:lnTo>
                      <a:pt x="365838" y="31002"/>
                    </a:lnTo>
                    <a:lnTo>
                      <a:pt x="378676" y="31002"/>
                    </a:lnTo>
                    <a:lnTo>
                      <a:pt x="378676" y="22348"/>
                    </a:lnTo>
                    <a:lnTo>
                      <a:pt x="365838" y="22348"/>
                    </a:lnTo>
                    <a:lnTo>
                      <a:pt x="365838" y="13599"/>
                    </a:lnTo>
                    <a:lnTo>
                      <a:pt x="360322" y="13599"/>
                    </a:lnTo>
                    <a:lnTo>
                      <a:pt x="360132" y="14265"/>
                    </a:lnTo>
                    <a:cubicBezTo>
                      <a:pt x="358230" y="20161"/>
                      <a:pt x="355092" y="23584"/>
                      <a:pt x="349576" y="26057"/>
                    </a:cubicBezTo>
                    <a:moveTo>
                      <a:pt x="328084" y="21682"/>
                    </a:moveTo>
                    <a:cubicBezTo>
                      <a:pt x="333600" y="21682"/>
                      <a:pt x="338830" y="22633"/>
                      <a:pt x="341778" y="24440"/>
                    </a:cubicBezTo>
                    <a:lnTo>
                      <a:pt x="341683" y="33950"/>
                    </a:lnTo>
                    <a:cubicBezTo>
                      <a:pt x="338164" y="31572"/>
                      <a:pt x="333410" y="30336"/>
                      <a:pt x="328655" y="30336"/>
                    </a:cubicBezTo>
                    <a:cubicBezTo>
                      <a:pt x="323424" y="30336"/>
                      <a:pt x="320572" y="31857"/>
                      <a:pt x="320572" y="34901"/>
                    </a:cubicBezTo>
                    <a:cubicBezTo>
                      <a:pt x="320476" y="37658"/>
                      <a:pt x="322854" y="39275"/>
                      <a:pt x="329511" y="41177"/>
                    </a:cubicBezTo>
                    <a:cubicBezTo>
                      <a:pt x="341112" y="44505"/>
                      <a:pt x="345107" y="48309"/>
                      <a:pt x="345107" y="56297"/>
                    </a:cubicBezTo>
                    <a:cubicBezTo>
                      <a:pt x="345107" y="65046"/>
                      <a:pt x="337404" y="70942"/>
                      <a:pt x="325897" y="70942"/>
                    </a:cubicBezTo>
                    <a:cubicBezTo>
                      <a:pt x="319335" y="70942"/>
                      <a:pt x="314105" y="69896"/>
                      <a:pt x="310111" y="67804"/>
                    </a:cubicBezTo>
                    <a:lnTo>
                      <a:pt x="310111" y="57534"/>
                    </a:lnTo>
                    <a:cubicBezTo>
                      <a:pt x="314580" y="60482"/>
                      <a:pt x="320381" y="62384"/>
                      <a:pt x="325517" y="62384"/>
                    </a:cubicBezTo>
                    <a:cubicBezTo>
                      <a:pt x="331222" y="62384"/>
                      <a:pt x="334931" y="60291"/>
                      <a:pt x="334931" y="57058"/>
                    </a:cubicBezTo>
                    <a:cubicBezTo>
                      <a:pt x="334931" y="53349"/>
                      <a:pt x="331508" y="52208"/>
                      <a:pt x="323995" y="49926"/>
                    </a:cubicBezTo>
                    <a:cubicBezTo>
                      <a:pt x="314676" y="47073"/>
                      <a:pt x="310586" y="42889"/>
                      <a:pt x="310586" y="35852"/>
                    </a:cubicBezTo>
                    <a:cubicBezTo>
                      <a:pt x="310586" y="27008"/>
                      <a:pt x="317243" y="21682"/>
                      <a:pt x="328084" y="21682"/>
                    </a:cubicBezTo>
                    <a:moveTo>
                      <a:pt x="256191" y="26057"/>
                    </a:moveTo>
                    <a:lnTo>
                      <a:pt x="256191" y="31002"/>
                    </a:lnTo>
                    <a:lnTo>
                      <a:pt x="262658" y="31002"/>
                    </a:lnTo>
                    <a:lnTo>
                      <a:pt x="262658" y="55061"/>
                    </a:lnTo>
                    <a:cubicBezTo>
                      <a:pt x="262658" y="65332"/>
                      <a:pt x="267983" y="70942"/>
                      <a:pt x="278063" y="70942"/>
                    </a:cubicBezTo>
                    <a:cubicBezTo>
                      <a:pt x="281677" y="70942"/>
                      <a:pt x="285481" y="69896"/>
                      <a:pt x="287002" y="68565"/>
                    </a:cubicBezTo>
                    <a:lnTo>
                      <a:pt x="287002" y="60862"/>
                    </a:lnTo>
                    <a:cubicBezTo>
                      <a:pt x="285386" y="61623"/>
                      <a:pt x="282533" y="62098"/>
                      <a:pt x="280346" y="62098"/>
                    </a:cubicBezTo>
                    <a:cubicBezTo>
                      <a:pt x="274640" y="62098"/>
                      <a:pt x="272453" y="59911"/>
                      <a:pt x="272453" y="54300"/>
                    </a:cubicBezTo>
                    <a:lnTo>
                      <a:pt x="272453" y="31002"/>
                    </a:lnTo>
                    <a:lnTo>
                      <a:pt x="285291" y="31002"/>
                    </a:lnTo>
                    <a:lnTo>
                      <a:pt x="285291" y="22348"/>
                    </a:lnTo>
                    <a:lnTo>
                      <a:pt x="272453" y="22348"/>
                    </a:lnTo>
                    <a:lnTo>
                      <a:pt x="272453" y="13599"/>
                    </a:lnTo>
                    <a:lnTo>
                      <a:pt x="266937" y="13599"/>
                    </a:lnTo>
                    <a:lnTo>
                      <a:pt x="266747" y="14265"/>
                    </a:lnTo>
                    <a:cubicBezTo>
                      <a:pt x="264940" y="20161"/>
                      <a:pt x="261707" y="23584"/>
                      <a:pt x="256191" y="26057"/>
                    </a:cubicBezTo>
                    <a:moveTo>
                      <a:pt x="215109" y="46312"/>
                    </a:moveTo>
                    <a:cubicBezTo>
                      <a:pt x="215109" y="36612"/>
                      <a:pt x="220815" y="30241"/>
                      <a:pt x="228803" y="30241"/>
                    </a:cubicBezTo>
                    <a:cubicBezTo>
                      <a:pt x="233558" y="30241"/>
                      <a:pt x="236886" y="32143"/>
                      <a:pt x="238978" y="34330"/>
                    </a:cubicBezTo>
                    <a:lnTo>
                      <a:pt x="238978" y="58104"/>
                    </a:lnTo>
                    <a:cubicBezTo>
                      <a:pt x="236601" y="60767"/>
                      <a:pt x="232987" y="62288"/>
                      <a:pt x="228518" y="62288"/>
                    </a:cubicBezTo>
                    <a:cubicBezTo>
                      <a:pt x="220435" y="62288"/>
                      <a:pt x="215109" y="55727"/>
                      <a:pt x="215109" y="46312"/>
                    </a:cubicBezTo>
                    <a:moveTo>
                      <a:pt x="240024" y="66092"/>
                    </a:moveTo>
                    <a:lnTo>
                      <a:pt x="240500" y="70181"/>
                    </a:lnTo>
                    <a:lnTo>
                      <a:pt x="248868" y="70181"/>
                    </a:lnTo>
                    <a:lnTo>
                      <a:pt x="248868" y="6657"/>
                    </a:lnTo>
                    <a:lnTo>
                      <a:pt x="238978" y="6657"/>
                    </a:lnTo>
                    <a:lnTo>
                      <a:pt x="238978" y="25581"/>
                    </a:lnTo>
                    <a:cubicBezTo>
                      <a:pt x="236030" y="23109"/>
                      <a:pt x="232322" y="21682"/>
                      <a:pt x="227091" y="21682"/>
                    </a:cubicBezTo>
                    <a:cubicBezTo>
                      <a:pt x="214253" y="21682"/>
                      <a:pt x="204934" y="31192"/>
                      <a:pt x="204934" y="46312"/>
                    </a:cubicBezTo>
                    <a:cubicBezTo>
                      <a:pt x="204934" y="61147"/>
                      <a:pt x="214253" y="70847"/>
                      <a:pt x="227091" y="70847"/>
                    </a:cubicBezTo>
                    <a:cubicBezTo>
                      <a:pt x="232417" y="70942"/>
                      <a:pt x="236886" y="68945"/>
                      <a:pt x="240024" y="66092"/>
                    </a:cubicBezTo>
                    <a:moveTo>
                      <a:pt x="161950" y="46312"/>
                    </a:moveTo>
                    <a:cubicBezTo>
                      <a:pt x="161950" y="36422"/>
                      <a:pt x="166895" y="30336"/>
                      <a:pt x="174788" y="30336"/>
                    </a:cubicBezTo>
                    <a:cubicBezTo>
                      <a:pt x="182776" y="30336"/>
                      <a:pt x="187816" y="36422"/>
                      <a:pt x="187816" y="46312"/>
                    </a:cubicBezTo>
                    <a:cubicBezTo>
                      <a:pt x="187816" y="56202"/>
                      <a:pt x="182776" y="62384"/>
                      <a:pt x="175073" y="62384"/>
                    </a:cubicBezTo>
                    <a:cubicBezTo>
                      <a:pt x="166895" y="62288"/>
                      <a:pt x="161950" y="56202"/>
                      <a:pt x="161950" y="46312"/>
                    </a:cubicBezTo>
                    <a:moveTo>
                      <a:pt x="197897" y="46312"/>
                    </a:moveTo>
                    <a:cubicBezTo>
                      <a:pt x="197897" y="32048"/>
                      <a:pt x="189908" y="21777"/>
                      <a:pt x="174883" y="21777"/>
                    </a:cubicBezTo>
                    <a:cubicBezTo>
                      <a:pt x="159953" y="21777"/>
                      <a:pt x="151965" y="32238"/>
                      <a:pt x="151965" y="46312"/>
                    </a:cubicBezTo>
                    <a:cubicBezTo>
                      <a:pt x="151965" y="60577"/>
                      <a:pt x="159858" y="70942"/>
                      <a:pt x="174978" y="70942"/>
                    </a:cubicBezTo>
                    <a:cubicBezTo>
                      <a:pt x="189813" y="70942"/>
                      <a:pt x="197897" y="60387"/>
                      <a:pt x="197897" y="46312"/>
                    </a:cubicBezTo>
                    <a:moveTo>
                      <a:pt x="114592" y="37183"/>
                    </a:moveTo>
                    <a:cubicBezTo>
                      <a:pt x="114592" y="32618"/>
                      <a:pt x="117920" y="29765"/>
                      <a:pt x="122770" y="29765"/>
                    </a:cubicBezTo>
                    <a:cubicBezTo>
                      <a:pt x="127810" y="29765"/>
                      <a:pt x="131234" y="32713"/>
                      <a:pt x="131234" y="37183"/>
                    </a:cubicBezTo>
                    <a:cubicBezTo>
                      <a:pt x="131234" y="41652"/>
                      <a:pt x="128000" y="44600"/>
                      <a:pt x="123055" y="44600"/>
                    </a:cubicBezTo>
                    <a:cubicBezTo>
                      <a:pt x="117825" y="44600"/>
                      <a:pt x="114592" y="41748"/>
                      <a:pt x="114592" y="37183"/>
                    </a:cubicBezTo>
                    <a:moveTo>
                      <a:pt x="123341" y="87299"/>
                    </a:moveTo>
                    <a:cubicBezTo>
                      <a:pt x="137130" y="87299"/>
                      <a:pt x="146639" y="81213"/>
                      <a:pt x="146639" y="72369"/>
                    </a:cubicBezTo>
                    <a:cubicBezTo>
                      <a:pt x="146639" y="65141"/>
                      <a:pt x="141409" y="60577"/>
                      <a:pt x="129427" y="59816"/>
                    </a:cubicBezTo>
                    <a:lnTo>
                      <a:pt x="119822" y="59150"/>
                    </a:lnTo>
                    <a:cubicBezTo>
                      <a:pt x="115257" y="58865"/>
                      <a:pt x="113355" y="57534"/>
                      <a:pt x="113355" y="55156"/>
                    </a:cubicBezTo>
                    <a:cubicBezTo>
                      <a:pt x="113355" y="53730"/>
                      <a:pt x="114211" y="52493"/>
                      <a:pt x="115923" y="51828"/>
                    </a:cubicBezTo>
                    <a:cubicBezTo>
                      <a:pt x="118015" y="52398"/>
                      <a:pt x="120393" y="52779"/>
                      <a:pt x="122960" y="52779"/>
                    </a:cubicBezTo>
                    <a:cubicBezTo>
                      <a:pt x="133896" y="52779"/>
                      <a:pt x="141124" y="46597"/>
                      <a:pt x="141124" y="37373"/>
                    </a:cubicBezTo>
                    <a:cubicBezTo>
                      <a:pt x="141124" y="34425"/>
                      <a:pt x="140078" y="31762"/>
                      <a:pt x="138271" y="29765"/>
                    </a:cubicBezTo>
                    <a:cubicBezTo>
                      <a:pt x="141409" y="30241"/>
                      <a:pt x="143977" y="30241"/>
                      <a:pt x="146354" y="29765"/>
                    </a:cubicBezTo>
                    <a:lnTo>
                      <a:pt x="146354" y="21777"/>
                    </a:lnTo>
                    <a:cubicBezTo>
                      <a:pt x="138366" y="23109"/>
                      <a:pt x="130378" y="21777"/>
                      <a:pt x="122960" y="21777"/>
                    </a:cubicBezTo>
                    <a:cubicBezTo>
                      <a:pt x="111834" y="21777"/>
                      <a:pt x="104797" y="27958"/>
                      <a:pt x="104797" y="37563"/>
                    </a:cubicBezTo>
                    <a:cubicBezTo>
                      <a:pt x="104797" y="42794"/>
                      <a:pt x="107079" y="46883"/>
                      <a:pt x="110978" y="49641"/>
                    </a:cubicBezTo>
                    <a:cubicBezTo>
                      <a:pt x="106889" y="51352"/>
                      <a:pt x="104702" y="54300"/>
                      <a:pt x="104702" y="57914"/>
                    </a:cubicBezTo>
                    <a:cubicBezTo>
                      <a:pt x="104702" y="63905"/>
                      <a:pt x="109552" y="67424"/>
                      <a:pt x="118776" y="67994"/>
                    </a:cubicBezTo>
                    <a:lnTo>
                      <a:pt x="127810" y="68565"/>
                    </a:lnTo>
                    <a:cubicBezTo>
                      <a:pt x="134562" y="69040"/>
                      <a:pt x="136654" y="70467"/>
                      <a:pt x="136654" y="73320"/>
                    </a:cubicBezTo>
                    <a:cubicBezTo>
                      <a:pt x="136654" y="76743"/>
                      <a:pt x="131234" y="79121"/>
                      <a:pt x="123531" y="79121"/>
                    </a:cubicBezTo>
                    <a:cubicBezTo>
                      <a:pt x="115733" y="79121"/>
                      <a:pt x="111454" y="77409"/>
                      <a:pt x="111454" y="74080"/>
                    </a:cubicBezTo>
                    <a:cubicBezTo>
                      <a:pt x="111454" y="72939"/>
                      <a:pt x="112119" y="71703"/>
                      <a:pt x="113165" y="70752"/>
                    </a:cubicBezTo>
                    <a:lnTo>
                      <a:pt x="105367" y="70752"/>
                    </a:lnTo>
                    <a:cubicBezTo>
                      <a:pt x="103180" y="71798"/>
                      <a:pt x="101754" y="73985"/>
                      <a:pt x="101754" y="76363"/>
                    </a:cubicBezTo>
                    <a:cubicBezTo>
                      <a:pt x="101754" y="82734"/>
                      <a:pt x="110122" y="87299"/>
                      <a:pt x="123341" y="87299"/>
                    </a:cubicBezTo>
                    <a:moveTo>
                      <a:pt x="49641" y="26057"/>
                    </a:moveTo>
                    <a:lnTo>
                      <a:pt x="49641" y="31002"/>
                    </a:lnTo>
                    <a:lnTo>
                      <a:pt x="56107" y="31002"/>
                    </a:lnTo>
                    <a:lnTo>
                      <a:pt x="56107" y="55061"/>
                    </a:lnTo>
                    <a:cubicBezTo>
                      <a:pt x="56107" y="65332"/>
                      <a:pt x="61433" y="70942"/>
                      <a:pt x="71513" y="70942"/>
                    </a:cubicBezTo>
                    <a:cubicBezTo>
                      <a:pt x="75127" y="70942"/>
                      <a:pt x="78930" y="69896"/>
                      <a:pt x="80452" y="68565"/>
                    </a:cubicBezTo>
                    <a:lnTo>
                      <a:pt x="80452" y="60862"/>
                    </a:lnTo>
                    <a:cubicBezTo>
                      <a:pt x="78835" y="61623"/>
                      <a:pt x="75982" y="62098"/>
                      <a:pt x="73795" y="62098"/>
                    </a:cubicBezTo>
                    <a:cubicBezTo>
                      <a:pt x="68089" y="62098"/>
                      <a:pt x="65902" y="59911"/>
                      <a:pt x="65902" y="54300"/>
                    </a:cubicBezTo>
                    <a:lnTo>
                      <a:pt x="65902" y="31002"/>
                    </a:lnTo>
                    <a:lnTo>
                      <a:pt x="78740" y="31002"/>
                    </a:lnTo>
                    <a:lnTo>
                      <a:pt x="78740" y="22348"/>
                    </a:lnTo>
                    <a:lnTo>
                      <a:pt x="65902" y="22348"/>
                    </a:lnTo>
                    <a:lnTo>
                      <a:pt x="65902" y="13599"/>
                    </a:lnTo>
                    <a:lnTo>
                      <a:pt x="60387" y="13599"/>
                    </a:lnTo>
                    <a:lnTo>
                      <a:pt x="60196" y="14265"/>
                    </a:lnTo>
                    <a:cubicBezTo>
                      <a:pt x="58294" y="20161"/>
                      <a:pt x="55156" y="23584"/>
                      <a:pt x="49641" y="26057"/>
                    </a:cubicBezTo>
                    <a:moveTo>
                      <a:pt x="10270" y="42128"/>
                    </a:moveTo>
                    <a:cubicBezTo>
                      <a:pt x="11412" y="34710"/>
                      <a:pt x="15976" y="30241"/>
                      <a:pt x="22728" y="30241"/>
                    </a:cubicBezTo>
                    <a:cubicBezTo>
                      <a:pt x="28814" y="30241"/>
                      <a:pt x="32808" y="34901"/>
                      <a:pt x="33569" y="42128"/>
                    </a:cubicBezTo>
                    <a:lnTo>
                      <a:pt x="10270" y="42128"/>
                    </a:lnTo>
                    <a:close/>
                    <a:moveTo>
                      <a:pt x="25201" y="70942"/>
                    </a:moveTo>
                    <a:cubicBezTo>
                      <a:pt x="31477" y="70942"/>
                      <a:pt x="38419" y="68755"/>
                      <a:pt x="41938" y="65807"/>
                    </a:cubicBezTo>
                    <a:lnTo>
                      <a:pt x="41938" y="56488"/>
                    </a:lnTo>
                    <a:cubicBezTo>
                      <a:pt x="37944" y="60006"/>
                      <a:pt x="31857" y="62384"/>
                      <a:pt x="26057" y="62384"/>
                    </a:cubicBezTo>
                    <a:cubicBezTo>
                      <a:pt x="16642" y="62384"/>
                      <a:pt x="11317" y="58389"/>
                      <a:pt x="10080" y="50306"/>
                    </a:cubicBezTo>
                    <a:lnTo>
                      <a:pt x="43745" y="50306"/>
                    </a:lnTo>
                    <a:cubicBezTo>
                      <a:pt x="44886" y="32523"/>
                      <a:pt x="36898" y="21777"/>
                      <a:pt x="22443" y="21777"/>
                    </a:cubicBezTo>
                    <a:cubicBezTo>
                      <a:pt x="8654" y="21777"/>
                      <a:pt x="0" y="31382"/>
                      <a:pt x="0" y="46502"/>
                    </a:cubicBezTo>
                    <a:cubicBezTo>
                      <a:pt x="0" y="62193"/>
                      <a:pt x="9034" y="70942"/>
                      <a:pt x="25201" y="70942"/>
                    </a:cubicBezTo>
                  </a:path>
                </a:pathLst>
              </a:custGeom>
              <a:solidFill>
                <a:srgbClr val="000000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</p:grpSp>
        <p:sp>
          <p:nvSpPr>
            <p:cNvPr id="204" name="Frihåndsform: figur 203">
              <a:extLst>
                <a:ext uri="{FF2B5EF4-FFF2-40B4-BE49-F238E27FC236}">
                  <a16:creationId xmlns:a16="http://schemas.microsoft.com/office/drawing/2014/main" id="{E1E386EF-D015-4120-AE5C-DD517A1EE541}"/>
                </a:ext>
              </a:extLst>
            </p:cNvPr>
            <p:cNvSpPr/>
            <p:nvPr/>
          </p:nvSpPr>
          <p:spPr>
            <a:xfrm>
              <a:off x="10422185" y="1044448"/>
              <a:ext cx="36327" cy="9414"/>
            </a:xfrm>
            <a:custGeom>
              <a:avLst/>
              <a:gdLst>
                <a:gd name="connsiteX0" fmla="*/ 0 w 36327"/>
                <a:gd name="connsiteY0" fmla="*/ 0 h 9414"/>
                <a:gd name="connsiteX1" fmla="*/ 36327 w 36327"/>
                <a:gd name="connsiteY1" fmla="*/ 0 h 9414"/>
                <a:gd name="connsiteX2" fmla="*/ 36327 w 36327"/>
                <a:gd name="connsiteY2" fmla="*/ 9415 h 9414"/>
                <a:gd name="connsiteX3" fmla="*/ 0 w 36327"/>
                <a:gd name="connsiteY3" fmla="*/ 9415 h 9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327" h="9414">
                  <a:moveTo>
                    <a:pt x="0" y="0"/>
                  </a:moveTo>
                  <a:lnTo>
                    <a:pt x="36327" y="0"/>
                  </a:lnTo>
                  <a:lnTo>
                    <a:pt x="36327" y="9415"/>
                  </a:lnTo>
                  <a:lnTo>
                    <a:pt x="0" y="9415"/>
                  </a:lnTo>
                  <a:close/>
                </a:path>
              </a:pathLst>
            </a:custGeom>
            <a:solidFill>
              <a:srgbClr val="000000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</p:grpSp>
      <p:sp>
        <p:nvSpPr>
          <p:cNvPr id="422" name="Plassholder for tekst 6">
            <a:extLst>
              <a:ext uri="{FF2B5EF4-FFF2-40B4-BE49-F238E27FC236}">
                <a16:creationId xmlns:a16="http://schemas.microsoft.com/office/drawing/2014/main" id="{00C0C721-BBED-4C9A-8AC8-810FE45FCF5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818689" y="144014"/>
            <a:ext cx="1179545" cy="469900"/>
          </a:xfrm>
          <a:prstGeom prst="rect">
            <a:avLst/>
          </a:prstGeom>
          <a:blipFill dpi="0" rotWithShape="1"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rgbClr val="000000"/>
                </a:solidFill>
                <a:latin typeface="+mn-lt"/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/>
              <a:t> </a:t>
            </a:r>
          </a:p>
        </p:txBody>
      </p:sp>
      <p:sp>
        <p:nvSpPr>
          <p:cNvPr id="423" name="Text Placeholder 12">
            <a:extLst>
              <a:ext uri="{FF2B5EF4-FFF2-40B4-BE49-F238E27FC236}">
                <a16:creationId xmlns:a16="http://schemas.microsoft.com/office/drawing/2014/main" id="{FD036D8E-C152-4D8A-8C72-8D3824ED246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0" y="2059389"/>
            <a:ext cx="4683318" cy="1274667"/>
          </a:xfrm>
          <a:blipFill dpi="0" rotWithShape="1"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200">
                <a:latin typeface="+mn-lt"/>
              </a:defRPr>
            </a:lvl1pPr>
          </a:lstStyle>
          <a:p>
            <a:pPr lvl="0"/>
            <a:r>
              <a:rPr lang="en-US" dirty="0"/>
              <a:t>    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876108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ksjonside med bilde (Morgendis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8">
            <a:extLst>
              <a:ext uri="{FF2B5EF4-FFF2-40B4-BE49-F238E27FC236}">
                <a16:creationId xmlns:a16="http://schemas.microsoft.com/office/drawing/2014/main" id="{1ADE82D7-99C0-4C17-9332-80814333FAB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12192000" cy="6858000"/>
          </a:xfrm>
          <a:solidFill>
            <a:srgbClr val="DEEDE7">
              <a:alpha val="60000"/>
            </a:srgbClr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nb-NO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E0E56BB-C46C-4A3E-B600-EE40DC7124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54881" y="2071254"/>
            <a:ext cx="7100913" cy="1258365"/>
          </a:xfrm>
        </p:spPr>
        <p:txBody>
          <a:bodyPr anchor="b">
            <a:normAutofit/>
          </a:bodyPr>
          <a:lstStyle>
            <a:lvl1pPr algn="l">
              <a:defRPr sz="3600">
                <a:solidFill>
                  <a:schemeClr val="accent6"/>
                </a:solidFill>
                <a:latin typeface="Drammen" pitchFamily="2" charset="77"/>
                <a:ea typeface="Drammen" pitchFamily="2" charset="77"/>
              </a:defRPr>
            </a:lvl1pPr>
          </a:lstStyle>
          <a:p>
            <a:r>
              <a:rPr lang="en-US"/>
              <a:t>Click to edit Master title style</a:t>
            </a:r>
            <a:endParaRPr lang="nb-NO" dirty="0"/>
          </a:p>
        </p:txBody>
      </p:sp>
      <p:sp>
        <p:nvSpPr>
          <p:cNvPr id="10" name="Plassholder for tekst 2">
            <a:extLst>
              <a:ext uri="{FF2B5EF4-FFF2-40B4-BE49-F238E27FC236}">
                <a16:creationId xmlns:a16="http://schemas.microsoft.com/office/drawing/2014/main" id="{C1662860-7665-49AB-AB8C-04134E7B8DB8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4754880" y="3536334"/>
            <a:ext cx="7100913" cy="1500187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accent6"/>
                </a:solidFill>
                <a:latin typeface="Drammen Medium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9" name="Text Placeholder 12">
            <a:extLst>
              <a:ext uri="{FF2B5EF4-FFF2-40B4-BE49-F238E27FC236}">
                <a16:creationId xmlns:a16="http://schemas.microsoft.com/office/drawing/2014/main" id="{377E5260-E6A1-42D7-B954-064D109C40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92118" y="1329"/>
            <a:ext cx="1561628" cy="696569"/>
          </a:xfrm>
          <a:blipFill dpi="0" rotWithShape="1"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latin typeface="+mn-lt"/>
              </a:defRPr>
            </a:lvl1pPr>
          </a:lstStyle>
          <a:p>
            <a:pPr lvl="0"/>
            <a:r>
              <a:rPr lang="en-US" dirty="0"/>
              <a:t>    </a:t>
            </a:r>
            <a:endParaRPr lang="nb-NO" dirty="0"/>
          </a:p>
        </p:txBody>
      </p:sp>
      <p:sp>
        <p:nvSpPr>
          <p:cNvPr id="422" name="Plassholder for tekst 6">
            <a:extLst>
              <a:ext uri="{FF2B5EF4-FFF2-40B4-BE49-F238E27FC236}">
                <a16:creationId xmlns:a16="http://schemas.microsoft.com/office/drawing/2014/main" id="{00C0C721-BBED-4C9A-8AC8-810FE45FCF5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818689" y="144014"/>
            <a:ext cx="1179545" cy="469900"/>
          </a:xfrm>
          <a:prstGeom prst="rect">
            <a:avLst/>
          </a:prstGeom>
          <a:blipFill dpi="0" rotWithShape="1"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rgbClr val="000000"/>
                </a:solidFill>
                <a:latin typeface="+mn-lt"/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/>
              <a:t> </a:t>
            </a:r>
          </a:p>
        </p:txBody>
      </p:sp>
      <p:sp>
        <p:nvSpPr>
          <p:cNvPr id="423" name="Text Placeholder 12">
            <a:extLst>
              <a:ext uri="{FF2B5EF4-FFF2-40B4-BE49-F238E27FC236}">
                <a16:creationId xmlns:a16="http://schemas.microsoft.com/office/drawing/2014/main" id="{D6028424-3D21-4109-9E21-574C1F1A29B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0" y="2059389"/>
            <a:ext cx="4683318" cy="1274667"/>
          </a:xfrm>
          <a:blipFill dpi="0" rotWithShape="1"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200">
                <a:latin typeface="+mn-lt"/>
              </a:defRPr>
            </a:lvl1pPr>
          </a:lstStyle>
          <a:p>
            <a:pPr lvl="0"/>
            <a:r>
              <a:rPr lang="en-US" dirty="0"/>
              <a:t>    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1909682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ksjonside med bilde (Tømmer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8">
            <a:extLst>
              <a:ext uri="{FF2B5EF4-FFF2-40B4-BE49-F238E27FC236}">
                <a16:creationId xmlns:a16="http://schemas.microsoft.com/office/drawing/2014/main" id="{1ADE82D7-99C0-4C17-9332-80814333FAB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12192000" cy="6858000"/>
          </a:xfrm>
          <a:solidFill>
            <a:srgbClr val="BCA79B">
              <a:alpha val="60000"/>
            </a:srgbClr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nb-NO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E0E56BB-C46C-4A3E-B600-EE40DC7124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54881" y="2071254"/>
            <a:ext cx="7100913" cy="1258365"/>
          </a:xfrm>
        </p:spPr>
        <p:txBody>
          <a:bodyPr anchor="b">
            <a:normAutofit/>
          </a:bodyPr>
          <a:lstStyle>
            <a:lvl1pPr algn="l">
              <a:defRPr sz="3600">
                <a:solidFill>
                  <a:schemeClr val="bg1"/>
                </a:solidFill>
                <a:latin typeface="Drammen" pitchFamily="2" charset="77"/>
                <a:ea typeface="Drammen" pitchFamily="2" charset="77"/>
              </a:defRPr>
            </a:lvl1pPr>
          </a:lstStyle>
          <a:p>
            <a:r>
              <a:rPr lang="en-US"/>
              <a:t>Click to edit Master title style</a:t>
            </a:r>
            <a:endParaRPr lang="nb-NO" dirty="0"/>
          </a:p>
        </p:txBody>
      </p:sp>
      <p:sp>
        <p:nvSpPr>
          <p:cNvPr id="10" name="Plassholder for tekst 2">
            <a:extLst>
              <a:ext uri="{FF2B5EF4-FFF2-40B4-BE49-F238E27FC236}">
                <a16:creationId xmlns:a16="http://schemas.microsoft.com/office/drawing/2014/main" id="{C1662860-7665-49AB-AB8C-04134E7B8DB8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4754880" y="3536334"/>
            <a:ext cx="7100913" cy="1500187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  <a:latin typeface="Drammen Medium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9" name="Text Placeholder 12">
            <a:extLst>
              <a:ext uri="{FF2B5EF4-FFF2-40B4-BE49-F238E27FC236}">
                <a16:creationId xmlns:a16="http://schemas.microsoft.com/office/drawing/2014/main" id="{377E5260-E6A1-42D7-B954-064D109C40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92118" y="1329"/>
            <a:ext cx="1561628" cy="696569"/>
          </a:xfrm>
          <a:blipFill dpi="0" rotWithShape="1"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latin typeface="+mn-lt"/>
              </a:defRPr>
            </a:lvl1pPr>
          </a:lstStyle>
          <a:p>
            <a:pPr lvl="0"/>
            <a:r>
              <a:rPr lang="en-US" dirty="0"/>
              <a:t>    </a:t>
            </a:r>
            <a:endParaRPr lang="nb-NO" dirty="0"/>
          </a:p>
        </p:txBody>
      </p:sp>
      <p:grpSp>
        <p:nvGrpSpPr>
          <p:cNvPr id="160" name="dasdasda">
            <a:extLst>
              <a:ext uri="{FF2B5EF4-FFF2-40B4-BE49-F238E27FC236}">
                <a16:creationId xmlns:a16="http://schemas.microsoft.com/office/drawing/2014/main" id="{BF0615C2-CABE-4AA4-A18D-F2F051FB328C}"/>
              </a:ext>
            </a:extLst>
          </p:cNvPr>
          <p:cNvGrpSpPr/>
          <p:nvPr userDrawn="1"/>
        </p:nvGrpSpPr>
        <p:grpSpPr>
          <a:xfrm>
            <a:off x="10819799" y="142943"/>
            <a:ext cx="1179545" cy="469900"/>
            <a:chOff x="10053875" y="625546"/>
            <a:chExt cx="1163332" cy="470539"/>
          </a:xfrm>
        </p:grpSpPr>
        <p:grpSp>
          <p:nvGrpSpPr>
            <p:cNvPr id="161" name="dasdasda">
              <a:extLst>
                <a:ext uri="{FF2B5EF4-FFF2-40B4-BE49-F238E27FC236}">
                  <a16:creationId xmlns:a16="http://schemas.microsoft.com/office/drawing/2014/main" id="{B1CDCC03-C95F-4798-82BF-27BE19657738}"/>
                </a:ext>
              </a:extLst>
            </p:cNvPr>
            <p:cNvGrpSpPr/>
            <p:nvPr/>
          </p:nvGrpSpPr>
          <p:grpSpPr>
            <a:xfrm>
              <a:off x="10421710" y="740423"/>
              <a:ext cx="601392" cy="108410"/>
              <a:chOff x="10421710" y="740423"/>
              <a:chExt cx="601392" cy="108410"/>
            </a:xfrm>
            <a:solidFill>
              <a:srgbClr val="12110C"/>
            </a:solidFill>
          </p:grpSpPr>
          <p:sp>
            <p:nvSpPr>
              <p:cNvPr id="285" name="Frihåndsform: figur 284">
                <a:extLst>
                  <a:ext uri="{FF2B5EF4-FFF2-40B4-BE49-F238E27FC236}">
                    <a16:creationId xmlns:a16="http://schemas.microsoft.com/office/drawing/2014/main" id="{4A2953EE-BE70-4CCA-9374-D5CC34A72D51}"/>
                  </a:ext>
                </a:extLst>
              </p:cNvPr>
              <p:cNvSpPr/>
              <p:nvPr/>
            </p:nvSpPr>
            <p:spPr>
              <a:xfrm>
                <a:off x="10421710" y="740423"/>
                <a:ext cx="97189" cy="108315"/>
              </a:xfrm>
              <a:custGeom>
                <a:avLst/>
                <a:gdLst>
                  <a:gd name="connsiteX0" fmla="*/ 40416 w 97189"/>
                  <a:gd name="connsiteY0" fmla="*/ 88060 h 108315"/>
                  <a:gd name="connsiteX1" fmla="*/ 57439 w 97189"/>
                  <a:gd name="connsiteY1" fmla="*/ 83780 h 108315"/>
                  <a:gd name="connsiteX2" fmla="*/ 69326 w 97189"/>
                  <a:gd name="connsiteY2" fmla="*/ 71798 h 108315"/>
                  <a:gd name="connsiteX3" fmla="*/ 73700 w 97189"/>
                  <a:gd name="connsiteY3" fmla="*/ 54586 h 108315"/>
                  <a:gd name="connsiteX4" fmla="*/ 69421 w 97189"/>
                  <a:gd name="connsiteY4" fmla="*/ 36612 h 108315"/>
                  <a:gd name="connsiteX5" fmla="*/ 57629 w 97189"/>
                  <a:gd name="connsiteY5" fmla="*/ 24630 h 108315"/>
                  <a:gd name="connsiteX6" fmla="*/ 40321 w 97189"/>
                  <a:gd name="connsiteY6" fmla="*/ 20351 h 108315"/>
                  <a:gd name="connsiteX7" fmla="*/ 23109 w 97189"/>
                  <a:gd name="connsiteY7" fmla="*/ 20351 h 108315"/>
                  <a:gd name="connsiteX8" fmla="*/ 23109 w 97189"/>
                  <a:gd name="connsiteY8" fmla="*/ 88155 h 108315"/>
                  <a:gd name="connsiteX9" fmla="*/ 40416 w 97189"/>
                  <a:gd name="connsiteY9" fmla="*/ 88155 h 108315"/>
                  <a:gd name="connsiteX10" fmla="*/ 0 w 97189"/>
                  <a:gd name="connsiteY10" fmla="*/ 0 h 108315"/>
                  <a:gd name="connsiteX11" fmla="*/ 39275 w 97189"/>
                  <a:gd name="connsiteY11" fmla="*/ 0 h 108315"/>
                  <a:gd name="connsiteX12" fmla="*/ 81783 w 97189"/>
                  <a:gd name="connsiteY12" fmla="*/ 13979 h 108315"/>
                  <a:gd name="connsiteX13" fmla="*/ 97189 w 97189"/>
                  <a:gd name="connsiteY13" fmla="*/ 54205 h 108315"/>
                  <a:gd name="connsiteX14" fmla="*/ 89676 w 97189"/>
                  <a:gd name="connsiteY14" fmla="*/ 82734 h 108315"/>
                  <a:gd name="connsiteX15" fmla="*/ 68945 w 97189"/>
                  <a:gd name="connsiteY15" fmla="*/ 101659 h 108315"/>
                  <a:gd name="connsiteX16" fmla="*/ 39275 w 97189"/>
                  <a:gd name="connsiteY16" fmla="*/ 108315 h 108315"/>
                  <a:gd name="connsiteX17" fmla="*/ 0 w 97189"/>
                  <a:gd name="connsiteY17" fmla="*/ 108315 h 108315"/>
                  <a:gd name="connsiteX18" fmla="*/ 0 w 97189"/>
                  <a:gd name="connsiteY18" fmla="*/ 0 h 1083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97189" h="108315">
                    <a:moveTo>
                      <a:pt x="40416" y="88060"/>
                    </a:moveTo>
                    <a:cubicBezTo>
                      <a:pt x="46693" y="88060"/>
                      <a:pt x="52398" y="86633"/>
                      <a:pt x="57439" y="83780"/>
                    </a:cubicBezTo>
                    <a:cubicBezTo>
                      <a:pt x="62479" y="80927"/>
                      <a:pt x="66473" y="76838"/>
                      <a:pt x="69326" y="71798"/>
                    </a:cubicBezTo>
                    <a:cubicBezTo>
                      <a:pt x="72179" y="66663"/>
                      <a:pt x="73700" y="60957"/>
                      <a:pt x="73700" y="54586"/>
                    </a:cubicBezTo>
                    <a:cubicBezTo>
                      <a:pt x="73700" y="47739"/>
                      <a:pt x="72274" y="41843"/>
                      <a:pt x="69421" y="36612"/>
                    </a:cubicBezTo>
                    <a:cubicBezTo>
                      <a:pt x="66568" y="31477"/>
                      <a:pt x="62669" y="27483"/>
                      <a:pt x="57629" y="24630"/>
                    </a:cubicBezTo>
                    <a:cubicBezTo>
                      <a:pt x="52589" y="21777"/>
                      <a:pt x="46883" y="20351"/>
                      <a:pt x="40321" y="20351"/>
                    </a:cubicBezTo>
                    <a:lnTo>
                      <a:pt x="23109" y="20351"/>
                    </a:lnTo>
                    <a:lnTo>
                      <a:pt x="23109" y="88155"/>
                    </a:lnTo>
                    <a:lnTo>
                      <a:pt x="40416" y="88155"/>
                    </a:lnTo>
                    <a:close/>
                    <a:moveTo>
                      <a:pt x="0" y="0"/>
                    </a:moveTo>
                    <a:lnTo>
                      <a:pt x="39275" y="0"/>
                    </a:lnTo>
                    <a:cubicBezTo>
                      <a:pt x="57343" y="0"/>
                      <a:pt x="71513" y="4660"/>
                      <a:pt x="81783" y="13979"/>
                    </a:cubicBezTo>
                    <a:cubicBezTo>
                      <a:pt x="92054" y="23299"/>
                      <a:pt x="97189" y="36707"/>
                      <a:pt x="97189" y="54205"/>
                    </a:cubicBezTo>
                    <a:cubicBezTo>
                      <a:pt x="97189" y="65046"/>
                      <a:pt x="94716" y="74556"/>
                      <a:pt x="89676" y="82734"/>
                    </a:cubicBezTo>
                    <a:cubicBezTo>
                      <a:pt x="84636" y="90913"/>
                      <a:pt x="77789" y="97284"/>
                      <a:pt x="68945" y="101659"/>
                    </a:cubicBezTo>
                    <a:cubicBezTo>
                      <a:pt x="60101" y="106128"/>
                      <a:pt x="50211" y="108315"/>
                      <a:pt x="39275" y="108315"/>
                    </a:cubicBezTo>
                    <a:lnTo>
                      <a:pt x="0" y="10831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2110C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86" name="Frihåndsform: figur 285">
                <a:extLst>
                  <a:ext uri="{FF2B5EF4-FFF2-40B4-BE49-F238E27FC236}">
                    <a16:creationId xmlns:a16="http://schemas.microsoft.com/office/drawing/2014/main" id="{87DF5445-543C-4087-9550-734795EAD6EB}"/>
                  </a:ext>
                </a:extLst>
              </p:cNvPr>
              <p:cNvSpPr/>
              <p:nvPr/>
            </p:nvSpPr>
            <p:spPr>
              <a:xfrm>
                <a:off x="10530976" y="740423"/>
                <a:ext cx="86538" cy="108410"/>
              </a:xfrm>
              <a:custGeom>
                <a:avLst/>
                <a:gdLst>
                  <a:gd name="connsiteX0" fmla="*/ 44030 w 86538"/>
                  <a:gd name="connsiteY0" fmla="*/ 45647 h 108410"/>
                  <a:gd name="connsiteX1" fmla="*/ 54966 w 86538"/>
                  <a:gd name="connsiteY1" fmla="*/ 42033 h 108410"/>
                  <a:gd name="connsiteX2" fmla="*/ 59245 w 86538"/>
                  <a:gd name="connsiteY2" fmla="*/ 32523 h 108410"/>
                  <a:gd name="connsiteX3" fmla="*/ 55346 w 86538"/>
                  <a:gd name="connsiteY3" fmla="*/ 23489 h 108410"/>
                  <a:gd name="connsiteX4" fmla="*/ 44030 w 86538"/>
                  <a:gd name="connsiteY4" fmla="*/ 20351 h 108410"/>
                  <a:gd name="connsiteX5" fmla="*/ 23299 w 86538"/>
                  <a:gd name="connsiteY5" fmla="*/ 20351 h 108410"/>
                  <a:gd name="connsiteX6" fmla="*/ 23299 w 86538"/>
                  <a:gd name="connsiteY6" fmla="*/ 45742 h 108410"/>
                  <a:gd name="connsiteX7" fmla="*/ 44030 w 86538"/>
                  <a:gd name="connsiteY7" fmla="*/ 45742 h 108410"/>
                  <a:gd name="connsiteX8" fmla="*/ 0 w 86538"/>
                  <a:gd name="connsiteY8" fmla="*/ 0 h 108410"/>
                  <a:gd name="connsiteX9" fmla="*/ 42698 w 86538"/>
                  <a:gd name="connsiteY9" fmla="*/ 0 h 108410"/>
                  <a:gd name="connsiteX10" fmla="*/ 72844 w 86538"/>
                  <a:gd name="connsiteY10" fmla="*/ 8178 h 108410"/>
                  <a:gd name="connsiteX11" fmla="*/ 83020 w 86538"/>
                  <a:gd name="connsiteY11" fmla="*/ 32523 h 108410"/>
                  <a:gd name="connsiteX12" fmla="*/ 76458 w 86538"/>
                  <a:gd name="connsiteY12" fmla="*/ 51828 h 108410"/>
                  <a:gd name="connsiteX13" fmla="*/ 59055 w 86538"/>
                  <a:gd name="connsiteY13" fmla="*/ 62574 h 108410"/>
                  <a:gd name="connsiteX14" fmla="*/ 74271 w 86538"/>
                  <a:gd name="connsiteY14" fmla="*/ 85112 h 108410"/>
                  <a:gd name="connsiteX15" fmla="*/ 86538 w 86538"/>
                  <a:gd name="connsiteY15" fmla="*/ 108410 h 108410"/>
                  <a:gd name="connsiteX16" fmla="*/ 58675 w 86538"/>
                  <a:gd name="connsiteY16" fmla="*/ 108410 h 108410"/>
                  <a:gd name="connsiteX17" fmla="*/ 47073 w 86538"/>
                  <a:gd name="connsiteY17" fmla="*/ 84826 h 108410"/>
                  <a:gd name="connsiteX18" fmla="*/ 35186 w 86538"/>
                  <a:gd name="connsiteY18" fmla="*/ 66092 h 108410"/>
                  <a:gd name="connsiteX19" fmla="*/ 23299 w 86538"/>
                  <a:gd name="connsiteY19" fmla="*/ 66092 h 108410"/>
                  <a:gd name="connsiteX20" fmla="*/ 23299 w 86538"/>
                  <a:gd name="connsiteY20" fmla="*/ 108315 h 108410"/>
                  <a:gd name="connsiteX21" fmla="*/ 95 w 86538"/>
                  <a:gd name="connsiteY21" fmla="*/ 108315 h 108410"/>
                  <a:gd name="connsiteX22" fmla="*/ 95 w 86538"/>
                  <a:gd name="connsiteY22" fmla="*/ 0 h 1084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86538" h="108410">
                    <a:moveTo>
                      <a:pt x="44030" y="45647"/>
                    </a:moveTo>
                    <a:cubicBezTo>
                      <a:pt x="48499" y="45647"/>
                      <a:pt x="52113" y="44410"/>
                      <a:pt x="54966" y="42033"/>
                    </a:cubicBezTo>
                    <a:cubicBezTo>
                      <a:pt x="57819" y="39655"/>
                      <a:pt x="59245" y="36422"/>
                      <a:pt x="59245" y="32523"/>
                    </a:cubicBezTo>
                    <a:cubicBezTo>
                      <a:pt x="59245" y="28624"/>
                      <a:pt x="57914" y="25581"/>
                      <a:pt x="55346" y="23489"/>
                    </a:cubicBezTo>
                    <a:cubicBezTo>
                      <a:pt x="52779" y="21397"/>
                      <a:pt x="48975" y="20351"/>
                      <a:pt x="44030" y="20351"/>
                    </a:cubicBezTo>
                    <a:lnTo>
                      <a:pt x="23299" y="20351"/>
                    </a:lnTo>
                    <a:lnTo>
                      <a:pt x="23299" y="45742"/>
                    </a:lnTo>
                    <a:lnTo>
                      <a:pt x="44030" y="45742"/>
                    </a:lnTo>
                    <a:close/>
                    <a:moveTo>
                      <a:pt x="0" y="0"/>
                    </a:moveTo>
                    <a:lnTo>
                      <a:pt x="42698" y="0"/>
                    </a:lnTo>
                    <a:cubicBezTo>
                      <a:pt x="56012" y="0"/>
                      <a:pt x="66092" y="2758"/>
                      <a:pt x="72844" y="8178"/>
                    </a:cubicBezTo>
                    <a:cubicBezTo>
                      <a:pt x="79596" y="13599"/>
                      <a:pt x="83020" y="21777"/>
                      <a:pt x="83020" y="32523"/>
                    </a:cubicBezTo>
                    <a:cubicBezTo>
                      <a:pt x="83020" y="39941"/>
                      <a:pt x="80832" y="46407"/>
                      <a:pt x="76458" y="51828"/>
                    </a:cubicBezTo>
                    <a:cubicBezTo>
                      <a:pt x="72083" y="57248"/>
                      <a:pt x="66282" y="60862"/>
                      <a:pt x="59055" y="62574"/>
                    </a:cubicBezTo>
                    <a:cubicBezTo>
                      <a:pt x="63810" y="68660"/>
                      <a:pt x="68850" y="76173"/>
                      <a:pt x="74271" y="85112"/>
                    </a:cubicBezTo>
                    <a:cubicBezTo>
                      <a:pt x="79596" y="94051"/>
                      <a:pt x="83685" y="101849"/>
                      <a:pt x="86538" y="108410"/>
                    </a:cubicBezTo>
                    <a:lnTo>
                      <a:pt x="58675" y="108410"/>
                    </a:lnTo>
                    <a:cubicBezTo>
                      <a:pt x="54681" y="99471"/>
                      <a:pt x="50782" y="91578"/>
                      <a:pt x="47073" y="84826"/>
                    </a:cubicBezTo>
                    <a:cubicBezTo>
                      <a:pt x="43364" y="78170"/>
                      <a:pt x="39370" y="71893"/>
                      <a:pt x="35186" y="66092"/>
                    </a:cubicBezTo>
                    <a:lnTo>
                      <a:pt x="23299" y="66092"/>
                    </a:lnTo>
                    <a:lnTo>
                      <a:pt x="23299" y="108315"/>
                    </a:lnTo>
                    <a:lnTo>
                      <a:pt x="95" y="108315"/>
                    </a:lnTo>
                    <a:lnTo>
                      <a:pt x="95" y="0"/>
                    </a:lnTo>
                    <a:close/>
                  </a:path>
                </a:pathLst>
              </a:custGeom>
              <a:solidFill>
                <a:srgbClr val="12110C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87" name="Frihåndsform: figur 286">
                <a:extLst>
                  <a:ext uri="{FF2B5EF4-FFF2-40B4-BE49-F238E27FC236}">
                    <a16:creationId xmlns:a16="http://schemas.microsoft.com/office/drawing/2014/main" id="{15F36E45-54A6-4D86-A16E-85C59DB889CF}"/>
                  </a:ext>
                </a:extLst>
              </p:cNvPr>
              <p:cNvSpPr/>
              <p:nvPr/>
            </p:nvSpPr>
            <p:spPr>
              <a:xfrm>
                <a:off x="10626548" y="740423"/>
                <a:ext cx="101848" cy="108410"/>
              </a:xfrm>
              <a:custGeom>
                <a:avLst/>
                <a:gdLst>
                  <a:gd name="connsiteX0" fmla="*/ 63430 w 101848"/>
                  <a:gd name="connsiteY0" fmla="*/ 62384 h 108410"/>
                  <a:gd name="connsiteX1" fmla="*/ 49926 w 101848"/>
                  <a:gd name="connsiteY1" fmla="*/ 19685 h 108410"/>
                  <a:gd name="connsiteX2" fmla="*/ 35661 w 101848"/>
                  <a:gd name="connsiteY2" fmla="*/ 62384 h 108410"/>
                  <a:gd name="connsiteX3" fmla="*/ 63430 w 101848"/>
                  <a:gd name="connsiteY3" fmla="*/ 62384 h 108410"/>
                  <a:gd name="connsiteX4" fmla="*/ 0 w 101848"/>
                  <a:gd name="connsiteY4" fmla="*/ 108410 h 108410"/>
                  <a:gd name="connsiteX5" fmla="*/ 14360 w 101848"/>
                  <a:gd name="connsiteY5" fmla="*/ 56392 h 108410"/>
                  <a:gd name="connsiteX6" fmla="*/ 36232 w 101848"/>
                  <a:gd name="connsiteY6" fmla="*/ 0 h 108410"/>
                  <a:gd name="connsiteX7" fmla="*/ 64666 w 101848"/>
                  <a:gd name="connsiteY7" fmla="*/ 0 h 108410"/>
                  <a:gd name="connsiteX8" fmla="*/ 85587 w 101848"/>
                  <a:gd name="connsiteY8" fmla="*/ 54300 h 108410"/>
                  <a:gd name="connsiteX9" fmla="*/ 101849 w 101848"/>
                  <a:gd name="connsiteY9" fmla="*/ 108315 h 108410"/>
                  <a:gd name="connsiteX10" fmla="*/ 76268 w 101848"/>
                  <a:gd name="connsiteY10" fmla="*/ 108315 h 108410"/>
                  <a:gd name="connsiteX11" fmla="*/ 69326 w 101848"/>
                  <a:gd name="connsiteY11" fmla="*/ 82734 h 108410"/>
                  <a:gd name="connsiteX12" fmla="*/ 30146 w 101848"/>
                  <a:gd name="connsiteY12" fmla="*/ 82734 h 108410"/>
                  <a:gd name="connsiteX13" fmla="*/ 24535 w 101848"/>
                  <a:gd name="connsiteY13" fmla="*/ 108315 h 108410"/>
                  <a:gd name="connsiteX14" fmla="*/ 0 w 101848"/>
                  <a:gd name="connsiteY14" fmla="*/ 108315 h 1084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01848" h="108410">
                    <a:moveTo>
                      <a:pt x="63430" y="62384"/>
                    </a:moveTo>
                    <a:cubicBezTo>
                      <a:pt x="58199" y="44220"/>
                      <a:pt x="53635" y="29956"/>
                      <a:pt x="49926" y="19685"/>
                    </a:cubicBezTo>
                    <a:cubicBezTo>
                      <a:pt x="44981" y="33379"/>
                      <a:pt x="40226" y="47644"/>
                      <a:pt x="35661" y="62384"/>
                    </a:cubicBezTo>
                    <a:lnTo>
                      <a:pt x="63430" y="62384"/>
                    </a:lnTo>
                    <a:close/>
                    <a:moveTo>
                      <a:pt x="0" y="108410"/>
                    </a:moveTo>
                    <a:cubicBezTo>
                      <a:pt x="2568" y="94526"/>
                      <a:pt x="7322" y="77124"/>
                      <a:pt x="14360" y="56392"/>
                    </a:cubicBezTo>
                    <a:cubicBezTo>
                      <a:pt x="21302" y="35661"/>
                      <a:pt x="28624" y="16832"/>
                      <a:pt x="36232" y="0"/>
                    </a:cubicBezTo>
                    <a:lnTo>
                      <a:pt x="64666" y="0"/>
                    </a:lnTo>
                    <a:cubicBezTo>
                      <a:pt x="71798" y="16357"/>
                      <a:pt x="78740" y="34425"/>
                      <a:pt x="85587" y="54300"/>
                    </a:cubicBezTo>
                    <a:cubicBezTo>
                      <a:pt x="92434" y="74271"/>
                      <a:pt x="97855" y="92244"/>
                      <a:pt x="101849" y="108315"/>
                    </a:cubicBezTo>
                    <a:lnTo>
                      <a:pt x="76268" y="108315"/>
                    </a:lnTo>
                    <a:cubicBezTo>
                      <a:pt x="73985" y="99471"/>
                      <a:pt x="71703" y="90913"/>
                      <a:pt x="69326" y="82734"/>
                    </a:cubicBezTo>
                    <a:lnTo>
                      <a:pt x="30146" y="82734"/>
                    </a:lnTo>
                    <a:cubicBezTo>
                      <a:pt x="27388" y="93575"/>
                      <a:pt x="25486" y="102039"/>
                      <a:pt x="24535" y="108315"/>
                    </a:cubicBezTo>
                    <a:lnTo>
                      <a:pt x="0" y="108315"/>
                    </a:lnTo>
                    <a:close/>
                  </a:path>
                </a:pathLst>
              </a:custGeom>
              <a:solidFill>
                <a:srgbClr val="12110C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88" name="Frihåndsform: figur 287">
                <a:extLst>
                  <a:ext uri="{FF2B5EF4-FFF2-40B4-BE49-F238E27FC236}">
                    <a16:creationId xmlns:a16="http://schemas.microsoft.com/office/drawing/2014/main" id="{9F9950FC-C33B-4F8F-BA24-6954D3597EEC}"/>
                  </a:ext>
                </a:extLst>
              </p:cNvPr>
              <p:cNvSpPr/>
              <p:nvPr/>
            </p:nvSpPr>
            <p:spPr>
              <a:xfrm>
                <a:off x="10740094" y="740423"/>
                <a:ext cx="134466" cy="108315"/>
              </a:xfrm>
              <a:custGeom>
                <a:avLst/>
                <a:gdLst>
                  <a:gd name="connsiteX0" fmla="*/ 32048 w 134466"/>
                  <a:gd name="connsiteY0" fmla="*/ 24155 h 108315"/>
                  <a:gd name="connsiteX1" fmla="*/ 25676 w 134466"/>
                  <a:gd name="connsiteY1" fmla="*/ 108315 h 108315"/>
                  <a:gd name="connsiteX2" fmla="*/ 0 w 134466"/>
                  <a:gd name="connsiteY2" fmla="*/ 108315 h 108315"/>
                  <a:gd name="connsiteX3" fmla="*/ 5706 w 134466"/>
                  <a:gd name="connsiteY3" fmla="*/ 49070 h 108315"/>
                  <a:gd name="connsiteX4" fmla="*/ 12933 w 134466"/>
                  <a:gd name="connsiteY4" fmla="*/ 0 h 108315"/>
                  <a:gd name="connsiteX5" fmla="*/ 46883 w 134466"/>
                  <a:gd name="connsiteY5" fmla="*/ 0 h 108315"/>
                  <a:gd name="connsiteX6" fmla="*/ 67329 w 134466"/>
                  <a:gd name="connsiteY6" fmla="*/ 73415 h 108315"/>
                  <a:gd name="connsiteX7" fmla="*/ 87109 w 134466"/>
                  <a:gd name="connsiteY7" fmla="*/ 0 h 108315"/>
                  <a:gd name="connsiteX8" fmla="*/ 120963 w 134466"/>
                  <a:gd name="connsiteY8" fmla="*/ 0 h 108315"/>
                  <a:gd name="connsiteX9" fmla="*/ 128191 w 134466"/>
                  <a:gd name="connsiteY9" fmla="*/ 49926 h 108315"/>
                  <a:gd name="connsiteX10" fmla="*/ 134467 w 134466"/>
                  <a:gd name="connsiteY10" fmla="*/ 108315 h 108315"/>
                  <a:gd name="connsiteX11" fmla="*/ 108410 w 134466"/>
                  <a:gd name="connsiteY11" fmla="*/ 108315 h 108315"/>
                  <a:gd name="connsiteX12" fmla="*/ 104987 w 134466"/>
                  <a:gd name="connsiteY12" fmla="*/ 64095 h 108315"/>
                  <a:gd name="connsiteX13" fmla="*/ 100517 w 134466"/>
                  <a:gd name="connsiteY13" fmla="*/ 24440 h 108315"/>
                  <a:gd name="connsiteX14" fmla="*/ 79881 w 134466"/>
                  <a:gd name="connsiteY14" fmla="*/ 98425 h 108315"/>
                  <a:gd name="connsiteX15" fmla="*/ 53920 w 134466"/>
                  <a:gd name="connsiteY15" fmla="*/ 98425 h 108315"/>
                  <a:gd name="connsiteX16" fmla="*/ 32048 w 134466"/>
                  <a:gd name="connsiteY16" fmla="*/ 24155 h 1083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34466" h="108315">
                    <a:moveTo>
                      <a:pt x="32048" y="24155"/>
                    </a:moveTo>
                    <a:cubicBezTo>
                      <a:pt x="28719" y="55346"/>
                      <a:pt x="26627" y="83400"/>
                      <a:pt x="25676" y="108315"/>
                    </a:cubicBezTo>
                    <a:lnTo>
                      <a:pt x="0" y="108315"/>
                    </a:lnTo>
                    <a:cubicBezTo>
                      <a:pt x="1141" y="90437"/>
                      <a:pt x="3043" y="70752"/>
                      <a:pt x="5706" y="49070"/>
                    </a:cubicBezTo>
                    <a:cubicBezTo>
                      <a:pt x="8368" y="27388"/>
                      <a:pt x="10746" y="11031"/>
                      <a:pt x="12933" y="0"/>
                    </a:cubicBezTo>
                    <a:lnTo>
                      <a:pt x="46883" y="0"/>
                    </a:lnTo>
                    <a:lnTo>
                      <a:pt x="67329" y="73415"/>
                    </a:lnTo>
                    <a:lnTo>
                      <a:pt x="87109" y="0"/>
                    </a:lnTo>
                    <a:lnTo>
                      <a:pt x="120963" y="0"/>
                    </a:lnTo>
                    <a:cubicBezTo>
                      <a:pt x="123246" y="12648"/>
                      <a:pt x="125623" y="29290"/>
                      <a:pt x="128191" y="49926"/>
                    </a:cubicBezTo>
                    <a:cubicBezTo>
                      <a:pt x="130663" y="70467"/>
                      <a:pt x="132850" y="89962"/>
                      <a:pt x="134467" y="108315"/>
                    </a:cubicBezTo>
                    <a:lnTo>
                      <a:pt x="108410" y="108315"/>
                    </a:lnTo>
                    <a:cubicBezTo>
                      <a:pt x="107269" y="91673"/>
                      <a:pt x="106128" y="76933"/>
                      <a:pt x="104987" y="64095"/>
                    </a:cubicBezTo>
                    <a:cubicBezTo>
                      <a:pt x="103846" y="51257"/>
                      <a:pt x="102324" y="38039"/>
                      <a:pt x="100517" y="24440"/>
                    </a:cubicBezTo>
                    <a:lnTo>
                      <a:pt x="79881" y="98425"/>
                    </a:lnTo>
                    <a:lnTo>
                      <a:pt x="53920" y="98425"/>
                    </a:lnTo>
                    <a:lnTo>
                      <a:pt x="32048" y="24155"/>
                    </a:lnTo>
                    <a:close/>
                  </a:path>
                </a:pathLst>
              </a:custGeom>
              <a:solidFill>
                <a:srgbClr val="12110C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89" name="Frihåndsform: figur 288">
                <a:extLst>
                  <a:ext uri="{FF2B5EF4-FFF2-40B4-BE49-F238E27FC236}">
                    <a16:creationId xmlns:a16="http://schemas.microsoft.com/office/drawing/2014/main" id="{29410E3A-9781-45D7-BB6A-BD161513660F}"/>
                  </a:ext>
                </a:extLst>
              </p:cNvPr>
              <p:cNvSpPr/>
              <p:nvPr/>
            </p:nvSpPr>
            <p:spPr>
              <a:xfrm>
                <a:off x="10888731" y="740423"/>
                <a:ext cx="134371" cy="108315"/>
              </a:xfrm>
              <a:custGeom>
                <a:avLst/>
                <a:gdLst>
                  <a:gd name="connsiteX0" fmla="*/ 32048 w 134371"/>
                  <a:gd name="connsiteY0" fmla="*/ 24155 h 108315"/>
                  <a:gd name="connsiteX1" fmla="*/ 25676 w 134371"/>
                  <a:gd name="connsiteY1" fmla="*/ 108315 h 108315"/>
                  <a:gd name="connsiteX2" fmla="*/ 0 w 134371"/>
                  <a:gd name="connsiteY2" fmla="*/ 108315 h 108315"/>
                  <a:gd name="connsiteX3" fmla="*/ 5706 w 134371"/>
                  <a:gd name="connsiteY3" fmla="*/ 49070 h 108315"/>
                  <a:gd name="connsiteX4" fmla="*/ 12933 w 134371"/>
                  <a:gd name="connsiteY4" fmla="*/ 0 h 108315"/>
                  <a:gd name="connsiteX5" fmla="*/ 46788 w 134371"/>
                  <a:gd name="connsiteY5" fmla="*/ 0 h 108315"/>
                  <a:gd name="connsiteX6" fmla="*/ 67233 w 134371"/>
                  <a:gd name="connsiteY6" fmla="*/ 73415 h 108315"/>
                  <a:gd name="connsiteX7" fmla="*/ 87014 w 134371"/>
                  <a:gd name="connsiteY7" fmla="*/ 0 h 108315"/>
                  <a:gd name="connsiteX8" fmla="*/ 120868 w 134371"/>
                  <a:gd name="connsiteY8" fmla="*/ 0 h 108315"/>
                  <a:gd name="connsiteX9" fmla="*/ 128095 w 134371"/>
                  <a:gd name="connsiteY9" fmla="*/ 49926 h 108315"/>
                  <a:gd name="connsiteX10" fmla="*/ 134372 w 134371"/>
                  <a:gd name="connsiteY10" fmla="*/ 108315 h 108315"/>
                  <a:gd name="connsiteX11" fmla="*/ 108315 w 134371"/>
                  <a:gd name="connsiteY11" fmla="*/ 108315 h 108315"/>
                  <a:gd name="connsiteX12" fmla="*/ 104892 w 134371"/>
                  <a:gd name="connsiteY12" fmla="*/ 64095 h 108315"/>
                  <a:gd name="connsiteX13" fmla="*/ 100422 w 134371"/>
                  <a:gd name="connsiteY13" fmla="*/ 24440 h 108315"/>
                  <a:gd name="connsiteX14" fmla="*/ 79786 w 134371"/>
                  <a:gd name="connsiteY14" fmla="*/ 98425 h 108315"/>
                  <a:gd name="connsiteX15" fmla="*/ 53730 w 134371"/>
                  <a:gd name="connsiteY15" fmla="*/ 98425 h 108315"/>
                  <a:gd name="connsiteX16" fmla="*/ 32048 w 134371"/>
                  <a:gd name="connsiteY16" fmla="*/ 24155 h 1083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34371" h="108315">
                    <a:moveTo>
                      <a:pt x="32048" y="24155"/>
                    </a:moveTo>
                    <a:cubicBezTo>
                      <a:pt x="28719" y="55346"/>
                      <a:pt x="26627" y="83400"/>
                      <a:pt x="25676" y="108315"/>
                    </a:cubicBezTo>
                    <a:lnTo>
                      <a:pt x="0" y="108315"/>
                    </a:lnTo>
                    <a:cubicBezTo>
                      <a:pt x="1141" y="90437"/>
                      <a:pt x="3043" y="70752"/>
                      <a:pt x="5706" y="49070"/>
                    </a:cubicBezTo>
                    <a:cubicBezTo>
                      <a:pt x="8368" y="27388"/>
                      <a:pt x="10746" y="11031"/>
                      <a:pt x="12933" y="0"/>
                    </a:cubicBezTo>
                    <a:lnTo>
                      <a:pt x="46788" y="0"/>
                    </a:lnTo>
                    <a:lnTo>
                      <a:pt x="67233" y="73415"/>
                    </a:lnTo>
                    <a:lnTo>
                      <a:pt x="87014" y="0"/>
                    </a:lnTo>
                    <a:lnTo>
                      <a:pt x="120868" y="0"/>
                    </a:lnTo>
                    <a:cubicBezTo>
                      <a:pt x="123150" y="12648"/>
                      <a:pt x="125528" y="29290"/>
                      <a:pt x="128095" y="49926"/>
                    </a:cubicBezTo>
                    <a:cubicBezTo>
                      <a:pt x="130568" y="70467"/>
                      <a:pt x="132755" y="89962"/>
                      <a:pt x="134372" y="108315"/>
                    </a:cubicBezTo>
                    <a:lnTo>
                      <a:pt x="108315" y="108315"/>
                    </a:lnTo>
                    <a:cubicBezTo>
                      <a:pt x="107174" y="91673"/>
                      <a:pt x="106033" y="76933"/>
                      <a:pt x="104892" y="64095"/>
                    </a:cubicBezTo>
                    <a:cubicBezTo>
                      <a:pt x="103751" y="51257"/>
                      <a:pt x="102229" y="38039"/>
                      <a:pt x="100422" y="24440"/>
                    </a:cubicBezTo>
                    <a:lnTo>
                      <a:pt x="79786" y="98425"/>
                    </a:lnTo>
                    <a:lnTo>
                      <a:pt x="53730" y="98425"/>
                    </a:lnTo>
                    <a:lnTo>
                      <a:pt x="32048" y="24155"/>
                    </a:lnTo>
                    <a:close/>
                  </a:path>
                </a:pathLst>
              </a:custGeom>
              <a:solidFill>
                <a:srgbClr val="12110C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</p:grpSp>
        <p:sp>
          <p:nvSpPr>
            <p:cNvPr id="162" name="Frihåndsform: figur 161">
              <a:extLst>
                <a:ext uri="{FF2B5EF4-FFF2-40B4-BE49-F238E27FC236}">
                  <a16:creationId xmlns:a16="http://schemas.microsoft.com/office/drawing/2014/main" id="{55220A71-974A-448B-BE44-C25F28752551}"/>
                </a:ext>
              </a:extLst>
            </p:cNvPr>
            <p:cNvSpPr/>
            <p:nvPr/>
          </p:nvSpPr>
          <p:spPr>
            <a:xfrm>
              <a:off x="11038698" y="740423"/>
              <a:ext cx="70942" cy="108410"/>
            </a:xfrm>
            <a:custGeom>
              <a:avLst/>
              <a:gdLst>
                <a:gd name="connsiteX0" fmla="*/ 0 w 70942"/>
                <a:gd name="connsiteY0" fmla="*/ 0 h 108410"/>
                <a:gd name="connsiteX1" fmla="*/ 70942 w 70942"/>
                <a:gd name="connsiteY1" fmla="*/ 0 h 108410"/>
                <a:gd name="connsiteX2" fmla="*/ 70942 w 70942"/>
                <a:gd name="connsiteY2" fmla="*/ 20256 h 108410"/>
                <a:gd name="connsiteX3" fmla="*/ 23299 w 70942"/>
                <a:gd name="connsiteY3" fmla="*/ 20256 h 108410"/>
                <a:gd name="connsiteX4" fmla="*/ 23299 w 70942"/>
                <a:gd name="connsiteY4" fmla="*/ 43174 h 108410"/>
                <a:gd name="connsiteX5" fmla="*/ 65046 w 70942"/>
                <a:gd name="connsiteY5" fmla="*/ 43174 h 108410"/>
                <a:gd name="connsiteX6" fmla="*/ 65046 w 70942"/>
                <a:gd name="connsiteY6" fmla="*/ 63620 h 108410"/>
                <a:gd name="connsiteX7" fmla="*/ 23299 w 70942"/>
                <a:gd name="connsiteY7" fmla="*/ 63620 h 108410"/>
                <a:gd name="connsiteX8" fmla="*/ 23299 w 70942"/>
                <a:gd name="connsiteY8" fmla="*/ 88060 h 108410"/>
                <a:gd name="connsiteX9" fmla="*/ 70942 w 70942"/>
                <a:gd name="connsiteY9" fmla="*/ 88060 h 108410"/>
                <a:gd name="connsiteX10" fmla="*/ 70942 w 70942"/>
                <a:gd name="connsiteY10" fmla="*/ 108410 h 108410"/>
                <a:gd name="connsiteX11" fmla="*/ 0 w 70942"/>
                <a:gd name="connsiteY11" fmla="*/ 108410 h 108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0942" h="108410">
                  <a:moveTo>
                    <a:pt x="0" y="0"/>
                  </a:moveTo>
                  <a:lnTo>
                    <a:pt x="70942" y="0"/>
                  </a:lnTo>
                  <a:lnTo>
                    <a:pt x="70942" y="20256"/>
                  </a:lnTo>
                  <a:lnTo>
                    <a:pt x="23299" y="20256"/>
                  </a:lnTo>
                  <a:lnTo>
                    <a:pt x="23299" y="43174"/>
                  </a:lnTo>
                  <a:lnTo>
                    <a:pt x="65046" y="43174"/>
                  </a:lnTo>
                  <a:lnTo>
                    <a:pt x="65046" y="63620"/>
                  </a:lnTo>
                  <a:lnTo>
                    <a:pt x="23299" y="63620"/>
                  </a:lnTo>
                  <a:lnTo>
                    <a:pt x="23299" y="88060"/>
                  </a:lnTo>
                  <a:lnTo>
                    <a:pt x="70942" y="88060"/>
                  </a:lnTo>
                  <a:lnTo>
                    <a:pt x="70942" y="108410"/>
                  </a:lnTo>
                  <a:lnTo>
                    <a:pt x="0" y="108410"/>
                  </a:lnTo>
                  <a:close/>
                </a:path>
              </a:pathLst>
            </a:custGeom>
            <a:solidFill>
              <a:srgbClr val="12110C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grpSp>
          <p:nvGrpSpPr>
            <p:cNvPr id="163" name="dasdasda">
              <a:extLst>
                <a:ext uri="{FF2B5EF4-FFF2-40B4-BE49-F238E27FC236}">
                  <a16:creationId xmlns:a16="http://schemas.microsoft.com/office/drawing/2014/main" id="{60479C79-58E3-4532-860A-41F69EB7210A}"/>
                </a:ext>
              </a:extLst>
            </p:cNvPr>
            <p:cNvGrpSpPr/>
            <p:nvPr/>
          </p:nvGrpSpPr>
          <p:grpSpPr>
            <a:xfrm>
              <a:off x="10421710" y="740423"/>
              <a:ext cx="794629" cy="252577"/>
              <a:chOff x="10421710" y="740423"/>
              <a:chExt cx="794629" cy="252577"/>
            </a:xfrm>
            <a:solidFill>
              <a:srgbClr val="12110C"/>
            </a:solidFill>
          </p:grpSpPr>
          <p:sp>
            <p:nvSpPr>
              <p:cNvPr id="278" name="Frihåndsform: figur 277">
                <a:extLst>
                  <a:ext uri="{FF2B5EF4-FFF2-40B4-BE49-F238E27FC236}">
                    <a16:creationId xmlns:a16="http://schemas.microsoft.com/office/drawing/2014/main" id="{294CAB2D-AE77-4F98-B09C-9147D86269C2}"/>
                  </a:ext>
                </a:extLst>
              </p:cNvPr>
              <p:cNvSpPr/>
              <p:nvPr/>
            </p:nvSpPr>
            <p:spPr>
              <a:xfrm>
                <a:off x="11123430" y="740423"/>
                <a:ext cx="92909" cy="108410"/>
              </a:xfrm>
              <a:custGeom>
                <a:avLst/>
                <a:gdLst>
                  <a:gd name="connsiteX0" fmla="*/ 69801 w 92909"/>
                  <a:gd name="connsiteY0" fmla="*/ 108410 h 108410"/>
                  <a:gd name="connsiteX1" fmla="*/ 21016 w 92909"/>
                  <a:gd name="connsiteY1" fmla="*/ 34901 h 108410"/>
                  <a:gd name="connsiteX2" fmla="*/ 21016 w 92909"/>
                  <a:gd name="connsiteY2" fmla="*/ 108410 h 108410"/>
                  <a:gd name="connsiteX3" fmla="*/ 0 w 92909"/>
                  <a:gd name="connsiteY3" fmla="*/ 108410 h 108410"/>
                  <a:gd name="connsiteX4" fmla="*/ 0 w 92909"/>
                  <a:gd name="connsiteY4" fmla="*/ 0 h 108410"/>
                  <a:gd name="connsiteX5" fmla="*/ 23869 w 92909"/>
                  <a:gd name="connsiteY5" fmla="*/ 0 h 108410"/>
                  <a:gd name="connsiteX6" fmla="*/ 52208 w 92909"/>
                  <a:gd name="connsiteY6" fmla="*/ 37088 h 108410"/>
                  <a:gd name="connsiteX7" fmla="*/ 71893 w 92909"/>
                  <a:gd name="connsiteY7" fmla="*/ 67994 h 108410"/>
                  <a:gd name="connsiteX8" fmla="*/ 71893 w 92909"/>
                  <a:gd name="connsiteY8" fmla="*/ 0 h 108410"/>
                  <a:gd name="connsiteX9" fmla="*/ 92910 w 92909"/>
                  <a:gd name="connsiteY9" fmla="*/ 0 h 108410"/>
                  <a:gd name="connsiteX10" fmla="*/ 92910 w 92909"/>
                  <a:gd name="connsiteY10" fmla="*/ 108410 h 108410"/>
                  <a:gd name="connsiteX11" fmla="*/ 69801 w 92909"/>
                  <a:gd name="connsiteY11" fmla="*/ 108410 h 1084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92909" h="108410">
                    <a:moveTo>
                      <a:pt x="69801" y="108410"/>
                    </a:moveTo>
                    <a:cubicBezTo>
                      <a:pt x="55251" y="82069"/>
                      <a:pt x="38990" y="57629"/>
                      <a:pt x="21016" y="34901"/>
                    </a:cubicBezTo>
                    <a:lnTo>
                      <a:pt x="21016" y="108410"/>
                    </a:lnTo>
                    <a:lnTo>
                      <a:pt x="0" y="108410"/>
                    </a:lnTo>
                    <a:lnTo>
                      <a:pt x="0" y="0"/>
                    </a:lnTo>
                    <a:lnTo>
                      <a:pt x="23869" y="0"/>
                    </a:lnTo>
                    <a:cubicBezTo>
                      <a:pt x="35091" y="13884"/>
                      <a:pt x="44600" y="26152"/>
                      <a:pt x="52208" y="37088"/>
                    </a:cubicBezTo>
                    <a:cubicBezTo>
                      <a:pt x="59816" y="48024"/>
                      <a:pt x="66378" y="58294"/>
                      <a:pt x="71893" y="67994"/>
                    </a:cubicBezTo>
                    <a:lnTo>
                      <a:pt x="71893" y="0"/>
                    </a:lnTo>
                    <a:lnTo>
                      <a:pt x="92910" y="0"/>
                    </a:lnTo>
                    <a:lnTo>
                      <a:pt x="92910" y="108410"/>
                    </a:lnTo>
                    <a:lnTo>
                      <a:pt x="69801" y="108410"/>
                    </a:lnTo>
                    <a:close/>
                  </a:path>
                </a:pathLst>
              </a:custGeom>
              <a:solidFill>
                <a:srgbClr val="12110C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79" name="Frihåndsform: figur 278">
                <a:extLst>
                  <a:ext uri="{FF2B5EF4-FFF2-40B4-BE49-F238E27FC236}">
                    <a16:creationId xmlns:a16="http://schemas.microsoft.com/office/drawing/2014/main" id="{4178FE50-0A11-4FEC-ACD0-5E0D7FEEAA28}"/>
                  </a:ext>
                </a:extLst>
              </p:cNvPr>
              <p:cNvSpPr/>
              <p:nvPr/>
            </p:nvSpPr>
            <p:spPr>
              <a:xfrm>
                <a:off x="10421710" y="882974"/>
                <a:ext cx="91673" cy="108410"/>
              </a:xfrm>
              <a:custGeom>
                <a:avLst/>
                <a:gdLst>
                  <a:gd name="connsiteX0" fmla="*/ 61908 w 91673"/>
                  <a:gd name="connsiteY0" fmla="*/ 108410 h 108410"/>
                  <a:gd name="connsiteX1" fmla="*/ 44600 w 91673"/>
                  <a:gd name="connsiteY1" fmla="*/ 81974 h 108410"/>
                  <a:gd name="connsiteX2" fmla="*/ 23204 w 91673"/>
                  <a:gd name="connsiteY2" fmla="*/ 59626 h 108410"/>
                  <a:gd name="connsiteX3" fmla="*/ 23204 w 91673"/>
                  <a:gd name="connsiteY3" fmla="*/ 108410 h 108410"/>
                  <a:gd name="connsiteX4" fmla="*/ 0 w 91673"/>
                  <a:gd name="connsiteY4" fmla="*/ 108410 h 108410"/>
                  <a:gd name="connsiteX5" fmla="*/ 0 w 91673"/>
                  <a:gd name="connsiteY5" fmla="*/ 0 h 108410"/>
                  <a:gd name="connsiteX6" fmla="*/ 23204 w 91673"/>
                  <a:gd name="connsiteY6" fmla="*/ 0 h 108410"/>
                  <a:gd name="connsiteX7" fmla="*/ 23204 w 91673"/>
                  <a:gd name="connsiteY7" fmla="*/ 45076 h 108410"/>
                  <a:gd name="connsiteX8" fmla="*/ 43935 w 91673"/>
                  <a:gd name="connsiteY8" fmla="*/ 24630 h 108410"/>
                  <a:gd name="connsiteX9" fmla="*/ 61147 w 91673"/>
                  <a:gd name="connsiteY9" fmla="*/ 0 h 108410"/>
                  <a:gd name="connsiteX10" fmla="*/ 88725 w 91673"/>
                  <a:gd name="connsiteY10" fmla="*/ 0 h 108410"/>
                  <a:gd name="connsiteX11" fmla="*/ 45551 w 91673"/>
                  <a:gd name="connsiteY11" fmla="*/ 51543 h 108410"/>
                  <a:gd name="connsiteX12" fmla="*/ 71893 w 91673"/>
                  <a:gd name="connsiteY12" fmla="*/ 78170 h 108410"/>
                  <a:gd name="connsiteX13" fmla="*/ 91673 w 91673"/>
                  <a:gd name="connsiteY13" fmla="*/ 108315 h 108410"/>
                  <a:gd name="connsiteX14" fmla="*/ 61908 w 91673"/>
                  <a:gd name="connsiteY14" fmla="*/ 108315 h 1084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91673" h="108410">
                    <a:moveTo>
                      <a:pt x="61908" y="108410"/>
                    </a:moveTo>
                    <a:cubicBezTo>
                      <a:pt x="57439" y="99757"/>
                      <a:pt x="51733" y="90913"/>
                      <a:pt x="44600" y="81974"/>
                    </a:cubicBezTo>
                    <a:cubicBezTo>
                      <a:pt x="37468" y="73034"/>
                      <a:pt x="30336" y="65617"/>
                      <a:pt x="23204" y="59626"/>
                    </a:cubicBezTo>
                    <a:lnTo>
                      <a:pt x="23204" y="108410"/>
                    </a:lnTo>
                    <a:lnTo>
                      <a:pt x="0" y="108410"/>
                    </a:lnTo>
                    <a:lnTo>
                      <a:pt x="0" y="0"/>
                    </a:lnTo>
                    <a:lnTo>
                      <a:pt x="23204" y="0"/>
                    </a:lnTo>
                    <a:lnTo>
                      <a:pt x="23204" y="45076"/>
                    </a:lnTo>
                    <a:cubicBezTo>
                      <a:pt x="30241" y="39465"/>
                      <a:pt x="37183" y="32713"/>
                      <a:pt x="43935" y="24630"/>
                    </a:cubicBezTo>
                    <a:cubicBezTo>
                      <a:pt x="50782" y="16547"/>
                      <a:pt x="56488" y="8369"/>
                      <a:pt x="61147" y="0"/>
                    </a:cubicBezTo>
                    <a:lnTo>
                      <a:pt x="88725" y="0"/>
                    </a:lnTo>
                    <a:cubicBezTo>
                      <a:pt x="76173" y="20161"/>
                      <a:pt x="61718" y="37278"/>
                      <a:pt x="45551" y="51543"/>
                    </a:cubicBezTo>
                    <a:cubicBezTo>
                      <a:pt x="54300" y="58485"/>
                      <a:pt x="63049" y="67329"/>
                      <a:pt x="71893" y="78170"/>
                    </a:cubicBezTo>
                    <a:cubicBezTo>
                      <a:pt x="80642" y="89011"/>
                      <a:pt x="87299" y="99091"/>
                      <a:pt x="91673" y="108315"/>
                    </a:cubicBezTo>
                    <a:lnTo>
                      <a:pt x="61908" y="108315"/>
                    </a:lnTo>
                    <a:close/>
                  </a:path>
                </a:pathLst>
              </a:custGeom>
              <a:solidFill>
                <a:srgbClr val="12110C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80" name="Frihåndsform: figur 279">
                <a:extLst>
                  <a:ext uri="{FF2B5EF4-FFF2-40B4-BE49-F238E27FC236}">
                    <a16:creationId xmlns:a16="http://schemas.microsoft.com/office/drawing/2014/main" id="{CAA5BB51-13F7-4C25-B06F-698DAC4ACB44}"/>
                  </a:ext>
                </a:extLst>
              </p:cNvPr>
              <p:cNvSpPr/>
              <p:nvPr/>
            </p:nvSpPr>
            <p:spPr>
              <a:xfrm>
                <a:off x="10511291" y="881547"/>
                <a:ext cx="109456" cy="111453"/>
              </a:xfrm>
              <a:custGeom>
                <a:avLst/>
                <a:gdLst>
                  <a:gd name="connsiteX0" fmla="*/ 32143 w 109456"/>
                  <a:gd name="connsiteY0" fmla="*/ 81213 h 111453"/>
                  <a:gd name="connsiteX1" fmla="*/ 54776 w 109456"/>
                  <a:gd name="connsiteY1" fmla="*/ 90532 h 111453"/>
                  <a:gd name="connsiteX2" fmla="*/ 77409 w 109456"/>
                  <a:gd name="connsiteY2" fmla="*/ 81213 h 111453"/>
                  <a:gd name="connsiteX3" fmla="*/ 85587 w 109456"/>
                  <a:gd name="connsiteY3" fmla="*/ 55727 h 111453"/>
                  <a:gd name="connsiteX4" fmla="*/ 77409 w 109456"/>
                  <a:gd name="connsiteY4" fmla="*/ 30241 h 111453"/>
                  <a:gd name="connsiteX5" fmla="*/ 54776 w 109456"/>
                  <a:gd name="connsiteY5" fmla="*/ 20921 h 111453"/>
                  <a:gd name="connsiteX6" fmla="*/ 32143 w 109456"/>
                  <a:gd name="connsiteY6" fmla="*/ 30241 h 111453"/>
                  <a:gd name="connsiteX7" fmla="*/ 23869 w 109456"/>
                  <a:gd name="connsiteY7" fmla="*/ 55822 h 111453"/>
                  <a:gd name="connsiteX8" fmla="*/ 32143 w 109456"/>
                  <a:gd name="connsiteY8" fmla="*/ 81213 h 111453"/>
                  <a:gd name="connsiteX9" fmla="*/ 6942 w 109456"/>
                  <a:gd name="connsiteY9" fmla="*/ 26912 h 111453"/>
                  <a:gd name="connsiteX10" fmla="*/ 26247 w 109456"/>
                  <a:gd name="connsiteY10" fmla="*/ 7132 h 111453"/>
                  <a:gd name="connsiteX11" fmla="*/ 54776 w 109456"/>
                  <a:gd name="connsiteY11" fmla="*/ 0 h 111453"/>
                  <a:gd name="connsiteX12" fmla="*/ 83305 w 109456"/>
                  <a:gd name="connsiteY12" fmla="*/ 7132 h 111453"/>
                  <a:gd name="connsiteX13" fmla="*/ 102610 w 109456"/>
                  <a:gd name="connsiteY13" fmla="*/ 26912 h 111453"/>
                  <a:gd name="connsiteX14" fmla="*/ 109457 w 109456"/>
                  <a:gd name="connsiteY14" fmla="*/ 55727 h 111453"/>
                  <a:gd name="connsiteX15" fmla="*/ 102610 w 109456"/>
                  <a:gd name="connsiteY15" fmla="*/ 84541 h 111453"/>
                  <a:gd name="connsiteX16" fmla="*/ 83305 w 109456"/>
                  <a:gd name="connsiteY16" fmla="*/ 104321 h 111453"/>
                  <a:gd name="connsiteX17" fmla="*/ 54776 w 109456"/>
                  <a:gd name="connsiteY17" fmla="*/ 111454 h 111453"/>
                  <a:gd name="connsiteX18" fmla="*/ 26247 w 109456"/>
                  <a:gd name="connsiteY18" fmla="*/ 104321 h 111453"/>
                  <a:gd name="connsiteX19" fmla="*/ 6942 w 109456"/>
                  <a:gd name="connsiteY19" fmla="*/ 84541 h 111453"/>
                  <a:gd name="connsiteX20" fmla="*/ 0 w 109456"/>
                  <a:gd name="connsiteY20" fmla="*/ 55727 h 111453"/>
                  <a:gd name="connsiteX21" fmla="*/ 6942 w 109456"/>
                  <a:gd name="connsiteY21" fmla="*/ 26912 h 1114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09456" h="111453">
                    <a:moveTo>
                      <a:pt x="32143" y="81213"/>
                    </a:moveTo>
                    <a:cubicBezTo>
                      <a:pt x="37658" y="87394"/>
                      <a:pt x="45266" y="90532"/>
                      <a:pt x="54776" y="90532"/>
                    </a:cubicBezTo>
                    <a:cubicBezTo>
                      <a:pt x="64286" y="90532"/>
                      <a:pt x="71893" y="87394"/>
                      <a:pt x="77409" y="81213"/>
                    </a:cubicBezTo>
                    <a:cubicBezTo>
                      <a:pt x="82924" y="74936"/>
                      <a:pt x="85587" y="66473"/>
                      <a:pt x="85587" y="55727"/>
                    </a:cubicBezTo>
                    <a:cubicBezTo>
                      <a:pt x="85587" y="44981"/>
                      <a:pt x="82829" y="36517"/>
                      <a:pt x="77409" y="30241"/>
                    </a:cubicBezTo>
                    <a:cubicBezTo>
                      <a:pt x="71893" y="23964"/>
                      <a:pt x="64381" y="20921"/>
                      <a:pt x="54776" y="20921"/>
                    </a:cubicBezTo>
                    <a:cubicBezTo>
                      <a:pt x="45171" y="20921"/>
                      <a:pt x="37658" y="24060"/>
                      <a:pt x="32143" y="30241"/>
                    </a:cubicBezTo>
                    <a:cubicBezTo>
                      <a:pt x="26627" y="36422"/>
                      <a:pt x="23869" y="44981"/>
                      <a:pt x="23869" y="55822"/>
                    </a:cubicBezTo>
                    <a:cubicBezTo>
                      <a:pt x="23869" y="66568"/>
                      <a:pt x="26627" y="75031"/>
                      <a:pt x="32143" y="81213"/>
                    </a:cubicBezTo>
                    <a:moveTo>
                      <a:pt x="6942" y="26912"/>
                    </a:moveTo>
                    <a:cubicBezTo>
                      <a:pt x="11507" y="18449"/>
                      <a:pt x="17973" y="11887"/>
                      <a:pt x="26247" y="7132"/>
                    </a:cubicBezTo>
                    <a:cubicBezTo>
                      <a:pt x="34520" y="2377"/>
                      <a:pt x="44030" y="0"/>
                      <a:pt x="54776" y="0"/>
                    </a:cubicBezTo>
                    <a:cubicBezTo>
                      <a:pt x="65522" y="0"/>
                      <a:pt x="75031" y="2377"/>
                      <a:pt x="83305" y="7132"/>
                    </a:cubicBezTo>
                    <a:cubicBezTo>
                      <a:pt x="91578" y="11887"/>
                      <a:pt x="98045" y="18449"/>
                      <a:pt x="102610" y="26912"/>
                    </a:cubicBezTo>
                    <a:cubicBezTo>
                      <a:pt x="107174" y="35376"/>
                      <a:pt x="109457" y="44981"/>
                      <a:pt x="109457" y="55727"/>
                    </a:cubicBezTo>
                    <a:cubicBezTo>
                      <a:pt x="109457" y="66473"/>
                      <a:pt x="107174" y="76078"/>
                      <a:pt x="102610" y="84541"/>
                    </a:cubicBezTo>
                    <a:cubicBezTo>
                      <a:pt x="98045" y="93005"/>
                      <a:pt x="91578" y="99566"/>
                      <a:pt x="83305" y="104321"/>
                    </a:cubicBezTo>
                    <a:cubicBezTo>
                      <a:pt x="75031" y="109076"/>
                      <a:pt x="65522" y="111454"/>
                      <a:pt x="54776" y="111454"/>
                    </a:cubicBezTo>
                    <a:cubicBezTo>
                      <a:pt x="44030" y="111454"/>
                      <a:pt x="34520" y="109076"/>
                      <a:pt x="26247" y="104321"/>
                    </a:cubicBezTo>
                    <a:cubicBezTo>
                      <a:pt x="17973" y="99566"/>
                      <a:pt x="11507" y="93005"/>
                      <a:pt x="6942" y="84541"/>
                    </a:cubicBezTo>
                    <a:cubicBezTo>
                      <a:pt x="2377" y="76078"/>
                      <a:pt x="0" y="66473"/>
                      <a:pt x="0" y="55727"/>
                    </a:cubicBezTo>
                    <a:cubicBezTo>
                      <a:pt x="0" y="44981"/>
                      <a:pt x="2377" y="35376"/>
                      <a:pt x="6942" y="26912"/>
                    </a:cubicBezTo>
                  </a:path>
                </a:pathLst>
              </a:custGeom>
              <a:solidFill>
                <a:srgbClr val="12110C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81" name="Frihåndsform: figur 280">
                <a:extLst>
                  <a:ext uri="{FF2B5EF4-FFF2-40B4-BE49-F238E27FC236}">
                    <a16:creationId xmlns:a16="http://schemas.microsoft.com/office/drawing/2014/main" id="{18278069-A3FE-4FE0-8969-4B91ADBCB333}"/>
                  </a:ext>
                </a:extLst>
              </p:cNvPr>
              <p:cNvSpPr/>
              <p:nvPr/>
            </p:nvSpPr>
            <p:spPr>
              <a:xfrm>
                <a:off x="10632540" y="883069"/>
                <a:ext cx="134276" cy="108410"/>
              </a:xfrm>
              <a:custGeom>
                <a:avLst/>
                <a:gdLst>
                  <a:gd name="connsiteX0" fmla="*/ 32048 w 134276"/>
                  <a:gd name="connsiteY0" fmla="*/ 24155 h 108410"/>
                  <a:gd name="connsiteX1" fmla="*/ 25676 w 134276"/>
                  <a:gd name="connsiteY1" fmla="*/ 108315 h 108410"/>
                  <a:gd name="connsiteX2" fmla="*/ 0 w 134276"/>
                  <a:gd name="connsiteY2" fmla="*/ 108315 h 108410"/>
                  <a:gd name="connsiteX3" fmla="*/ 5611 w 134276"/>
                  <a:gd name="connsiteY3" fmla="*/ 49070 h 108410"/>
                  <a:gd name="connsiteX4" fmla="*/ 12838 w 134276"/>
                  <a:gd name="connsiteY4" fmla="*/ 0 h 108410"/>
                  <a:gd name="connsiteX5" fmla="*/ 46693 w 134276"/>
                  <a:gd name="connsiteY5" fmla="*/ 0 h 108410"/>
                  <a:gd name="connsiteX6" fmla="*/ 67138 w 134276"/>
                  <a:gd name="connsiteY6" fmla="*/ 73415 h 108410"/>
                  <a:gd name="connsiteX7" fmla="*/ 86919 w 134276"/>
                  <a:gd name="connsiteY7" fmla="*/ 0 h 108410"/>
                  <a:gd name="connsiteX8" fmla="*/ 120773 w 134276"/>
                  <a:gd name="connsiteY8" fmla="*/ 0 h 108410"/>
                  <a:gd name="connsiteX9" fmla="*/ 128000 w 134276"/>
                  <a:gd name="connsiteY9" fmla="*/ 49926 h 108410"/>
                  <a:gd name="connsiteX10" fmla="*/ 134277 w 134276"/>
                  <a:gd name="connsiteY10" fmla="*/ 108410 h 108410"/>
                  <a:gd name="connsiteX11" fmla="*/ 108220 w 134276"/>
                  <a:gd name="connsiteY11" fmla="*/ 108410 h 108410"/>
                  <a:gd name="connsiteX12" fmla="*/ 104797 w 134276"/>
                  <a:gd name="connsiteY12" fmla="*/ 64190 h 108410"/>
                  <a:gd name="connsiteX13" fmla="*/ 100327 w 134276"/>
                  <a:gd name="connsiteY13" fmla="*/ 24535 h 108410"/>
                  <a:gd name="connsiteX14" fmla="*/ 79691 w 134276"/>
                  <a:gd name="connsiteY14" fmla="*/ 98520 h 108410"/>
                  <a:gd name="connsiteX15" fmla="*/ 53635 w 134276"/>
                  <a:gd name="connsiteY15" fmla="*/ 98520 h 108410"/>
                  <a:gd name="connsiteX16" fmla="*/ 32048 w 134276"/>
                  <a:gd name="connsiteY16" fmla="*/ 24155 h 1084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34276" h="108410">
                    <a:moveTo>
                      <a:pt x="32048" y="24155"/>
                    </a:moveTo>
                    <a:cubicBezTo>
                      <a:pt x="28719" y="55346"/>
                      <a:pt x="26627" y="83400"/>
                      <a:pt x="25676" y="108315"/>
                    </a:cubicBezTo>
                    <a:lnTo>
                      <a:pt x="0" y="108315"/>
                    </a:lnTo>
                    <a:cubicBezTo>
                      <a:pt x="1141" y="90437"/>
                      <a:pt x="3043" y="70752"/>
                      <a:pt x="5611" y="49070"/>
                    </a:cubicBezTo>
                    <a:cubicBezTo>
                      <a:pt x="8273" y="27388"/>
                      <a:pt x="10651" y="11031"/>
                      <a:pt x="12838" y="0"/>
                    </a:cubicBezTo>
                    <a:lnTo>
                      <a:pt x="46693" y="0"/>
                    </a:lnTo>
                    <a:lnTo>
                      <a:pt x="67138" y="73415"/>
                    </a:lnTo>
                    <a:lnTo>
                      <a:pt x="86919" y="0"/>
                    </a:lnTo>
                    <a:lnTo>
                      <a:pt x="120773" y="0"/>
                    </a:lnTo>
                    <a:cubicBezTo>
                      <a:pt x="123055" y="12743"/>
                      <a:pt x="125433" y="29385"/>
                      <a:pt x="128000" y="49926"/>
                    </a:cubicBezTo>
                    <a:cubicBezTo>
                      <a:pt x="130568" y="70562"/>
                      <a:pt x="132660" y="89962"/>
                      <a:pt x="134277" y="108410"/>
                    </a:cubicBezTo>
                    <a:lnTo>
                      <a:pt x="108220" y="108410"/>
                    </a:lnTo>
                    <a:cubicBezTo>
                      <a:pt x="107079" y="91769"/>
                      <a:pt x="105938" y="77028"/>
                      <a:pt x="104797" y="64190"/>
                    </a:cubicBezTo>
                    <a:cubicBezTo>
                      <a:pt x="103656" y="51352"/>
                      <a:pt x="102134" y="38134"/>
                      <a:pt x="100327" y="24535"/>
                    </a:cubicBezTo>
                    <a:lnTo>
                      <a:pt x="79691" y="98520"/>
                    </a:lnTo>
                    <a:lnTo>
                      <a:pt x="53635" y="98520"/>
                    </a:lnTo>
                    <a:lnTo>
                      <a:pt x="32048" y="24155"/>
                    </a:lnTo>
                    <a:close/>
                  </a:path>
                </a:pathLst>
              </a:custGeom>
              <a:solidFill>
                <a:srgbClr val="12110C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82" name="Frihåndsform: figur 281">
                <a:extLst>
                  <a:ext uri="{FF2B5EF4-FFF2-40B4-BE49-F238E27FC236}">
                    <a16:creationId xmlns:a16="http://schemas.microsoft.com/office/drawing/2014/main" id="{E7E254BA-F1B9-439E-B66F-A686E5764C19}"/>
                  </a:ext>
                </a:extLst>
              </p:cNvPr>
              <p:cNvSpPr/>
              <p:nvPr/>
            </p:nvSpPr>
            <p:spPr>
              <a:xfrm>
                <a:off x="10781176" y="883069"/>
                <a:ext cx="134371" cy="108410"/>
              </a:xfrm>
              <a:custGeom>
                <a:avLst/>
                <a:gdLst>
                  <a:gd name="connsiteX0" fmla="*/ 32048 w 134371"/>
                  <a:gd name="connsiteY0" fmla="*/ 24155 h 108410"/>
                  <a:gd name="connsiteX1" fmla="*/ 25676 w 134371"/>
                  <a:gd name="connsiteY1" fmla="*/ 108315 h 108410"/>
                  <a:gd name="connsiteX2" fmla="*/ 0 w 134371"/>
                  <a:gd name="connsiteY2" fmla="*/ 108315 h 108410"/>
                  <a:gd name="connsiteX3" fmla="*/ 5611 w 134371"/>
                  <a:gd name="connsiteY3" fmla="*/ 49070 h 108410"/>
                  <a:gd name="connsiteX4" fmla="*/ 12838 w 134371"/>
                  <a:gd name="connsiteY4" fmla="*/ 0 h 108410"/>
                  <a:gd name="connsiteX5" fmla="*/ 46788 w 134371"/>
                  <a:gd name="connsiteY5" fmla="*/ 0 h 108410"/>
                  <a:gd name="connsiteX6" fmla="*/ 67233 w 134371"/>
                  <a:gd name="connsiteY6" fmla="*/ 73415 h 108410"/>
                  <a:gd name="connsiteX7" fmla="*/ 87014 w 134371"/>
                  <a:gd name="connsiteY7" fmla="*/ 0 h 108410"/>
                  <a:gd name="connsiteX8" fmla="*/ 120868 w 134371"/>
                  <a:gd name="connsiteY8" fmla="*/ 0 h 108410"/>
                  <a:gd name="connsiteX9" fmla="*/ 128095 w 134371"/>
                  <a:gd name="connsiteY9" fmla="*/ 49926 h 108410"/>
                  <a:gd name="connsiteX10" fmla="*/ 134372 w 134371"/>
                  <a:gd name="connsiteY10" fmla="*/ 108410 h 108410"/>
                  <a:gd name="connsiteX11" fmla="*/ 108315 w 134371"/>
                  <a:gd name="connsiteY11" fmla="*/ 108410 h 108410"/>
                  <a:gd name="connsiteX12" fmla="*/ 104892 w 134371"/>
                  <a:gd name="connsiteY12" fmla="*/ 64190 h 108410"/>
                  <a:gd name="connsiteX13" fmla="*/ 100422 w 134371"/>
                  <a:gd name="connsiteY13" fmla="*/ 24535 h 108410"/>
                  <a:gd name="connsiteX14" fmla="*/ 79786 w 134371"/>
                  <a:gd name="connsiteY14" fmla="*/ 98520 h 108410"/>
                  <a:gd name="connsiteX15" fmla="*/ 53730 w 134371"/>
                  <a:gd name="connsiteY15" fmla="*/ 98520 h 108410"/>
                  <a:gd name="connsiteX16" fmla="*/ 32048 w 134371"/>
                  <a:gd name="connsiteY16" fmla="*/ 24155 h 1084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34371" h="108410">
                    <a:moveTo>
                      <a:pt x="32048" y="24155"/>
                    </a:moveTo>
                    <a:cubicBezTo>
                      <a:pt x="28719" y="55346"/>
                      <a:pt x="26627" y="83400"/>
                      <a:pt x="25676" y="108315"/>
                    </a:cubicBezTo>
                    <a:lnTo>
                      <a:pt x="0" y="108315"/>
                    </a:lnTo>
                    <a:cubicBezTo>
                      <a:pt x="1141" y="90437"/>
                      <a:pt x="3043" y="70752"/>
                      <a:pt x="5611" y="49070"/>
                    </a:cubicBezTo>
                    <a:cubicBezTo>
                      <a:pt x="8273" y="27388"/>
                      <a:pt x="10651" y="11031"/>
                      <a:pt x="12838" y="0"/>
                    </a:cubicBezTo>
                    <a:lnTo>
                      <a:pt x="46788" y="0"/>
                    </a:lnTo>
                    <a:lnTo>
                      <a:pt x="67233" y="73415"/>
                    </a:lnTo>
                    <a:lnTo>
                      <a:pt x="87014" y="0"/>
                    </a:lnTo>
                    <a:lnTo>
                      <a:pt x="120868" y="0"/>
                    </a:lnTo>
                    <a:cubicBezTo>
                      <a:pt x="123150" y="12743"/>
                      <a:pt x="125528" y="29385"/>
                      <a:pt x="128095" y="49926"/>
                    </a:cubicBezTo>
                    <a:cubicBezTo>
                      <a:pt x="130663" y="70562"/>
                      <a:pt x="132755" y="89962"/>
                      <a:pt x="134372" y="108410"/>
                    </a:cubicBezTo>
                    <a:lnTo>
                      <a:pt x="108315" y="108410"/>
                    </a:lnTo>
                    <a:cubicBezTo>
                      <a:pt x="107174" y="91769"/>
                      <a:pt x="106033" y="77028"/>
                      <a:pt x="104892" y="64190"/>
                    </a:cubicBezTo>
                    <a:cubicBezTo>
                      <a:pt x="103751" y="51352"/>
                      <a:pt x="102229" y="38134"/>
                      <a:pt x="100422" y="24535"/>
                    </a:cubicBezTo>
                    <a:lnTo>
                      <a:pt x="79786" y="98520"/>
                    </a:lnTo>
                    <a:lnTo>
                      <a:pt x="53730" y="98520"/>
                    </a:lnTo>
                    <a:lnTo>
                      <a:pt x="32048" y="24155"/>
                    </a:lnTo>
                    <a:close/>
                  </a:path>
                </a:pathLst>
              </a:custGeom>
              <a:solidFill>
                <a:srgbClr val="12110C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83" name="Frihåndsform: figur 282">
                <a:extLst>
                  <a:ext uri="{FF2B5EF4-FFF2-40B4-BE49-F238E27FC236}">
                    <a16:creationId xmlns:a16="http://schemas.microsoft.com/office/drawing/2014/main" id="{A5682CDA-6DD0-4E79-9130-E28D379D2EC7}"/>
                  </a:ext>
                </a:extLst>
              </p:cNvPr>
              <p:cNvSpPr/>
              <p:nvPr/>
            </p:nvSpPr>
            <p:spPr>
              <a:xfrm>
                <a:off x="10931144" y="883069"/>
                <a:ext cx="89200" cy="109932"/>
              </a:xfrm>
              <a:custGeom>
                <a:avLst/>
                <a:gdLst>
                  <a:gd name="connsiteX0" fmla="*/ 89201 w 89200"/>
                  <a:gd name="connsiteY0" fmla="*/ 0 h 109932"/>
                  <a:gd name="connsiteX1" fmla="*/ 89201 w 89200"/>
                  <a:gd name="connsiteY1" fmla="*/ 65997 h 109932"/>
                  <a:gd name="connsiteX2" fmla="*/ 83875 w 89200"/>
                  <a:gd name="connsiteY2" fmla="*/ 89201 h 109932"/>
                  <a:gd name="connsiteX3" fmla="*/ 68470 w 89200"/>
                  <a:gd name="connsiteY3" fmla="*/ 104511 h 109932"/>
                  <a:gd name="connsiteX4" fmla="*/ 44600 w 89200"/>
                  <a:gd name="connsiteY4" fmla="*/ 109932 h 109932"/>
                  <a:gd name="connsiteX5" fmla="*/ 20731 w 89200"/>
                  <a:gd name="connsiteY5" fmla="*/ 104511 h 109932"/>
                  <a:gd name="connsiteX6" fmla="*/ 5325 w 89200"/>
                  <a:gd name="connsiteY6" fmla="*/ 89201 h 109932"/>
                  <a:gd name="connsiteX7" fmla="*/ 0 w 89200"/>
                  <a:gd name="connsiteY7" fmla="*/ 65997 h 109932"/>
                  <a:gd name="connsiteX8" fmla="*/ 0 w 89200"/>
                  <a:gd name="connsiteY8" fmla="*/ 0 h 109932"/>
                  <a:gd name="connsiteX9" fmla="*/ 23204 w 89200"/>
                  <a:gd name="connsiteY9" fmla="*/ 0 h 109932"/>
                  <a:gd name="connsiteX10" fmla="*/ 23204 w 89200"/>
                  <a:gd name="connsiteY10" fmla="*/ 62954 h 109932"/>
                  <a:gd name="connsiteX11" fmla="*/ 28814 w 89200"/>
                  <a:gd name="connsiteY11" fmla="*/ 82259 h 109932"/>
                  <a:gd name="connsiteX12" fmla="*/ 45076 w 89200"/>
                  <a:gd name="connsiteY12" fmla="*/ 89011 h 109932"/>
                  <a:gd name="connsiteX13" fmla="*/ 61337 w 89200"/>
                  <a:gd name="connsiteY13" fmla="*/ 82259 h 109932"/>
                  <a:gd name="connsiteX14" fmla="*/ 66948 w 89200"/>
                  <a:gd name="connsiteY14" fmla="*/ 62954 h 109932"/>
                  <a:gd name="connsiteX15" fmla="*/ 66948 w 89200"/>
                  <a:gd name="connsiteY15" fmla="*/ 0 h 109932"/>
                  <a:gd name="connsiteX16" fmla="*/ 89201 w 89200"/>
                  <a:gd name="connsiteY16" fmla="*/ 0 h 1099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89200" h="109932">
                    <a:moveTo>
                      <a:pt x="89201" y="0"/>
                    </a:moveTo>
                    <a:lnTo>
                      <a:pt x="89201" y="65997"/>
                    </a:lnTo>
                    <a:cubicBezTo>
                      <a:pt x="89201" y="74841"/>
                      <a:pt x="87394" y="82639"/>
                      <a:pt x="83875" y="89201"/>
                    </a:cubicBezTo>
                    <a:cubicBezTo>
                      <a:pt x="80262" y="95763"/>
                      <a:pt x="75127" y="100898"/>
                      <a:pt x="68470" y="104511"/>
                    </a:cubicBezTo>
                    <a:cubicBezTo>
                      <a:pt x="61718" y="108125"/>
                      <a:pt x="53825" y="109932"/>
                      <a:pt x="44600" y="109932"/>
                    </a:cubicBezTo>
                    <a:cubicBezTo>
                      <a:pt x="35376" y="109932"/>
                      <a:pt x="27483" y="108125"/>
                      <a:pt x="20731" y="104511"/>
                    </a:cubicBezTo>
                    <a:cubicBezTo>
                      <a:pt x="14074" y="100898"/>
                      <a:pt x="8939" y="95763"/>
                      <a:pt x="5325" y="89201"/>
                    </a:cubicBezTo>
                    <a:cubicBezTo>
                      <a:pt x="1807" y="82639"/>
                      <a:pt x="0" y="74841"/>
                      <a:pt x="0" y="65997"/>
                    </a:cubicBezTo>
                    <a:lnTo>
                      <a:pt x="0" y="0"/>
                    </a:lnTo>
                    <a:lnTo>
                      <a:pt x="23204" y="0"/>
                    </a:lnTo>
                    <a:lnTo>
                      <a:pt x="23204" y="62954"/>
                    </a:lnTo>
                    <a:cubicBezTo>
                      <a:pt x="23204" y="71323"/>
                      <a:pt x="25010" y="77789"/>
                      <a:pt x="28814" y="82259"/>
                    </a:cubicBezTo>
                    <a:cubicBezTo>
                      <a:pt x="32523" y="86728"/>
                      <a:pt x="37944" y="89011"/>
                      <a:pt x="45076" y="89011"/>
                    </a:cubicBezTo>
                    <a:cubicBezTo>
                      <a:pt x="52208" y="89011"/>
                      <a:pt x="57629" y="86728"/>
                      <a:pt x="61337" y="82259"/>
                    </a:cubicBezTo>
                    <a:cubicBezTo>
                      <a:pt x="65046" y="77789"/>
                      <a:pt x="66948" y="71323"/>
                      <a:pt x="66948" y="62954"/>
                    </a:cubicBezTo>
                    <a:lnTo>
                      <a:pt x="66948" y="0"/>
                    </a:lnTo>
                    <a:lnTo>
                      <a:pt x="89201" y="0"/>
                    </a:lnTo>
                    <a:close/>
                  </a:path>
                </a:pathLst>
              </a:custGeom>
              <a:solidFill>
                <a:srgbClr val="12110C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84" name="Frihåndsform: figur 283">
                <a:extLst>
                  <a:ext uri="{FF2B5EF4-FFF2-40B4-BE49-F238E27FC236}">
                    <a16:creationId xmlns:a16="http://schemas.microsoft.com/office/drawing/2014/main" id="{8D43F5B5-7C45-425A-89B2-667F9ADA900F}"/>
                  </a:ext>
                </a:extLst>
              </p:cNvPr>
              <p:cNvSpPr/>
              <p:nvPr/>
            </p:nvSpPr>
            <p:spPr>
              <a:xfrm>
                <a:off x="11037082" y="882974"/>
                <a:ext cx="92909" cy="108410"/>
              </a:xfrm>
              <a:custGeom>
                <a:avLst/>
                <a:gdLst>
                  <a:gd name="connsiteX0" fmla="*/ 69801 w 92909"/>
                  <a:gd name="connsiteY0" fmla="*/ 108410 h 108410"/>
                  <a:gd name="connsiteX1" fmla="*/ 21016 w 92909"/>
                  <a:gd name="connsiteY1" fmla="*/ 34901 h 108410"/>
                  <a:gd name="connsiteX2" fmla="*/ 21016 w 92909"/>
                  <a:gd name="connsiteY2" fmla="*/ 108410 h 108410"/>
                  <a:gd name="connsiteX3" fmla="*/ 0 w 92909"/>
                  <a:gd name="connsiteY3" fmla="*/ 108410 h 108410"/>
                  <a:gd name="connsiteX4" fmla="*/ 0 w 92909"/>
                  <a:gd name="connsiteY4" fmla="*/ 0 h 108410"/>
                  <a:gd name="connsiteX5" fmla="*/ 23869 w 92909"/>
                  <a:gd name="connsiteY5" fmla="*/ 0 h 108410"/>
                  <a:gd name="connsiteX6" fmla="*/ 52208 w 92909"/>
                  <a:gd name="connsiteY6" fmla="*/ 37088 h 108410"/>
                  <a:gd name="connsiteX7" fmla="*/ 71893 w 92909"/>
                  <a:gd name="connsiteY7" fmla="*/ 67994 h 108410"/>
                  <a:gd name="connsiteX8" fmla="*/ 71893 w 92909"/>
                  <a:gd name="connsiteY8" fmla="*/ 0 h 108410"/>
                  <a:gd name="connsiteX9" fmla="*/ 92910 w 92909"/>
                  <a:gd name="connsiteY9" fmla="*/ 0 h 108410"/>
                  <a:gd name="connsiteX10" fmla="*/ 92910 w 92909"/>
                  <a:gd name="connsiteY10" fmla="*/ 108410 h 108410"/>
                  <a:gd name="connsiteX11" fmla="*/ 69801 w 92909"/>
                  <a:gd name="connsiteY11" fmla="*/ 108410 h 1084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92909" h="108410">
                    <a:moveTo>
                      <a:pt x="69801" y="108410"/>
                    </a:moveTo>
                    <a:cubicBezTo>
                      <a:pt x="55251" y="82069"/>
                      <a:pt x="38990" y="57534"/>
                      <a:pt x="21016" y="34901"/>
                    </a:cubicBezTo>
                    <a:lnTo>
                      <a:pt x="21016" y="108410"/>
                    </a:lnTo>
                    <a:lnTo>
                      <a:pt x="0" y="108410"/>
                    </a:lnTo>
                    <a:lnTo>
                      <a:pt x="0" y="0"/>
                    </a:lnTo>
                    <a:lnTo>
                      <a:pt x="23869" y="0"/>
                    </a:lnTo>
                    <a:cubicBezTo>
                      <a:pt x="35091" y="13884"/>
                      <a:pt x="44600" y="26152"/>
                      <a:pt x="52208" y="37088"/>
                    </a:cubicBezTo>
                    <a:cubicBezTo>
                      <a:pt x="59816" y="47929"/>
                      <a:pt x="66378" y="58294"/>
                      <a:pt x="71893" y="67994"/>
                    </a:cubicBezTo>
                    <a:lnTo>
                      <a:pt x="71893" y="0"/>
                    </a:lnTo>
                    <a:lnTo>
                      <a:pt x="92910" y="0"/>
                    </a:lnTo>
                    <a:lnTo>
                      <a:pt x="92910" y="108410"/>
                    </a:lnTo>
                    <a:lnTo>
                      <a:pt x="69801" y="108410"/>
                    </a:lnTo>
                    <a:close/>
                  </a:path>
                </a:pathLst>
              </a:custGeom>
              <a:solidFill>
                <a:srgbClr val="12110C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</p:grpSp>
        <p:sp>
          <p:nvSpPr>
            <p:cNvPr id="164" name="Frihåndsform: figur 163">
              <a:extLst>
                <a:ext uri="{FF2B5EF4-FFF2-40B4-BE49-F238E27FC236}">
                  <a16:creationId xmlns:a16="http://schemas.microsoft.com/office/drawing/2014/main" id="{C33DDC99-784E-4549-8EE0-DAAF3EC94FC8}"/>
                </a:ext>
              </a:extLst>
            </p:cNvPr>
            <p:cNvSpPr/>
            <p:nvPr/>
          </p:nvSpPr>
          <p:spPr>
            <a:xfrm>
              <a:off x="11146348" y="883069"/>
              <a:ext cx="70847" cy="108315"/>
            </a:xfrm>
            <a:custGeom>
              <a:avLst/>
              <a:gdLst>
                <a:gd name="connsiteX0" fmla="*/ 0 w 70847"/>
                <a:gd name="connsiteY0" fmla="*/ 0 h 108315"/>
                <a:gd name="connsiteX1" fmla="*/ 0 w 70847"/>
                <a:gd name="connsiteY1" fmla="*/ 108315 h 108315"/>
                <a:gd name="connsiteX2" fmla="*/ 70847 w 70847"/>
                <a:gd name="connsiteY2" fmla="*/ 108315 h 108315"/>
                <a:gd name="connsiteX3" fmla="*/ 70847 w 70847"/>
                <a:gd name="connsiteY3" fmla="*/ 88060 h 108315"/>
                <a:gd name="connsiteX4" fmla="*/ 23204 w 70847"/>
                <a:gd name="connsiteY4" fmla="*/ 88060 h 108315"/>
                <a:gd name="connsiteX5" fmla="*/ 23204 w 70847"/>
                <a:gd name="connsiteY5" fmla="*/ 63620 h 108315"/>
                <a:gd name="connsiteX6" fmla="*/ 64951 w 70847"/>
                <a:gd name="connsiteY6" fmla="*/ 63620 h 108315"/>
                <a:gd name="connsiteX7" fmla="*/ 64951 w 70847"/>
                <a:gd name="connsiteY7" fmla="*/ 43174 h 108315"/>
                <a:gd name="connsiteX8" fmla="*/ 23204 w 70847"/>
                <a:gd name="connsiteY8" fmla="*/ 43174 h 108315"/>
                <a:gd name="connsiteX9" fmla="*/ 23204 w 70847"/>
                <a:gd name="connsiteY9" fmla="*/ 20256 h 108315"/>
                <a:gd name="connsiteX10" fmla="*/ 70847 w 70847"/>
                <a:gd name="connsiteY10" fmla="*/ 20256 h 108315"/>
                <a:gd name="connsiteX11" fmla="*/ 70847 w 70847"/>
                <a:gd name="connsiteY11" fmla="*/ 0 h 108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0847" h="108315">
                  <a:moveTo>
                    <a:pt x="0" y="0"/>
                  </a:moveTo>
                  <a:lnTo>
                    <a:pt x="0" y="108315"/>
                  </a:lnTo>
                  <a:lnTo>
                    <a:pt x="70847" y="108315"/>
                  </a:lnTo>
                  <a:lnTo>
                    <a:pt x="70847" y="88060"/>
                  </a:lnTo>
                  <a:lnTo>
                    <a:pt x="23204" y="88060"/>
                  </a:lnTo>
                  <a:lnTo>
                    <a:pt x="23204" y="63620"/>
                  </a:lnTo>
                  <a:lnTo>
                    <a:pt x="64951" y="63620"/>
                  </a:lnTo>
                  <a:lnTo>
                    <a:pt x="64951" y="43174"/>
                  </a:lnTo>
                  <a:lnTo>
                    <a:pt x="23204" y="43174"/>
                  </a:lnTo>
                  <a:lnTo>
                    <a:pt x="23204" y="20256"/>
                  </a:lnTo>
                  <a:lnTo>
                    <a:pt x="70847" y="20256"/>
                  </a:lnTo>
                  <a:lnTo>
                    <a:pt x="70847" y="0"/>
                  </a:lnTo>
                  <a:close/>
                </a:path>
              </a:pathLst>
            </a:custGeom>
            <a:solidFill>
              <a:srgbClr val="12110C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grpSp>
          <p:nvGrpSpPr>
            <p:cNvPr id="165" name="dasdasda">
              <a:extLst>
                <a:ext uri="{FF2B5EF4-FFF2-40B4-BE49-F238E27FC236}">
                  <a16:creationId xmlns:a16="http://schemas.microsoft.com/office/drawing/2014/main" id="{C558FF33-9605-449D-9E71-6AEE5E191AFC}"/>
                </a:ext>
              </a:extLst>
            </p:cNvPr>
            <p:cNvGrpSpPr/>
            <p:nvPr/>
          </p:nvGrpSpPr>
          <p:grpSpPr>
            <a:xfrm>
              <a:off x="10053875" y="625546"/>
              <a:ext cx="302883" cy="440298"/>
              <a:chOff x="10053875" y="625546"/>
              <a:chExt cx="302883" cy="440298"/>
            </a:xfrm>
          </p:grpSpPr>
          <p:sp>
            <p:nvSpPr>
              <p:cNvPr id="272" name="Frihåndsform: figur 271">
                <a:extLst>
                  <a:ext uri="{FF2B5EF4-FFF2-40B4-BE49-F238E27FC236}">
                    <a16:creationId xmlns:a16="http://schemas.microsoft.com/office/drawing/2014/main" id="{B3E859C9-CE4F-4768-A119-78772DBE5578}"/>
                  </a:ext>
                </a:extLst>
              </p:cNvPr>
              <p:cNvSpPr/>
              <p:nvPr/>
            </p:nvSpPr>
            <p:spPr>
              <a:xfrm>
                <a:off x="10053875" y="915687"/>
                <a:ext cx="302883" cy="150158"/>
              </a:xfrm>
              <a:custGeom>
                <a:avLst/>
                <a:gdLst>
                  <a:gd name="connsiteX0" fmla="*/ 151489 w 302883"/>
                  <a:gd name="connsiteY0" fmla="*/ 150158 h 150158"/>
                  <a:gd name="connsiteX1" fmla="*/ 224904 w 302883"/>
                  <a:gd name="connsiteY1" fmla="*/ 132375 h 150158"/>
                  <a:gd name="connsiteX2" fmla="*/ 268268 w 302883"/>
                  <a:gd name="connsiteY2" fmla="*/ 95858 h 150158"/>
                  <a:gd name="connsiteX3" fmla="*/ 302884 w 302883"/>
                  <a:gd name="connsiteY3" fmla="*/ 0 h 150158"/>
                  <a:gd name="connsiteX4" fmla="*/ 293944 w 302883"/>
                  <a:gd name="connsiteY4" fmla="*/ 0 h 150158"/>
                  <a:gd name="connsiteX5" fmla="*/ 293659 w 302883"/>
                  <a:gd name="connsiteY5" fmla="*/ 8844 h 150158"/>
                  <a:gd name="connsiteX6" fmla="*/ 287763 w 302883"/>
                  <a:gd name="connsiteY6" fmla="*/ 8939 h 150158"/>
                  <a:gd name="connsiteX7" fmla="*/ 288144 w 302883"/>
                  <a:gd name="connsiteY7" fmla="*/ 0 h 150158"/>
                  <a:gd name="connsiteX8" fmla="*/ 281011 w 302883"/>
                  <a:gd name="connsiteY8" fmla="*/ 0 h 150158"/>
                  <a:gd name="connsiteX9" fmla="*/ 251246 w 302883"/>
                  <a:gd name="connsiteY9" fmla="*/ 82164 h 150158"/>
                  <a:gd name="connsiteX10" fmla="*/ 151489 w 302883"/>
                  <a:gd name="connsiteY10" fmla="*/ 128286 h 150158"/>
                  <a:gd name="connsiteX11" fmla="*/ 51733 w 302883"/>
                  <a:gd name="connsiteY11" fmla="*/ 82164 h 150158"/>
                  <a:gd name="connsiteX12" fmla="*/ 21872 w 302883"/>
                  <a:gd name="connsiteY12" fmla="*/ 0 h 150158"/>
                  <a:gd name="connsiteX13" fmla="*/ 14835 w 302883"/>
                  <a:gd name="connsiteY13" fmla="*/ 0 h 150158"/>
                  <a:gd name="connsiteX14" fmla="*/ 15120 w 302883"/>
                  <a:gd name="connsiteY14" fmla="*/ 8939 h 150158"/>
                  <a:gd name="connsiteX15" fmla="*/ 9224 w 302883"/>
                  <a:gd name="connsiteY15" fmla="*/ 8844 h 150158"/>
                  <a:gd name="connsiteX16" fmla="*/ 8939 w 302883"/>
                  <a:gd name="connsiteY16" fmla="*/ 0 h 150158"/>
                  <a:gd name="connsiteX17" fmla="*/ 0 w 302883"/>
                  <a:gd name="connsiteY17" fmla="*/ 0 h 150158"/>
                  <a:gd name="connsiteX18" fmla="*/ 34615 w 302883"/>
                  <a:gd name="connsiteY18" fmla="*/ 95858 h 150158"/>
                  <a:gd name="connsiteX19" fmla="*/ 77884 w 302883"/>
                  <a:gd name="connsiteY19" fmla="*/ 132375 h 150158"/>
                  <a:gd name="connsiteX20" fmla="*/ 151489 w 302883"/>
                  <a:gd name="connsiteY20" fmla="*/ 150158 h 1501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302883" h="150158">
                    <a:moveTo>
                      <a:pt x="151489" y="150158"/>
                    </a:moveTo>
                    <a:cubicBezTo>
                      <a:pt x="178497" y="150158"/>
                      <a:pt x="203222" y="144167"/>
                      <a:pt x="224904" y="132375"/>
                    </a:cubicBezTo>
                    <a:cubicBezTo>
                      <a:pt x="241546" y="123246"/>
                      <a:pt x="256096" y="111073"/>
                      <a:pt x="268268" y="95858"/>
                    </a:cubicBezTo>
                    <a:cubicBezTo>
                      <a:pt x="289950" y="68755"/>
                      <a:pt x="302884" y="32904"/>
                      <a:pt x="302884" y="0"/>
                    </a:cubicBezTo>
                    <a:lnTo>
                      <a:pt x="293944" y="0"/>
                    </a:lnTo>
                    <a:cubicBezTo>
                      <a:pt x="293944" y="2948"/>
                      <a:pt x="293849" y="5896"/>
                      <a:pt x="293659" y="8844"/>
                    </a:cubicBezTo>
                    <a:lnTo>
                      <a:pt x="287763" y="8939"/>
                    </a:lnTo>
                    <a:cubicBezTo>
                      <a:pt x="287953" y="5991"/>
                      <a:pt x="288144" y="2948"/>
                      <a:pt x="288144" y="0"/>
                    </a:cubicBezTo>
                    <a:lnTo>
                      <a:pt x="281011" y="0"/>
                    </a:lnTo>
                    <a:cubicBezTo>
                      <a:pt x="281011" y="28054"/>
                      <a:pt x="269885" y="58770"/>
                      <a:pt x="251246" y="82164"/>
                    </a:cubicBezTo>
                    <a:cubicBezTo>
                      <a:pt x="234414" y="103180"/>
                      <a:pt x="203412" y="128286"/>
                      <a:pt x="151489" y="128286"/>
                    </a:cubicBezTo>
                    <a:cubicBezTo>
                      <a:pt x="99566" y="128286"/>
                      <a:pt x="68565" y="103180"/>
                      <a:pt x="51733" y="82164"/>
                    </a:cubicBezTo>
                    <a:cubicBezTo>
                      <a:pt x="33094" y="58865"/>
                      <a:pt x="21872" y="28149"/>
                      <a:pt x="21872" y="0"/>
                    </a:cubicBezTo>
                    <a:lnTo>
                      <a:pt x="14835" y="0"/>
                    </a:lnTo>
                    <a:cubicBezTo>
                      <a:pt x="14835" y="2948"/>
                      <a:pt x="14930" y="5896"/>
                      <a:pt x="15120" y="8939"/>
                    </a:cubicBezTo>
                    <a:lnTo>
                      <a:pt x="9224" y="8844"/>
                    </a:lnTo>
                    <a:cubicBezTo>
                      <a:pt x="9034" y="5896"/>
                      <a:pt x="8939" y="2948"/>
                      <a:pt x="8939" y="0"/>
                    </a:cubicBezTo>
                    <a:lnTo>
                      <a:pt x="0" y="0"/>
                    </a:lnTo>
                    <a:cubicBezTo>
                      <a:pt x="0" y="32904"/>
                      <a:pt x="12933" y="68755"/>
                      <a:pt x="34615" y="95858"/>
                    </a:cubicBezTo>
                    <a:cubicBezTo>
                      <a:pt x="46693" y="110978"/>
                      <a:pt x="61337" y="123246"/>
                      <a:pt x="77884" y="132375"/>
                    </a:cubicBezTo>
                    <a:cubicBezTo>
                      <a:pt x="99662" y="144072"/>
                      <a:pt x="124482" y="150158"/>
                      <a:pt x="151489" y="150158"/>
                    </a:cubicBezTo>
                  </a:path>
                </a:pathLst>
              </a:custGeom>
              <a:solidFill>
                <a:srgbClr val="0062AE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73" name="Frihåndsform: figur 272">
                <a:extLst>
                  <a:ext uri="{FF2B5EF4-FFF2-40B4-BE49-F238E27FC236}">
                    <a16:creationId xmlns:a16="http://schemas.microsoft.com/office/drawing/2014/main" id="{B458D0EB-7FD7-4B3A-80CD-E2BA343C4E51}"/>
                  </a:ext>
                </a:extLst>
              </p:cNvPr>
              <p:cNvSpPr/>
              <p:nvPr/>
            </p:nvSpPr>
            <p:spPr>
              <a:xfrm>
                <a:off x="10086113" y="625546"/>
                <a:ext cx="237932" cy="408436"/>
              </a:xfrm>
              <a:custGeom>
                <a:avLst/>
                <a:gdLst>
                  <a:gd name="connsiteX0" fmla="*/ 209784 w 237932"/>
                  <a:gd name="connsiteY0" fmla="*/ 117350 h 408436"/>
                  <a:gd name="connsiteX1" fmla="*/ 237932 w 237932"/>
                  <a:gd name="connsiteY1" fmla="*/ 117350 h 408436"/>
                  <a:gd name="connsiteX2" fmla="*/ 237932 w 237932"/>
                  <a:gd name="connsiteY2" fmla="*/ 290426 h 408436"/>
                  <a:gd name="connsiteX3" fmla="*/ 190574 w 237932"/>
                  <a:gd name="connsiteY3" fmla="*/ 385428 h 408436"/>
                  <a:gd name="connsiteX4" fmla="*/ 46122 w 237932"/>
                  <a:gd name="connsiteY4" fmla="*/ 384477 h 408436"/>
                  <a:gd name="connsiteX5" fmla="*/ 0 w 237932"/>
                  <a:gd name="connsiteY5" fmla="*/ 290521 h 408436"/>
                  <a:gd name="connsiteX6" fmla="*/ 0 w 237932"/>
                  <a:gd name="connsiteY6" fmla="*/ 117445 h 408436"/>
                  <a:gd name="connsiteX7" fmla="*/ 27198 w 237932"/>
                  <a:gd name="connsiteY7" fmla="*/ 117445 h 408436"/>
                  <a:gd name="connsiteX8" fmla="*/ 24725 w 237932"/>
                  <a:gd name="connsiteY8" fmla="*/ 108696 h 408436"/>
                  <a:gd name="connsiteX9" fmla="*/ 24535 w 237932"/>
                  <a:gd name="connsiteY9" fmla="*/ 107840 h 408436"/>
                  <a:gd name="connsiteX10" fmla="*/ 24440 w 237932"/>
                  <a:gd name="connsiteY10" fmla="*/ 107650 h 408436"/>
                  <a:gd name="connsiteX11" fmla="*/ 25486 w 237932"/>
                  <a:gd name="connsiteY11" fmla="*/ 107079 h 408436"/>
                  <a:gd name="connsiteX12" fmla="*/ 25866 w 237932"/>
                  <a:gd name="connsiteY12" fmla="*/ 106889 h 408436"/>
                  <a:gd name="connsiteX13" fmla="*/ 28339 w 237932"/>
                  <a:gd name="connsiteY13" fmla="*/ 105653 h 408436"/>
                  <a:gd name="connsiteX14" fmla="*/ 26342 w 237932"/>
                  <a:gd name="connsiteY14" fmla="*/ 97569 h 408436"/>
                  <a:gd name="connsiteX15" fmla="*/ 26057 w 237932"/>
                  <a:gd name="connsiteY15" fmla="*/ 97760 h 408436"/>
                  <a:gd name="connsiteX16" fmla="*/ 23679 w 237932"/>
                  <a:gd name="connsiteY16" fmla="*/ 98901 h 408436"/>
                  <a:gd name="connsiteX17" fmla="*/ 22823 w 237932"/>
                  <a:gd name="connsiteY17" fmla="*/ 99281 h 408436"/>
                  <a:gd name="connsiteX18" fmla="*/ 22538 w 237932"/>
                  <a:gd name="connsiteY18" fmla="*/ 98425 h 408436"/>
                  <a:gd name="connsiteX19" fmla="*/ 19875 w 237932"/>
                  <a:gd name="connsiteY19" fmla="*/ 88630 h 408436"/>
                  <a:gd name="connsiteX20" fmla="*/ 19685 w 237932"/>
                  <a:gd name="connsiteY20" fmla="*/ 88060 h 408436"/>
                  <a:gd name="connsiteX21" fmla="*/ 20256 w 237932"/>
                  <a:gd name="connsiteY21" fmla="*/ 87774 h 408436"/>
                  <a:gd name="connsiteX22" fmla="*/ 23299 w 237932"/>
                  <a:gd name="connsiteY22" fmla="*/ 86253 h 408436"/>
                  <a:gd name="connsiteX23" fmla="*/ 6467 w 237932"/>
                  <a:gd name="connsiteY23" fmla="*/ 23394 h 408436"/>
                  <a:gd name="connsiteX24" fmla="*/ 6276 w 237932"/>
                  <a:gd name="connsiteY24" fmla="*/ 22728 h 408436"/>
                  <a:gd name="connsiteX25" fmla="*/ 6942 w 237932"/>
                  <a:gd name="connsiteY25" fmla="*/ 22443 h 408436"/>
                  <a:gd name="connsiteX26" fmla="*/ 11507 w 237932"/>
                  <a:gd name="connsiteY26" fmla="*/ 20541 h 408436"/>
                  <a:gd name="connsiteX27" fmla="*/ 15501 w 237932"/>
                  <a:gd name="connsiteY27" fmla="*/ 18924 h 408436"/>
                  <a:gd name="connsiteX28" fmla="*/ 16071 w 237932"/>
                  <a:gd name="connsiteY28" fmla="*/ 18639 h 408436"/>
                  <a:gd name="connsiteX29" fmla="*/ 16927 w 237932"/>
                  <a:gd name="connsiteY29" fmla="*/ 18354 h 408436"/>
                  <a:gd name="connsiteX30" fmla="*/ 17117 w 237932"/>
                  <a:gd name="connsiteY30" fmla="*/ 19210 h 408436"/>
                  <a:gd name="connsiteX31" fmla="*/ 19210 w 237932"/>
                  <a:gd name="connsiteY31" fmla="*/ 27768 h 408436"/>
                  <a:gd name="connsiteX32" fmla="*/ 22918 w 237932"/>
                  <a:gd name="connsiteY32" fmla="*/ 26342 h 408436"/>
                  <a:gd name="connsiteX33" fmla="*/ 25581 w 237932"/>
                  <a:gd name="connsiteY33" fmla="*/ 25391 h 408436"/>
                  <a:gd name="connsiteX34" fmla="*/ 26912 w 237932"/>
                  <a:gd name="connsiteY34" fmla="*/ 25010 h 408436"/>
                  <a:gd name="connsiteX35" fmla="*/ 25010 w 237932"/>
                  <a:gd name="connsiteY35" fmla="*/ 16262 h 408436"/>
                  <a:gd name="connsiteX36" fmla="*/ 24820 w 237932"/>
                  <a:gd name="connsiteY36" fmla="*/ 15596 h 408436"/>
                  <a:gd name="connsiteX37" fmla="*/ 25486 w 237932"/>
                  <a:gd name="connsiteY37" fmla="*/ 15406 h 408436"/>
                  <a:gd name="connsiteX38" fmla="*/ 30241 w 237932"/>
                  <a:gd name="connsiteY38" fmla="*/ 13789 h 408436"/>
                  <a:gd name="connsiteX39" fmla="*/ 35091 w 237932"/>
                  <a:gd name="connsiteY39" fmla="*/ 12267 h 408436"/>
                  <a:gd name="connsiteX40" fmla="*/ 35852 w 237932"/>
                  <a:gd name="connsiteY40" fmla="*/ 12077 h 408436"/>
                  <a:gd name="connsiteX41" fmla="*/ 35947 w 237932"/>
                  <a:gd name="connsiteY41" fmla="*/ 12838 h 408436"/>
                  <a:gd name="connsiteX42" fmla="*/ 37658 w 237932"/>
                  <a:gd name="connsiteY42" fmla="*/ 21397 h 408436"/>
                  <a:gd name="connsiteX43" fmla="*/ 38990 w 237932"/>
                  <a:gd name="connsiteY43" fmla="*/ 21016 h 408436"/>
                  <a:gd name="connsiteX44" fmla="*/ 41557 w 237932"/>
                  <a:gd name="connsiteY44" fmla="*/ 20256 h 408436"/>
                  <a:gd name="connsiteX45" fmla="*/ 43745 w 237932"/>
                  <a:gd name="connsiteY45" fmla="*/ 19590 h 408436"/>
                  <a:gd name="connsiteX46" fmla="*/ 45551 w 237932"/>
                  <a:gd name="connsiteY46" fmla="*/ 19114 h 408436"/>
                  <a:gd name="connsiteX47" fmla="*/ 44030 w 237932"/>
                  <a:gd name="connsiteY47" fmla="*/ 10366 h 408436"/>
                  <a:gd name="connsiteX48" fmla="*/ 43840 w 237932"/>
                  <a:gd name="connsiteY48" fmla="*/ 9700 h 408436"/>
                  <a:gd name="connsiteX49" fmla="*/ 44505 w 237932"/>
                  <a:gd name="connsiteY49" fmla="*/ 9510 h 408436"/>
                  <a:gd name="connsiteX50" fmla="*/ 49355 w 237932"/>
                  <a:gd name="connsiteY50" fmla="*/ 8178 h 408436"/>
                  <a:gd name="connsiteX51" fmla="*/ 51733 w 237932"/>
                  <a:gd name="connsiteY51" fmla="*/ 7608 h 408436"/>
                  <a:gd name="connsiteX52" fmla="*/ 54205 w 237932"/>
                  <a:gd name="connsiteY52" fmla="*/ 7037 h 408436"/>
                  <a:gd name="connsiteX53" fmla="*/ 54966 w 237932"/>
                  <a:gd name="connsiteY53" fmla="*/ 6847 h 408436"/>
                  <a:gd name="connsiteX54" fmla="*/ 55156 w 237932"/>
                  <a:gd name="connsiteY54" fmla="*/ 7703 h 408436"/>
                  <a:gd name="connsiteX55" fmla="*/ 59245 w 237932"/>
                  <a:gd name="connsiteY55" fmla="*/ 35471 h 408436"/>
                  <a:gd name="connsiteX56" fmla="*/ 94716 w 237932"/>
                  <a:gd name="connsiteY56" fmla="*/ 29385 h 408436"/>
                  <a:gd name="connsiteX57" fmla="*/ 93195 w 237932"/>
                  <a:gd name="connsiteY57" fmla="*/ 1997 h 408436"/>
                  <a:gd name="connsiteX58" fmla="*/ 93100 w 237932"/>
                  <a:gd name="connsiteY58" fmla="*/ 1236 h 408436"/>
                  <a:gd name="connsiteX59" fmla="*/ 93861 w 237932"/>
                  <a:gd name="connsiteY59" fmla="*/ 1141 h 408436"/>
                  <a:gd name="connsiteX60" fmla="*/ 103846 w 237932"/>
                  <a:gd name="connsiteY60" fmla="*/ 475 h 408436"/>
                  <a:gd name="connsiteX61" fmla="*/ 104607 w 237932"/>
                  <a:gd name="connsiteY61" fmla="*/ 380 h 408436"/>
                  <a:gd name="connsiteX62" fmla="*/ 104702 w 237932"/>
                  <a:gd name="connsiteY62" fmla="*/ 1141 h 408436"/>
                  <a:gd name="connsiteX63" fmla="*/ 105082 w 237932"/>
                  <a:gd name="connsiteY63" fmla="*/ 9890 h 408436"/>
                  <a:gd name="connsiteX64" fmla="*/ 106984 w 237932"/>
                  <a:gd name="connsiteY64" fmla="*/ 9795 h 408436"/>
                  <a:gd name="connsiteX65" fmla="*/ 113260 w 237932"/>
                  <a:gd name="connsiteY65" fmla="*/ 9605 h 408436"/>
                  <a:gd name="connsiteX66" fmla="*/ 113165 w 237932"/>
                  <a:gd name="connsiteY66" fmla="*/ 761 h 408436"/>
                  <a:gd name="connsiteX67" fmla="*/ 113165 w 237932"/>
                  <a:gd name="connsiteY67" fmla="*/ 95 h 408436"/>
                  <a:gd name="connsiteX68" fmla="*/ 116399 w 237932"/>
                  <a:gd name="connsiteY68" fmla="*/ 95 h 408436"/>
                  <a:gd name="connsiteX69" fmla="*/ 118871 w 237932"/>
                  <a:gd name="connsiteY69" fmla="*/ 0 h 408436"/>
                  <a:gd name="connsiteX70" fmla="*/ 121344 w 237932"/>
                  <a:gd name="connsiteY70" fmla="*/ 95 h 408436"/>
                  <a:gd name="connsiteX71" fmla="*/ 124577 w 237932"/>
                  <a:gd name="connsiteY71" fmla="*/ 95 h 408436"/>
                  <a:gd name="connsiteX72" fmla="*/ 124577 w 237932"/>
                  <a:gd name="connsiteY72" fmla="*/ 856 h 408436"/>
                  <a:gd name="connsiteX73" fmla="*/ 124482 w 237932"/>
                  <a:gd name="connsiteY73" fmla="*/ 9700 h 408436"/>
                  <a:gd name="connsiteX74" fmla="*/ 130663 w 237932"/>
                  <a:gd name="connsiteY74" fmla="*/ 9890 h 408436"/>
                  <a:gd name="connsiteX75" fmla="*/ 132755 w 237932"/>
                  <a:gd name="connsiteY75" fmla="*/ 9985 h 408436"/>
                  <a:gd name="connsiteX76" fmla="*/ 133041 w 237932"/>
                  <a:gd name="connsiteY76" fmla="*/ 1236 h 408436"/>
                  <a:gd name="connsiteX77" fmla="*/ 133136 w 237932"/>
                  <a:gd name="connsiteY77" fmla="*/ 475 h 408436"/>
                  <a:gd name="connsiteX78" fmla="*/ 133896 w 237932"/>
                  <a:gd name="connsiteY78" fmla="*/ 571 h 408436"/>
                  <a:gd name="connsiteX79" fmla="*/ 143882 w 237932"/>
                  <a:gd name="connsiteY79" fmla="*/ 1236 h 408436"/>
                  <a:gd name="connsiteX80" fmla="*/ 144642 w 237932"/>
                  <a:gd name="connsiteY80" fmla="*/ 1331 h 408436"/>
                  <a:gd name="connsiteX81" fmla="*/ 144547 w 237932"/>
                  <a:gd name="connsiteY81" fmla="*/ 2092 h 408436"/>
                  <a:gd name="connsiteX82" fmla="*/ 143026 w 237932"/>
                  <a:gd name="connsiteY82" fmla="*/ 29385 h 408436"/>
                  <a:gd name="connsiteX83" fmla="*/ 178021 w 237932"/>
                  <a:gd name="connsiteY83" fmla="*/ 35281 h 408436"/>
                  <a:gd name="connsiteX84" fmla="*/ 182111 w 237932"/>
                  <a:gd name="connsiteY84" fmla="*/ 7418 h 408436"/>
                  <a:gd name="connsiteX85" fmla="*/ 182301 w 237932"/>
                  <a:gd name="connsiteY85" fmla="*/ 6562 h 408436"/>
                  <a:gd name="connsiteX86" fmla="*/ 183061 w 237932"/>
                  <a:gd name="connsiteY86" fmla="*/ 6752 h 408436"/>
                  <a:gd name="connsiteX87" fmla="*/ 185534 w 237932"/>
                  <a:gd name="connsiteY87" fmla="*/ 7322 h 408436"/>
                  <a:gd name="connsiteX88" fmla="*/ 188007 w 237932"/>
                  <a:gd name="connsiteY88" fmla="*/ 7893 h 408436"/>
                  <a:gd name="connsiteX89" fmla="*/ 192856 w 237932"/>
                  <a:gd name="connsiteY89" fmla="*/ 9129 h 408436"/>
                  <a:gd name="connsiteX90" fmla="*/ 193522 w 237932"/>
                  <a:gd name="connsiteY90" fmla="*/ 9319 h 408436"/>
                  <a:gd name="connsiteX91" fmla="*/ 193332 w 237932"/>
                  <a:gd name="connsiteY91" fmla="*/ 9985 h 408436"/>
                  <a:gd name="connsiteX92" fmla="*/ 191810 w 237932"/>
                  <a:gd name="connsiteY92" fmla="*/ 18734 h 408436"/>
                  <a:gd name="connsiteX93" fmla="*/ 193617 w 237932"/>
                  <a:gd name="connsiteY93" fmla="*/ 19210 h 408436"/>
                  <a:gd name="connsiteX94" fmla="*/ 195804 w 237932"/>
                  <a:gd name="connsiteY94" fmla="*/ 19875 h 408436"/>
                  <a:gd name="connsiteX95" fmla="*/ 198372 w 237932"/>
                  <a:gd name="connsiteY95" fmla="*/ 20636 h 408436"/>
                  <a:gd name="connsiteX96" fmla="*/ 199608 w 237932"/>
                  <a:gd name="connsiteY96" fmla="*/ 21016 h 408436"/>
                  <a:gd name="connsiteX97" fmla="*/ 201320 w 237932"/>
                  <a:gd name="connsiteY97" fmla="*/ 12458 h 408436"/>
                  <a:gd name="connsiteX98" fmla="*/ 201510 w 237932"/>
                  <a:gd name="connsiteY98" fmla="*/ 11697 h 408436"/>
                  <a:gd name="connsiteX99" fmla="*/ 202271 w 237932"/>
                  <a:gd name="connsiteY99" fmla="*/ 11887 h 408436"/>
                  <a:gd name="connsiteX100" fmla="*/ 207121 w 237932"/>
                  <a:gd name="connsiteY100" fmla="*/ 13409 h 408436"/>
                  <a:gd name="connsiteX101" fmla="*/ 211876 w 237932"/>
                  <a:gd name="connsiteY101" fmla="*/ 15025 h 408436"/>
                  <a:gd name="connsiteX102" fmla="*/ 212542 w 237932"/>
                  <a:gd name="connsiteY102" fmla="*/ 15216 h 408436"/>
                  <a:gd name="connsiteX103" fmla="*/ 212351 w 237932"/>
                  <a:gd name="connsiteY103" fmla="*/ 15881 h 408436"/>
                  <a:gd name="connsiteX104" fmla="*/ 210449 w 237932"/>
                  <a:gd name="connsiteY104" fmla="*/ 24630 h 408436"/>
                  <a:gd name="connsiteX105" fmla="*/ 211781 w 237932"/>
                  <a:gd name="connsiteY105" fmla="*/ 25106 h 408436"/>
                  <a:gd name="connsiteX106" fmla="*/ 214443 w 237932"/>
                  <a:gd name="connsiteY106" fmla="*/ 26057 h 408436"/>
                  <a:gd name="connsiteX107" fmla="*/ 218152 w 237932"/>
                  <a:gd name="connsiteY107" fmla="*/ 27483 h 408436"/>
                  <a:gd name="connsiteX108" fmla="*/ 220244 w 237932"/>
                  <a:gd name="connsiteY108" fmla="*/ 18924 h 408436"/>
                  <a:gd name="connsiteX109" fmla="*/ 220435 w 237932"/>
                  <a:gd name="connsiteY109" fmla="*/ 18068 h 408436"/>
                  <a:gd name="connsiteX110" fmla="*/ 221290 w 237932"/>
                  <a:gd name="connsiteY110" fmla="*/ 18354 h 408436"/>
                  <a:gd name="connsiteX111" fmla="*/ 221861 w 237932"/>
                  <a:gd name="connsiteY111" fmla="*/ 18639 h 408436"/>
                  <a:gd name="connsiteX112" fmla="*/ 225855 w 237932"/>
                  <a:gd name="connsiteY112" fmla="*/ 20256 h 408436"/>
                  <a:gd name="connsiteX113" fmla="*/ 230420 w 237932"/>
                  <a:gd name="connsiteY113" fmla="*/ 22158 h 408436"/>
                  <a:gd name="connsiteX114" fmla="*/ 231085 w 237932"/>
                  <a:gd name="connsiteY114" fmla="*/ 22443 h 408436"/>
                  <a:gd name="connsiteX115" fmla="*/ 230895 w 237932"/>
                  <a:gd name="connsiteY115" fmla="*/ 23109 h 408436"/>
                  <a:gd name="connsiteX116" fmla="*/ 214158 w 237932"/>
                  <a:gd name="connsiteY116" fmla="*/ 85682 h 408436"/>
                  <a:gd name="connsiteX117" fmla="*/ 217962 w 237932"/>
                  <a:gd name="connsiteY117" fmla="*/ 87489 h 408436"/>
                  <a:gd name="connsiteX118" fmla="*/ 218533 w 237932"/>
                  <a:gd name="connsiteY118" fmla="*/ 87774 h 408436"/>
                  <a:gd name="connsiteX119" fmla="*/ 218342 w 237932"/>
                  <a:gd name="connsiteY119" fmla="*/ 88345 h 408436"/>
                  <a:gd name="connsiteX120" fmla="*/ 215394 w 237932"/>
                  <a:gd name="connsiteY120" fmla="*/ 99091 h 408436"/>
                  <a:gd name="connsiteX121" fmla="*/ 214539 w 237932"/>
                  <a:gd name="connsiteY121" fmla="*/ 98711 h 408436"/>
                  <a:gd name="connsiteX122" fmla="*/ 212161 w 237932"/>
                  <a:gd name="connsiteY122" fmla="*/ 97569 h 408436"/>
                  <a:gd name="connsiteX123" fmla="*/ 211305 w 237932"/>
                  <a:gd name="connsiteY123" fmla="*/ 97094 h 408436"/>
                  <a:gd name="connsiteX124" fmla="*/ 209118 w 237932"/>
                  <a:gd name="connsiteY124" fmla="*/ 105748 h 408436"/>
                  <a:gd name="connsiteX125" fmla="*/ 211400 w 237932"/>
                  <a:gd name="connsiteY125" fmla="*/ 106889 h 408436"/>
                  <a:gd name="connsiteX126" fmla="*/ 212446 w 237932"/>
                  <a:gd name="connsiteY126" fmla="*/ 107364 h 408436"/>
                  <a:gd name="connsiteX127" fmla="*/ 212161 w 237932"/>
                  <a:gd name="connsiteY127" fmla="*/ 108506 h 408436"/>
                  <a:gd name="connsiteX128" fmla="*/ 209784 w 237932"/>
                  <a:gd name="connsiteY128" fmla="*/ 117350 h 408436"/>
                  <a:gd name="connsiteX129" fmla="*/ 209784 w 237932"/>
                  <a:gd name="connsiteY129" fmla="*/ 117350 h 408436"/>
                  <a:gd name="connsiteX130" fmla="*/ 114877 w 237932"/>
                  <a:gd name="connsiteY130" fmla="*/ 64190 h 408436"/>
                  <a:gd name="connsiteX131" fmla="*/ 121914 w 237932"/>
                  <a:gd name="connsiteY131" fmla="*/ 64190 h 408436"/>
                  <a:gd name="connsiteX132" fmla="*/ 122199 w 237932"/>
                  <a:gd name="connsiteY132" fmla="*/ 40701 h 408436"/>
                  <a:gd name="connsiteX133" fmla="*/ 122390 w 237932"/>
                  <a:gd name="connsiteY133" fmla="*/ 28909 h 408436"/>
                  <a:gd name="connsiteX134" fmla="*/ 118491 w 237932"/>
                  <a:gd name="connsiteY134" fmla="*/ 24915 h 408436"/>
                  <a:gd name="connsiteX135" fmla="*/ 114592 w 237932"/>
                  <a:gd name="connsiteY135" fmla="*/ 28909 h 408436"/>
                  <a:gd name="connsiteX136" fmla="*/ 114687 w 237932"/>
                  <a:gd name="connsiteY136" fmla="*/ 38324 h 408436"/>
                  <a:gd name="connsiteX137" fmla="*/ 114782 w 237932"/>
                  <a:gd name="connsiteY137" fmla="*/ 44505 h 408436"/>
                  <a:gd name="connsiteX138" fmla="*/ 114877 w 237932"/>
                  <a:gd name="connsiteY138" fmla="*/ 64190 h 408436"/>
                  <a:gd name="connsiteX139" fmla="*/ 190669 w 237932"/>
                  <a:gd name="connsiteY139" fmla="*/ 75697 h 408436"/>
                  <a:gd name="connsiteX140" fmla="*/ 197231 w 237932"/>
                  <a:gd name="connsiteY140" fmla="*/ 77884 h 408436"/>
                  <a:gd name="connsiteX141" fmla="*/ 198372 w 237932"/>
                  <a:gd name="connsiteY141" fmla="*/ 72654 h 408436"/>
                  <a:gd name="connsiteX142" fmla="*/ 202842 w 237932"/>
                  <a:gd name="connsiteY142" fmla="*/ 52779 h 408436"/>
                  <a:gd name="connsiteX143" fmla="*/ 203793 w 237932"/>
                  <a:gd name="connsiteY143" fmla="*/ 48309 h 408436"/>
                  <a:gd name="connsiteX144" fmla="*/ 204744 w 237932"/>
                  <a:gd name="connsiteY144" fmla="*/ 44220 h 408436"/>
                  <a:gd name="connsiteX145" fmla="*/ 204839 w 237932"/>
                  <a:gd name="connsiteY145" fmla="*/ 43079 h 408436"/>
                  <a:gd name="connsiteX146" fmla="*/ 201796 w 237932"/>
                  <a:gd name="connsiteY146" fmla="*/ 39465 h 408436"/>
                  <a:gd name="connsiteX147" fmla="*/ 200749 w 237932"/>
                  <a:gd name="connsiteY147" fmla="*/ 39370 h 408436"/>
                  <a:gd name="connsiteX148" fmla="*/ 197136 w 237932"/>
                  <a:gd name="connsiteY148" fmla="*/ 42603 h 408436"/>
                  <a:gd name="connsiteX149" fmla="*/ 196375 w 237932"/>
                  <a:gd name="connsiteY149" fmla="*/ 46502 h 408436"/>
                  <a:gd name="connsiteX150" fmla="*/ 195900 w 237932"/>
                  <a:gd name="connsiteY150" fmla="*/ 48785 h 408436"/>
                  <a:gd name="connsiteX151" fmla="*/ 194663 w 237932"/>
                  <a:gd name="connsiteY151" fmla="*/ 55251 h 408436"/>
                  <a:gd name="connsiteX152" fmla="*/ 190669 w 237932"/>
                  <a:gd name="connsiteY152" fmla="*/ 75697 h 408436"/>
                  <a:gd name="connsiteX153" fmla="*/ 46788 w 237932"/>
                  <a:gd name="connsiteY153" fmla="*/ 76363 h 408436"/>
                  <a:gd name="connsiteX154" fmla="*/ 44125 w 237932"/>
                  <a:gd name="connsiteY154" fmla="*/ 63049 h 408436"/>
                  <a:gd name="connsiteX155" fmla="*/ 41367 w 237932"/>
                  <a:gd name="connsiteY155" fmla="*/ 49070 h 408436"/>
                  <a:gd name="connsiteX156" fmla="*/ 40892 w 237932"/>
                  <a:gd name="connsiteY156" fmla="*/ 46788 h 408436"/>
                  <a:gd name="connsiteX157" fmla="*/ 40131 w 237932"/>
                  <a:gd name="connsiteY157" fmla="*/ 42889 h 408436"/>
                  <a:gd name="connsiteX158" fmla="*/ 36517 w 237932"/>
                  <a:gd name="connsiteY158" fmla="*/ 39655 h 408436"/>
                  <a:gd name="connsiteX159" fmla="*/ 35471 w 237932"/>
                  <a:gd name="connsiteY159" fmla="*/ 39751 h 408436"/>
                  <a:gd name="connsiteX160" fmla="*/ 32428 w 237932"/>
                  <a:gd name="connsiteY160" fmla="*/ 43364 h 408436"/>
                  <a:gd name="connsiteX161" fmla="*/ 32523 w 237932"/>
                  <a:gd name="connsiteY161" fmla="*/ 44410 h 408436"/>
                  <a:gd name="connsiteX162" fmla="*/ 33664 w 237932"/>
                  <a:gd name="connsiteY162" fmla="*/ 49736 h 408436"/>
                  <a:gd name="connsiteX163" fmla="*/ 34330 w 237932"/>
                  <a:gd name="connsiteY163" fmla="*/ 52969 h 408436"/>
                  <a:gd name="connsiteX164" fmla="*/ 38134 w 237932"/>
                  <a:gd name="connsiteY164" fmla="*/ 70182 h 408436"/>
                  <a:gd name="connsiteX165" fmla="*/ 40036 w 237932"/>
                  <a:gd name="connsiteY165" fmla="*/ 78550 h 408436"/>
                  <a:gd name="connsiteX166" fmla="*/ 46788 w 237932"/>
                  <a:gd name="connsiteY166" fmla="*/ 76363 h 408436"/>
                  <a:gd name="connsiteX167" fmla="*/ 206265 w 237932"/>
                  <a:gd name="connsiteY167" fmla="*/ 117350 h 408436"/>
                  <a:gd name="connsiteX168" fmla="*/ 201415 w 237932"/>
                  <a:gd name="connsiteY168" fmla="*/ 114877 h 408436"/>
                  <a:gd name="connsiteX169" fmla="*/ 194378 w 237932"/>
                  <a:gd name="connsiteY169" fmla="*/ 111549 h 408436"/>
                  <a:gd name="connsiteX170" fmla="*/ 187151 w 237932"/>
                  <a:gd name="connsiteY170" fmla="*/ 108601 h 408436"/>
                  <a:gd name="connsiteX171" fmla="*/ 181160 w 237932"/>
                  <a:gd name="connsiteY171" fmla="*/ 106413 h 408436"/>
                  <a:gd name="connsiteX172" fmla="*/ 179828 w 237932"/>
                  <a:gd name="connsiteY172" fmla="*/ 105938 h 408436"/>
                  <a:gd name="connsiteX173" fmla="*/ 172791 w 237932"/>
                  <a:gd name="connsiteY173" fmla="*/ 103751 h 408436"/>
                  <a:gd name="connsiteX174" fmla="*/ 172601 w 237932"/>
                  <a:gd name="connsiteY174" fmla="*/ 103751 h 408436"/>
                  <a:gd name="connsiteX175" fmla="*/ 172411 w 237932"/>
                  <a:gd name="connsiteY175" fmla="*/ 103656 h 408436"/>
                  <a:gd name="connsiteX176" fmla="*/ 152440 w 237932"/>
                  <a:gd name="connsiteY176" fmla="*/ 98901 h 408436"/>
                  <a:gd name="connsiteX177" fmla="*/ 137986 w 237932"/>
                  <a:gd name="connsiteY177" fmla="*/ 96809 h 408436"/>
                  <a:gd name="connsiteX178" fmla="*/ 130188 w 237932"/>
                  <a:gd name="connsiteY178" fmla="*/ 96143 h 408436"/>
                  <a:gd name="connsiteX179" fmla="*/ 127905 w 237932"/>
                  <a:gd name="connsiteY179" fmla="*/ 96048 h 408436"/>
                  <a:gd name="connsiteX180" fmla="*/ 126764 w 237932"/>
                  <a:gd name="connsiteY180" fmla="*/ 95953 h 408436"/>
                  <a:gd name="connsiteX181" fmla="*/ 126289 w 237932"/>
                  <a:gd name="connsiteY181" fmla="*/ 95953 h 408436"/>
                  <a:gd name="connsiteX182" fmla="*/ 118396 w 237932"/>
                  <a:gd name="connsiteY182" fmla="*/ 95763 h 408436"/>
                  <a:gd name="connsiteX183" fmla="*/ 110598 w 237932"/>
                  <a:gd name="connsiteY183" fmla="*/ 95953 h 408436"/>
                  <a:gd name="connsiteX184" fmla="*/ 110027 w 237932"/>
                  <a:gd name="connsiteY184" fmla="*/ 95953 h 408436"/>
                  <a:gd name="connsiteX185" fmla="*/ 108981 w 237932"/>
                  <a:gd name="connsiteY185" fmla="*/ 96048 h 408436"/>
                  <a:gd name="connsiteX186" fmla="*/ 106699 w 237932"/>
                  <a:gd name="connsiteY186" fmla="*/ 96143 h 408436"/>
                  <a:gd name="connsiteX187" fmla="*/ 98901 w 237932"/>
                  <a:gd name="connsiteY187" fmla="*/ 96809 h 408436"/>
                  <a:gd name="connsiteX188" fmla="*/ 84351 w 237932"/>
                  <a:gd name="connsiteY188" fmla="*/ 98901 h 408436"/>
                  <a:gd name="connsiteX189" fmla="*/ 64381 w 237932"/>
                  <a:gd name="connsiteY189" fmla="*/ 103656 h 408436"/>
                  <a:gd name="connsiteX190" fmla="*/ 56963 w 237932"/>
                  <a:gd name="connsiteY190" fmla="*/ 105938 h 408436"/>
                  <a:gd name="connsiteX191" fmla="*/ 49641 w 237932"/>
                  <a:gd name="connsiteY191" fmla="*/ 108601 h 408436"/>
                  <a:gd name="connsiteX192" fmla="*/ 42413 w 237932"/>
                  <a:gd name="connsiteY192" fmla="*/ 111549 h 408436"/>
                  <a:gd name="connsiteX193" fmla="*/ 35281 w 237932"/>
                  <a:gd name="connsiteY193" fmla="*/ 114877 h 408436"/>
                  <a:gd name="connsiteX194" fmla="*/ 30431 w 237932"/>
                  <a:gd name="connsiteY194" fmla="*/ 117350 h 408436"/>
                  <a:gd name="connsiteX195" fmla="*/ 206265 w 237932"/>
                  <a:gd name="connsiteY195" fmla="*/ 117350 h 4084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</a:cxnLst>
                <a:rect l="l" t="t" r="r" b="b"/>
                <a:pathLst>
                  <a:path w="237932" h="408436">
                    <a:moveTo>
                      <a:pt x="209784" y="117350"/>
                    </a:moveTo>
                    <a:lnTo>
                      <a:pt x="237932" y="117350"/>
                    </a:lnTo>
                    <a:lnTo>
                      <a:pt x="237932" y="290426"/>
                    </a:lnTo>
                    <a:cubicBezTo>
                      <a:pt x="237932" y="319335"/>
                      <a:pt x="223763" y="360227"/>
                      <a:pt x="190574" y="385428"/>
                    </a:cubicBezTo>
                    <a:cubicBezTo>
                      <a:pt x="149112" y="417570"/>
                      <a:pt x="82354" y="414908"/>
                      <a:pt x="46122" y="384477"/>
                    </a:cubicBezTo>
                    <a:cubicBezTo>
                      <a:pt x="13789" y="359181"/>
                      <a:pt x="0" y="318955"/>
                      <a:pt x="0" y="290521"/>
                    </a:cubicBezTo>
                    <a:lnTo>
                      <a:pt x="0" y="117445"/>
                    </a:lnTo>
                    <a:lnTo>
                      <a:pt x="27198" y="117445"/>
                    </a:lnTo>
                    <a:lnTo>
                      <a:pt x="24725" y="108696"/>
                    </a:lnTo>
                    <a:lnTo>
                      <a:pt x="24535" y="107840"/>
                    </a:lnTo>
                    <a:lnTo>
                      <a:pt x="24440" y="107650"/>
                    </a:lnTo>
                    <a:lnTo>
                      <a:pt x="25486" y="107079"/>
                    </a:lnTo>
                    <a:cubicBezTo>
                      <a:pt x="25581" y="106984"/>
                      <a:pt x="25676" y="106984"/>
                      <a:pt x="25866" y="106889"/>
                    </a:cubicBezTo>
                    <a:cubicBezTo>
                      <a:pt x="26532" y="106509"/>
                      <a:pt x="27388" y="106128"/>
                      <a:pt x="28339" y="105653"/>
                    </a:cubicBezTo>
                    <a:lnTo>
                      <a:pt x="26342" y="97569"/>
                    </a:lnTo>
                    <a:lnTo>
                      <a:pt x="26057" y="97760"/>
                    </a:lnTo>
                    <a:cubicBezTo>
                      <a:pt x="25010" y="98235"/>
                      <a:pt x="24155" y="98711"/>
                      <a:pt x="23679" y="98901"/>
                    </a:cubicBezTo>
                    <a:lnTo>
                      <a:pt x="22823" y="99281"/>
                    </a:lnTo>
                    <a:lnTo>
                      <a:pt x="22538" y="98425"/>
                    </a:lnTo>
                    <a:lnTo>
                      <a:pt x="19875" y="88630"/>
                    </a:lnTo>
                    <a:lnTo>
                      <a:pt x="19685" y="88060"/>
                    </a:lnTo>
                    <a:lnTo>
                      <a:pt x="20256" y="87774"/>
                    </a:lnTo>
                    <a:cubicBezTo>
                      <a:pt x="20826" y="87489"/>
                      <a:pt x="22062" y="86823"/>
                      <a:pt x="23299" y="86253"/>
                    </a:cubicBezTo>
                    <a:lnTo>
                      <a:pt x="6467" y="23394"/>
                    </a:lnTo>
                    <a:lnTo>
                      <a:pt x="6276" y="22728"/>
                    </a:lnTo>
                    <a:lnTo>
                      <a:pt x="6942" y="22443"/>
                    </a:lnTo>
                    <a:cubicBezTo>
                      <a:pt x="8464" y="21777"/>
                      <a:pt x="9985" y="21112"/>
                      <a:pt x="11507" y="20541"/>
                    </a:cubicBezTo>
                    <a:cubicBezTo>
                      <a:pt x="12838" y="19970"/>
                      <a:pt x="14169" y="19495"/>
                      <a:pt x="15501" y="18924"/>
                    </a:cubicBezTo>
                    <a:cubicBezTo>
                      <a:pt x="15691" y="18829"/>
                      <a:pt x="15881" y="18829"/>
                      <a:pt x="16071" y="18639"/>
                    </a:cubicBezTo>
                    <a:lnTo>
                      <a:pt x="16927" y="18354"/>
                    </a:lnTo>
                    <a:lnTo>
                      <a:pt x="17117" y="19210"/>
                    </a:lnTo>
                    <a:lnTo>
                      <a:pt x="19210" y="27768"/>
                    </a:lnTo>
                    <a:cubicBezTo>
                      <a:pt x="20446" y="27293"/>
                      <a:pt x="21682" y="26817"/>
                      <a:pt x="22918" y="26342"/>
                    </a:cubicBezTo>
                    <a:cubicBezTo>
                      <a:pt x="23774" y="25961"/>
                      <a:pt x="24630" y="25676"/>
                      <a:pt x="25581" y="25391"/>
                    </a:cubicBezTo>
                    <a:cubicBezTo>
                      <a:pt x="26057" y="25296"/>
                      <a:pt x="26437" y="25201"/>
                      <a:pt x="26912" y="25010"/>
                    </a:cubicBezTo>
                    <a:lnTo>
                      <a:pt x="25010" y="16262"/>
                    </a:lnTo>
                    <a:lnTo>
                      <a:pt x="24820" y="15596"/>
                    </a:lnTo>
                    <a:lnTo>
                      <a:pt x="25486" y="15406"/>
                    </a:lnTo>
                    <a:cubicBezTo>
                      <a:pt x="27008" y="14835"/>
                      <a:pt x="28624" y="14360"/>
                      <a:pt x="30241" y="13789"/>
                    </a:cubicBezTo>
                    <a:cubicBezTo>
                      <a:pt x="31857" y="13218"/>
                      <a:pt x="33379" y="12648"/>
                      <a:pt x="35091" y="12267"/>
                    </a:cubicBezTo>
                    <a:lnTo>
                      <a:pt x="35852" y="12077"/>
                    </a:lnTo>
                    <a:lnTo>
                      <a:pt x="35947" y="12838"/>
                    </a:lnTo>
                    <a:lnTo>
                      <a:pt x="37658" y="21397"/>
                    </a:lnTo>
                    <a:cubicBezTo>
                      <a:pt x="38134" y="21302"/>
                      <a:pt x="38514" y="21207"/>
                      <a:pt x="38990" y="21016"/>
                    </a:cubicBezTo>
                    <a:cubicBezTo>
                      <a:pt x="39846" y="20731"/>
                      <a:pt x="40701" y="20541"/>
                      <a:pt x="41557" y="20256"/>
                    </a:cubicBezTo>
                    <a:cubicBezTo>
                      <a:pt x="42223" y="19970"/>
                      <a:pt x="42984" y="19780"/>
                      <a:pt x="43745" y="19590"/>
                    </a:cubicBezTo>
                    <a:cubicBezTo>
                      <a:pt x="44315" y="19400"/>
                      <a:pt x="44886" y="19210"/>
                      <a:pt x="45551" y="19114"/>
                    </a:cubicBezTo>
                    <a:lnTo>
                      <a:pt x="44030" y="10366"/>
                    </a:lnTo>
                    <a:lnTo>
                      <a:pt x="43840" y="9700"/>
                    </a:lnTo>
                    <a:lnTo>
                      <a:pt x="44505" y="9510"/>
                    </a:lnTo>
                    <a:cubicBezTo>
                      <a:pt x="46122" y="9034"/>
                      <a:pt x="47739" y="8654"/>
                      <a:pt x="49355" y="8178"/>
                    </a:cubicBezTo>
                    <a:cubicBezTo>
                      <a:pt x="50211" y="7988"/>
                      <a:pt x="50972" y="7798"/>
                      <a:pt x="51733" y="7608"/>
                    </a:cubicBezTo>
                    <a:cubicBezTo>
                      <a:pt x="52493" y="7418"/>
                      <a:pt x="53349" y="7227"/>
                      <a:pt x="54205" y="7037"/>
                    </a:cubicBezTo>
                    <a:lnTo>
                      <a:pt x="54966" y="6847"/>
                    </a:lnTo>
                    <a:lnTo>
                      <a:pt x="55156" y="7703"/>
                    </a:lnTo>
                    <a:lnTo>
                      <a:pt x="59245" y="35471"/>
                    </a:lnTo>
                    <a:cubicBezTo>
                      <a:pt x="70277" y="32904"/>
                      <a:pt x="82164" y="30716"/>
                      <a:pt x="94716" y="29385"/>
                    </a:cubicBezTo>
                    <a:lnTo>
                      <a:pt x="93195" y="1997"/>
                    </a:lnTo>
                    <a:lnTo>
                      <a:pt x="93100" y="1236"/>
                    </a:lnTo>
                    <a:lnTo>
                      <a:pt x="93861" y="1141"/>
                    </a:lnTo>
                    <a:cubicBezTo>
                      <a:pt x="95572" y="1046"/>
                      <a:pt x="102134" y="571"/>
                      <a:pt x="103846" y="475"/>
                    </a:cubicBezTo>
                    <a:lnTo>
                      <a:pt x="104607" y="380"/>
                    </a:lnTo>
                    <a:lnTo>
                      <a:pt x="104702" y="1141"/>
                    </a:lnTo>
                    <a:lnTo>
                      <a:pt x="105082" y="9890"/>
                    </a:lnTo>
                    <a:cubicBezTo>
                      <a:pt x="105558" y="9890"/>
                      <a:pt x="106223" y="9795"/>
                      <a:pt x="106984" y="9795"/>
                    </a:cubicBezTo>
                    <a:cubicBezTo>
                      <a:pt x="109076" y="9700"/>
                      <a:pt x="111739" y="9605"/>
                      <a:pt x="113260" y="9605"/>
                    </a:cubicBezTo>
                    <a:lnTo>
                      <a:pt x="113165" y="761"/>
                    </a:lnTo>
                    <a:lnTo>
                      <a:pt x="113165" y="95"/>
                    </a:lnTo>
                    <a:lnTo>
                      <a:pt x="116399" y="95"/>
                    </a:lnTo>
                    <a:cubicBezTo>
                      <a:pt x="117159" y="95"/>
                      <a:pt x="118015" y="0"/>
                      <a:pt x="118871" y="0"/>
                    </a:cubicBezTo>
                    <a:cubicBezTo>
                      <a:pt x="119632" y="0"/>
                      <a:pt x="120488" y="95"/>
                      <a:pt x="121344" y="95"/>
                    </a:cubicBezTo>
                    <a:lnTo>
                      <a:pt x="124577" y="95"/>
                    </a:lnTo>
                    <a:lnTo>
                      <a:pt x="124577" y="856"/>
                    </a:lnTo>
                    <a:lnTo>
                      <a:pt x="124482" y="9700"/>
                    </a:lnTo>
                    <a:cubicBezTo>
                      <a:pt x="126003" y="9700"/>
                      <a:pt x="128571" y="9795"/>
                      <a:pt x="130663" y="9890"/>
                    </a:cubicBezTo>
                    <a:cubicBezTo>
                      <a:pt x="131424" y="9890"/>
                      <a:pt x="132185" y="9985"/>
                      <a:pt x="132755" y="9985"/>
                    </a:cubicBezTo>
                    <a:lnTo>
                      <a:pt x="133041" y="1236"/>
                    </a:lnTo>
                    <a:lnTo>
                      <a:pt x="133136" y="475"/>
                    </a:lnTo>
                    <a:lnTo>
                      <a:pt x="133896" y="571"/>
                    </a:lnTo>
                    <a:cubicBezTo>
                      <a:pt x="135608" y="571"/>
                      <a:pt x="142170" y="1141"/>
                      <a:pt x="143882" y="1236"/>
                    </a:cubicBezTo>
                    <a:lnTo>
                      <a:pt x="144642" y="1331"/>
                    </a:lnTo>
                    <a:lnTo>
                      <a:pt x="144547" y="2092"/>
                    </a:lnTo>
                    <a:lnTo>
                      <a:pt x="143026" y="29385"/>
                    </a:lnTo>
                    <a:cubicBezTo>
                      <a:pt x="155388" y="30716"/>
                      <a:pt x="167180" y="32713"/>
                      <a:pt x="178021" y="35281"/>
                    </a:cubicBezTo>
                    <a:lnTo>
                      <a:pt x="182111" y="7418"/>
                    </a:lnTo>
                    <a:lnTo>
                      <a:pt x="182301" y="6562"/>
                    </a:lnTo>
                    <a:lnTo>
                      <a:pt x="183061" y="6752"/>
                    </a:lnTo>
                    <a:cubicBezTo>
                      <a:pt x="183917" y="6942"/>
                      <a:pt x="184678" y="7132"/>
                      <a:pt x="185534" y="7322"/>
                    </a:cubicBezTo>
                    <a:cubicBezTo>
                      <a:pt x="186390" y="7513"/>
                      <a:pt x="187151" y="7703"/>
                      <a:pt x="188007" y="7893"/>
                    </a:cubicBezTo>
                    <a:cubicBezTo>
                      <a:pt x="189623" y="8273"/>
                      <a:pt x="191240" y="8654"/>
                      <a:pt x="192856" y="9129"/>
                    </a:cubicBezTo>
                    <a:lnTo>
                      <a:pt x="193522" y="9319"/>
                    </a:lnTo>
                    <a:lnTo>
                      <a:pt x="193332" y="9985"/>
                    </a:lnTo>
                    <a:lnTo>
                      <a:pt x="191810" y="18734"/>
                    </a:lnTo>
                    <a:cubicBezTo>
                      <a:pt x="192381" y="18924"/>
                      <a:pt x="193047" y="19114"/>
                      <a:pt x="193617" y="19210"/>
                    </a:cubicBezTo>
                    <a:cubicBezTo>
                      <a:pt x="194378" y="19400"/>
                      <a:pt x="195139" y="19590"/>
                      <a:pt x="195804" y="19875"/>
                    </a:cubicBezTo>
                    <a:cubicBezTo>
                      <a:pt x="196660" y="20161"/>
                      <a:pt x="197516" y="20351"/>
                      <a:pt x="198372" y="20636"/>
                    </a:cubicBezTo>
                    <a:cubicBezTo>
                      <a:pt x="198752" y="20826"/>
                      <a:pt x="199228" y="20921"/>
                      <a:pt x="199608" y="21016"/>
                    </a:cubicBezTo>
                    <a:lnTo>
                      <a:pt x="201320" y="12458"/>
                    </a:lnTo>
                    <a:lnTo>
                      <a:pt x="201510" y="11697"/>
                    </a:lnTo>
                    <a:lnTo>
                      <a:pt x="202271" y="11887"/>
                    </a:lnTo>
                    <a:cubicBezTo>
                      <a:pt x="203888" y="12363"/>
                      <a:pt x="205504" y="12838"/>
                      <a:pt x="207121" y="13409"/>
                    </a:cubicBezTo>
                    <a:cubicBezTo>
                      <a:pt x="208643" y="13884"/>
                      <a:pt x="210259" y="14455"/>
                      <a:pt x="211876" y="15025"/>
                    </a:cubicBezTo>
                    <a:lnTo>
                      <a:pt x="212542" y="15216"/>
                    </a:lnTo>
                    <a:lnTo>
                      <a:pt x="212351" y="15881"/>
                    </a:lnTo>
                    <a:lnTo>
                      <a:pt x="210449" y="24630"/>
                    </a:lnTo>
                    <a:cubicBezTo>
                      <a:pt x="210925" y="24820"/>
                      <a:pt x="211305" y="24915"/>
                      <a:pt x="211781" y="25106"/>
                    </a:cubicBezTo>
                    <a:cubicBezTo>
                      <a:pt x="212637" y="25391"/>
                      <a:pt x="213492" y="25676"/>
                      <a:pt x="214443" y="26057"/>
                    </a:cubicBezTo>
                    <a:cubicBezTo>
                      <a:pt x="215680" y="26532"/>
                      <a:pt x="216916" y="27008"/>
                      <a:pt x="218152" y="27483"/>
                    </a:cubicBezTo>
                    <a:lnTo>
                      <a:pt x="220244" y="18924"/>
                    </a:lnTo>
                    <a:lnTo>
                      <a:pt x="220435" y="18068"/>
                    </a:lnTo>
                    <a:lnTo>
                      <a:pt x="221290" y="18354"/>
                    </a:lnTo>
                    <a:cubicBezTo>
                      <a:pt x="221481" y="18449"/>
                      <a:pt x="221671" y="18544"/>
                      <a:pt x="221861" y="18639"/>
                    </a:cubicBezTo>
                    <a:cubicBezTo>
                      <a:pt x="223192" y="19114"/>
                      <a:pt x="224524" y="19590"/>
                      <a:pt x="225855" y="20256"/>
                    </a:cubicBezTo>
                    <a:cubicBezTo>
                      <a:pt x="227377" y="20826"/>
                      <a:pt x="228803" y="21492"/>
                      <a:pt x="230420" y="22158"/>
                    </a:cubicBezTo>
                    <a:lnTo>
                      <a:pt x="231085" y="22443"/>
                    </a:lnTo>
                    <a:lnTo>
                      <a:pt x="230895" y="23109"/>
                    </a:lnTo>
                    <a:lnTo>
                      <a:pt x="214158" y="85682"/>
                    </a:lnTo>
                    <a:cubicBezTo>
                      <a:pt x="215490" y="86253"/>
                      <a:pt x="216726" y="86919"/>
                      <a:pt x="217962" y="87489"/>
                    </a:cubicBezTo>
                    <a:lnTo>
                      <a:pt x="218533" y="87774"/>
                    </a:lnTo>
                    <a:lnTo>
                      <a:pt x="218342" y="88345"/>
                    </a:lnTo>
                    <a:lnTo>
                      <a:pt x="215394" y="99091"/>
                    </a:lnTo>
                    <a:lnTo>
                      <a:pt x="214539" y="98711"/>
                    </a:lnTo>
                    <a:cubicBezTo>
                      <a:pt x="214063" y="98520"/>
                      <a:pt x="213207" y="98045"/>
                      <a:pt x="212161" y="97569"/>
                    </a:cubicBezTo>
                    <a:cubicBezTo>
                      <a:pt x="211876" y="97379"/>
                      <a:pt x="211591" y="97284"/>
                      <a:pt x="211305" y="97094"/>
                    </a:cubicBezTo>
                    <a:lnTo>
                      <a:pt x="209118" y="105748"/>
                    </a:lnTo>
                    <a:cubicBezTo>
                      <a:pt x="209974" y="106223"/>
                      <a:pt x="210830" y="106604"/>
                      <a:pt x="211400" y="106889"/>
                    </a:cubicBezTo>
                    <a:lnTo>
                      <a:pt x="212446" y="107364"/>
                    </a:lnTo>
                    <a:lnTo>
                      <a:pt x="212161" y="108506"/>
                    </a:lnTo>
                    <a:lnTo>
                      <a:pt x="209784" y="117350"/>
                    </a:lnTo>
                    <a:lnTo>
                      <a:pt x="209784" y="117350"/>
                    </a:lnTo>
                    <a:close/>
                    <a:moveTo>
                      <a:pt x="114877" y="64190"/>
                    </a:moveTo>
                    <a:cubicBezTo>
                      <a:pt x="117254" y="64095"/>
                      <a:pt x="119632" y="64095"/>
                      <a:pt x="121914" y="64190"/>
                    </a:cubicBezTo>
                    <a:cubicBezTo>
                      <a:pt x="122009" y="59150"/>
                      <a:pt x="122104" y="48690"/>
                      <a:pt x="122199" y="40701"/>
                    </a:cubicBezTo>
                    <a:cubicBezTo>
                      <a:pt x="122295" y="34615"/>
                      <a:pt x="122390" y="29765"/>
                      <a:pt x="122390" y="28909"/>
                    </a:cubicBezTo>
                    <a:cubicBezTo>
                      <a:pt x="122390" y="26532"/>
                      <a:pt x="120963" y="24915"/>
                      <a:pt x="118491" y="24915"/>
                    </a:cubicBezTo>
                    <a:cubicBezTo>
                      <a:pt x="115923" y="24915"/>
                      <a:pt x="114592" y="26627"/>
                      <a:pt x="114592" y="28909"/>
                    </a:cubicBezTo>
                    <a:cubicBezTo>
                      <a:pt x="114592" y="29670"/>
                      <a:pt x="114687" y="33474"/>
                      <a:pt x="114687" y="38324"/>
                    </a:cubicBezTo>
                    <a:cubicBezTo>
                      <a:pt x="114687" y="40226"/>
                      <a:pt x="114782" y="42318"/>
                      <a:pt x="114782" y="44505"/>
                    </a:cubicBezTo>
                    <a:cubicBezTo>
                      <a:pt x="114782" y="51067"/>
                      <a:pt x="114877" y="59911"/>
                      <a:pt x="114877" y="64190"/>
                    </a:cubicBezTo>
                    <a:moveTo>
                      <a:pt x="190669" y="75697"/>
                    </a:moveTo>
                    <a:cubicBezTo>
                      <a:pt x="192286" y="76268"/>
                      <a:pt x="195424" y="77314"/>
                      <a:pt x="197231" y="77884"/>
                    </a:cubicBezTo>
                    <a:cubicBezTo>
                      <a:pt x="197516" y="76458"/>
                      <a:pt x="197897" y="74746"/>
                      <a:pt x="198372" y="72654"/>
                    </a:cubicBezTo>
                    <a:cubicBezTo>
                      <a:pt x="199799" y="66473"/>
                      <a:pt x="201605" y="58294"/>
                      <a:pt x="202842" y="52779"/>
                    </a:cubicBezTo>
                    <a:cubicBezTo>
                      <a:pt x="203222" y="51067"/>
                      <a:pt x="203507" y="49641"/>
                      <a:pt x="203793" y="48309"/>
                    </a:cubicBezTo>
                    <a:lnTo>
                      <a:pt x="204744" y="44220"/>
                    </a:lnTo>
                    <a:cubicBezTo>
                      <a:pt x="204839" y="43840"/>
                      <a:pt x="204839" y="43459"/>
                      <a:pt x="204839" y="43079"/>
                    </a:cubicBezTo>
                    <a:cubicBezTo>
                      <a:pt x="204839" y="41367"/>
                      <a:pt x="203888" y="39846"/>
                      <a:pt x="201796" y="39465"/>
                    </a:cubicBezTo>
                    <a:cubicBezTo>
                      <a:pt x="201415" y="39370"/>
                      <a:pt x="201035" y="39370"/>
                      <a:pt x="200749" y="39370"/>
                    </a:cubicBezTo>
                    <a:cubicBezTo>
                      <a:pt x="198848" y="39370"/>
                      <a:pt x="197516" y="40606"/>
                      <a:pt x="197136" y="42603"/>
                    </a:cubicBezTo>
                    <a:cubicBezTo>
                      <a:pt x="197041" y="43079"/>
                      <a:pt x="196851" y="44505"/>
                      <a:pt x="196375" y="46502"/>
                    </a:cubicBezTo>
                    <a:cubicBezTo>
                      <a:pt x="196280" y="47168"/>
                      <a:pt x="196090" y="48024"/>
                      <a:pt x="195900" y="48785"/>
                    </a:cubicBezTo>
                    <a:cubicBezTo>
                      <a:pt x="195519" y="50592"/>
                      <a:pt x="195139" y="52779"/>
                      <a:pt x="194663" y="55251"/>
                    </a:cubicBezTo>
                    <a:cubicBezTo>
                      <a:pt x="193427" y="62288"/>
                      <a:pt x="191810" y="70942"/>
                      <a:pt x="190669" y="75697"/>
                    </a:cubicBezTo>
                    <a:moveTo>
                      <a:pt x="46788" y="76363"/>
                    </a:moveTo>
                    <a:cubicBezTo>
                      <a:pt x="46217" y="73225"/>
                      <a:pt x="45171" y="67994"/>
                      <a:pt x="44125" y="63049"/>
                    </a:cubicBezTo>
                    <a:cubicBezTo>
                      <a:pt x="43174" y="57914"/>
                      <a:pt x="42128" y="52684"/>
                      <a:pt x="41367" y="49070"/>
                    </a:cubicBezTo>
                    <a:cubicBezTo>
                      <a:pt x="41177" y="48309"/>
                      <a:pt x="41082" y="47453"/>
                      <a:pt x="40892" y="46788"/>
                    </a:cubicBezTo>
                    <a:cubicBezTo>
                      <a:pt x="40511" y="44696"/>
                      <a:pt x="40226" y="43269"/>
                      <a:pt x="40131" y="42889"/>
                    </a:cubicBezTo>
                    <a:cubicBezTo>
                      <a:pt x="39750" y="40987"/>
                      <a:pt x="38419" y="39655"/>
                      <a:pt x="36517" y="39655"/>
                    </a:cubicBezTo>
                    <a:cubicBezTo>
                      <a:pt x="36232" y="39655"/>
                      <a:pt x="35852" y="39655"/>
                      <a:pt x="35471" y="39751"/>
                    </a:cubicBezTo>
                    <a:cubicBezTo>
                      <a:pt x="33379" y="40131"/>
                      <a:pt x="32428" y="41652"/>
                      <a:pt x="32428" y="43364"/>
                    </a:cubicBezTo>
                    <a:cubicBezTo>
                      <a:pt x="32428" y="43745"/>
                      <a:pt x="32428" y="44125"/>
                      <a:pt x="32523" y="44410"/>
                    </a:cubicBezTo>
                    <a:cubicBezTo>
                      <a:pt x="32618" y="44981"/>
                      <a:pt x="33094" y="46978"/>
                      <a:pt x="33664" y="49736"/>
                    </a:cubicBezTo>
                    <a:cubicBezTo>
                      <a:pt x="33854" y="50687"/>
                      <a:pt x="34140" y="51828"/>
                      <a:pt x="34330" y="52969"/>
                    </a:cubicBezTo>
                    <a:cubicBezTo>
                      <a:pt x="35281" y="57724"/>
                      <a:pt x="36898" y="64381"/>
                      <a:pt x="38134" y="70182"/>
                    </a:cubicBezTo>
                    <a:cubicBezTo>
                      <a:pt x="38800" y="73130"/>
                      <a:pt x="39655" y="76458"/>
                      <a:pt x="40036" y="78550"/>
                    </a:cubicBezTo>
                    <a:lnTo>
                      <a:pt x="46788" y="76363"/>
                    </a:lnTo>
                    <a:close/>
                    <a:moveTo>
                      <a:pt x="206265" y="117350"/>
                    </a:moveTo>
                    <a:cubicBezTo>
                      <a:pt x="204458" y="116399"/>
                      <a:pt x="202271" y="115257"/>
                      <a:pt x="201415" y="114877"/>
                    </a:cubicBezTo>
                    <a:cubicBezTo>
                      <a:pt x="200179" y="114306"/>
                      <a:pt x="195519" y="112119"/>
                      <a:pt x="194378" y="111549"/>
                    </a:cubicBezTo>
                    <a:cubicBezTo>
                      <a:pt x="193237" y="111073"/>
                      <a:pt x="188387" y="108981"/>
                      <a:pt x="187151" y="108601"/>
                    </a:cubicBezTo>
                    <a:cubicBezTo>
                      <a:pt x="186200" y="108220"/>
                      <a:pt x="183157" y="107079"/>
                      <a:pt x="181160" y="106413"/>
                    </a:cubicBezTo>
                    <a:cubicBezTo>
                      <a:pt x="180589" y="106128"/>
                      <a:pt x="180113" y="106033"/>
                      <a:pt x="179828" y="105938"/>
                    </a:cubicBezTo>
                    <a:cubicBezTo>
                      <a:pt x="178782" y="105558"/>
                      <a:pt x="174408" y="104226"/>
                      <a:pt x="172791" y="103751"/>
                    </a:cubicBezTo>
                    <a:lnTo>
                      <a:pt x="172601" y="103751"/>
                    </a:lnTo>
                    <a:lnTo>
                      <a:pt x="172411" y="103656"/>
                    </a:lnTo>
                    <a:cubicBezTo>
                      <a:pt x="171174" y="103275"/>
                      <a:pt x="157956" y="99852"/>
                      <a:pt x="152440" y="98901"/>
                    </a:cubicBezTo>
                    <a:cubicBezTo>
                      <a:pt x="147590" y="98045"/>
                      <a:pt x="142740" y="97379"/>
                      <a:pt x="137986" y="96809"/>
                    </a:cubicBezTo>
                    <a:cubicBezTo>
                      <a:pt x="136749" y="96714"/>
                      <a:pt x="131519" y="96238"/>
                      <a:pt x="130188" y="96143"/>
                    </a:cubicBezTo>
                    <a:cubicBezTo>
                      <a:pt x="129427" y="96048"/>
                      <a:pt x="128666" y="96048"/>
                      <a:pt x="127905" y="96048"/>
                    </a:cubicBezTo>
                    <a:cubicBezTo>
                      <a:pt x="127525" y="96048"/>
                      <a:pt x="127145" y="95953"/>
                      <a:pt x="126764" y="95953"/>
                    </a:cubicBezTo>
                    <a:lnTo>
                      <a:pt x="126289" y="95953"/>
                    </a:lnTo>
                    <a:cubicBezTo>
                      <a:pt x="124957" y="95858"/>
                      <a:pt x="119822" y="95763"/>
                      <a:pt x="118396" y="95763"/>
                    </a:cubicBezTo>
                    <a:cubicBezTo>
                      <a:pt x="117064" y="95763"/>
                      <a:pt x="111929" y="95858"/>
                      <a:pt x="110598" y="95953"/>
                    </a:cubicBezTo>
                    <a:lnTo>
                      <a:pt x="110027" y="95953"/>
                    </a:lnTo>
                    <a:cubicBezTo>
                      <a:pt x="109742" y="95953"/>
                      <a:pt x="109361" y="96048"/>
                      <a:pt x="108981" y="96048"/>
                    </a:cubicBezTo>
                    <a:cubicBezTo>
                      <a:pt x="108315" y="96048"/>
                      <a:pt x="107459" y="96048"/>
                      <a:pt x="106699" y="96143"/>
                    </a:cubicBezTo>
                    <a:cubicBezTo>
                      <a:pt x="105367" y="96238"/>
                      <a:pt x="100232" y="96714"/>
                      <a:pt x="98901" y="96809"/>
                    </a:cubicBezTo>
                    <a:cubicBezTo>
                      <a:pt x="94051" y="97379"/>
                      <a:pt x="89201" y="98045"/>
                      <a:pt x="84351" y="98901"/>
                    </a:cubicBezTo>
                    <a:cubicBezTo>
                      <a:pt x="78930" y="99852"/>
                      <a:pt x="65617" y="103370"/>
                      <a:pt x="64381" y="103656"/>
                    </a:cubicBezTo>
                    <a:cubicBezTo>
                      <a:pt x="63144" y="104036"/>
                      <a:pt x="58104" y="105558"/>
                      <a:pt x="56963" y="105938"/>
                    </a:cubicBezTo>
                    <a:cubicBezTo>
                      <a:pt x="55632" y="106413"/>
                      <a:pt x="50782" y="108220"/>
                      <a:pt x="49641" y="108601"/>
                    </a:cubicBezTo>
                    <a:cubicBezTo>
                      <a:pt x="48404" y="109076"/>
                      <a:pt x="43554" y="111073"/>
                      <a:pt x="42413" y="111549"/>
                    </a:cubicBezTo>
                    <a:lnTo>
                      <a:pt x="35281" y="114877"/>
                    </a:lnTo>
                    <a:cubicBezTo>
                      <a:pt x="34520" y="115257"/>
                      <a:pt x="32238" y="116399"/>
                      <a:pt x="30431" y="117350"/>
                    </a:cubicBezTo>
                    <a:lnTo>
                      <a:pt x="206265" y="117350"/>
                    </a:lnTo>
                    <a:close/>
                  </a:path>
                </a:pathLst>
              </a:custGeom>
              <a:solidFill>
                <a:srgbClr val="0062AE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74" name="Frihåndsform: figur 273">
                <a:extLst>
                  <a:ext uri="{FF2B5EF4-FFF2-40B4-BE49-F238E27FC236}">
                    <a16:creationId xmlns:a16="http://schemas.microsoft.com/office/drawing/2014/main" id="{CFDA7A14-D8D1-4E64-8797-603E656BE319}"/>
                  </a:ext>
                </a:extLst>
              </p:cNvPr>
              <p:cNvSpPr/>
              <p:nvPr/>
            </p:nvSpPr>
            <p:spPr>
              <a:xfrm>
                <a:off x="10107224" y="691163"/>
                <a:ext cx="195424" cy="31477"/>
              </a:xfrm>
              <a:custGeom>
                <a:avLst/>
                <a:gdLst>
                  <a:gd name="connsiteX0" fmla="*/ 97950 w 195424"/>
                  <a:gd name="connsiteY0" fmla="*/ 8844 h 31477"/>
                  <a:gd name="connsiteX1" fmla="*/ 89581 w 195424"/>
                  <a:gd name="connsiteY1" fmla="*/ 9034 h 31477"/>
                  <a:gd name="connsiteX2" fmla="*/ 85682 w 195424"/>
                  <a:gd name="connsiteY2" fmla="*/ 9129 h 31477"/>
                  <a:gd name="connsiteX3" fmla="*/ 85397 w 195424"/>
                  <a:gd name="connsiteY3" fmla="*/ 9129 h 31477"/>
                  <a:gd name="connsiteX4" fmla="*/ 77124 w 195424"/>
                  <a:gd name="connsiteY4" fmla="*/ 9795 h 31477"/>
                  <a:gd name="connsiteX5" fmla="*/ 64951 w 195424"/>
                  <a:gd name="connsiteY5" fmla="*/ 11317 h 31477"/>
                  <a:gd name="connsiteX6" fmla="*/ 52398 w 195424"/>
                  <a:gd name="connsiteY6" fmla="*/ 13694 h 31477"/>
                  <a:gd name="connsiteX7" fmla="*/ 40321 w 195424"/>
                  <a:gd name="connsiteY7" fmla="*/ 16737 h 31477"/>
                  <a:gd name="connsiteX8" fmla="*/ 32333 w 195424"/>
                  <a:gd name="connsiteY8" fmla="*/ 19210 h 31477"/>
                  <a:gd name="connsiteX9" fmla="*/ 24535 w 195424"/>
                  <a:gd name="connsiteY9" fmla="*/ 21872 h 31477"/>
                  <a:gd name="connsiteX10" fmla="*/ 16832 w 195424"/>
                  <a:gd name="connsiteY10" fmla="*/ 24915 h 31477"/>
                  <a:gd name="connsiteX11" fmla="*/ 9224 w 195424"/>
                  <a:gd name="connsiteY11" fmla="*/ 28149 h 31477"/>
                  <a:gd name="connsiteX12" fmla="*/ 4089 w 195424"/>
                  <a:gd name="connsiteY12" fmla="*/ 30621 h 31477"/>
                  <a:gd name="connsiteX13" fmla="*/ 2377 w 195424"/>
                  <a:gd name="connsiteY13" fmla="*/ 31477 h 31477"/>
                  <a:gd name="connsiteX14" fmla="*/ 0 w 195424"/>
                  <a:gd name="connsiteY14" fmla="*/ 22823 h 31477"/>
                  <a:gd name="connsiteX15" fmla="*/ 2377 w 195424"/>
                  <a:gd name="connsiteY15" fmla="*/ 21682 h 31477"/>
                  <a:gd name="connsiteX16" fmla="*/ 3328 w 195424"/>
                  <a:gd name="connsiteY16" fmla="*/ 21207 h 31477"/>
                  <a:gd name="connsiteX17" fmla="*/ 11031 w 195424"/>
                  <a:gd name="connsiteY17" fmla="*/ 17783 h 31477"/>
                  <a:gd name="connsiteX18" fmla="*/ 18829 w 195424"/>
                  <a:gd name="connsiteY18" fmla="*/ 14550 h 31477"/>
                  <a:gd name="connsiteX19" fmla="*/ 26912 w 195424"/>
                  <a:gd name="connsiteY19" fmla="*/ 11697 h 31477"/>
                  <a:gd name="connsiteX20" fmla="*/ 34901 w 195424"/>
                  <a:gd name="connsiteY20" fmla="*/ 9129 h 31477"/>
                  <a:gd name="connsiteX21" fmla="*/ 43079 w 195424"/>
                  <a:gd name="connsiteY21" fmla="*/ 6847 h 31477"/>
                  <a:gd name="connsiteX22" fmla="*/ 76553 w 195424"/>
                  <a:gd name="connsiteY22" fmla="*/ 951 h 31477"/>
                  <a:gd name="connsiteX23" fmla="*/ 85017 w 195424"/>
                  <a:gd name="connsiteY23" fmla="*/ 285 h 31477"/>
                  <a:gd name="connsiteX24" fmla="*/ 89106 w 195424"/>
                  <a:gd name="connsiteY24" fmla="*/ 95 h 31477"/>
                  <a:gd name="connsiteX25" fmla="*/ 89391 w 195424"/>
                  <a:gd name="connsiteY25" fmla="*/ 95 h 31477"/>
                  <a:gd name="connsiteX26" fmla="*/ 93575 w 195424"/>
                  <a:gd name="connsiteY26" fmla="*/ 0 h 31477"/>
                  <a:gd name="connsiteX27" fmla="*/ 95667 w 195424"/>
                  <a:gd name="connsiteY27" fmla="*/ 0 h 31477"/>
                  <a:gd name="connsiteX28" fmla="*/ 97760 w 195424"/>
                  <a:gd name="connsiteY28" fmla="*/ 0 h 31477"/>
                  <a:gd name="connsiteX29" fmla="*/ 99852 w 195424"/>
                  <a:gd name="connsiteY29" fmla="*/ 0 h 31477"/>
                  <a:gd name="connsiteX30" fmla="*/ 101944 w 195424"/>
                  <a:gd name="connsiteY30" fmla="*/ 0 h 31477"/>
                  <a:gd name="connsiteX31" fmla="*/ 106223 w 195424"/>
                  <a:gd name="connsiteY31" fmla="*/ 95 h 31477"/>
                  <a:gd name="connsiteX32" fmla="*/ 110503 w 195424"/>
                  <a:gd name="connsiteY32" fmla="*/ 285 h 31477"/>
                  <a:gd name="connsiteX33" fmla="*/ 118966 w 195424"/>
                  <a:gd name="connsiteY33" fmla="*/ 951 h 31477"/>
                  <a:gd name="connsiteX34" fmla="*/ 152440 w 195424"/>
                  <a:gd name="connsiteY34" fmla="*/ 6847 h 31477"/>
                  <a:gd name="connsiteX35" fmla="*/ 160619 w 195424"/>
                  <a:gd name="connsiteY35" fmla="*/ 9129 h 31477"/>
                  <a:gd name="connsiteX36" fmla="*/ 168607 w 195424"/>
                  <a:gd name="connsiteY36" fmla="*/ 11697 h 31477"/>
                  <a:gd name="connsiteX37" fmla="*/ 176595 w 195424"/>
                  <a:gd name="connsiteY37" fmla="*/ 14550 h 31477"/>
                  <a:gd name="connsiteX38" fmla="*/ 183917 w 195424"/>
                  <a:gd name="connsiteY38" fmla="*/ 17498 h 31477"/>
                  <a:gd name="connsiteX39" fmla="*/ 184393 w 195424"/>
                  <a:gd name="connsiteY39" fmla="*/ 17688 h 31477"/>
                  <a:gd name="connsiteX40" fmla="*/ 192096 w 195424"/>
                  <a:gd name="connsiteY40" fmla="*/ 21112 h 31477"/>
                  <a:gd name="connsiteX41" fmla="*/ 195424 w 195424"/>
                  <a:gd name="connsiteY41" fmla="*/ 22728 h 31477"/>
                  <a:gd name="connsiteX42" fmla="*/ 192952 w 195424"/>
                  <a:gd name="connsiteY42" fmla="*/ 31382 h 31477"/>
                  <a:gd name="connsiteX43" fmla="*/ 191240 w 195424"/>
                  <a:gd name="connsiteY43" fmla="*/ 30621 h 31477"/>
                  <a:gd name="connsiteX44" fmla="*/ 186105 w 195424"/>
                  <a:gd name="connsiteY44" fmla="*/ 28054 h 31477"/>
                  <a:gd name="connsiteX45" fmla="*/ 178497 w 195424"/>
                  <a:gd name="connsiteY45" fmla="*/ 24820 h 31477"/>
                  <a:gd name="connsiteX46" fmla="*/ 170794 w 195424"/>
                  <a:gd name="connsiteY46" fmla="*/ 21777 h 31477"/>
                  <a:gd name="connsiteX47" fmla="*/ 162996 w 195424"/>
                  <a:gd name="connsiteY47" fmla="*/ 19114 h 31477"/>
                  <a:gd name="connsiteX48" fmla="*/ 155103 w 195424"/>
                  <a:gd name="connsiteY48" fmla="*/ 16642 h 31477"/>
                  <a:gd name="connsiteX49" fmla="*/ 143026 w 195424"/>
                  <a:gd name="connsiteY49" fmla="*/ 13599 h 31477"/>
                  <a:gd name="connsiteX50" fmla="*/ 130473 w 195424"/>
                  <a:gd name="connsiteY50" fmla="*/ 11221 h 31477"/>
                  <a:gd name="connsiteX51" fmla="*/ 118396 w 195424"/>
                  <a:gd name="connsiteY51" fmla="*/ 9700 h 31477"/>
                  <a:gd name="connsiteX52" fmla="*/ 110122 w 195424"/>
                  <a:gd name="connsiteY52" fmla="*/ 9034 h 31477"/>
                  <a:gd name="connsiteX53" fmla="*/ 105938 w 195424"/>
                  <a:gd name="connsiteY53" fmla="*/ 8939 h 31477"/>
                  <a:gd name="connsiteX54" fmla="*/ 97950 w 195424"/>
                  <a:gd name="connsiteY54" fmla="*/ 8844 h 314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</a:cxnLst>
                <a:rect l="l" t="t" r="r" b="b"/>
                <a:pathLst>
                  <a:path w="195424" h="31477">
                    <a:moveTo>
                      <a:pt x="97950" y="8844"/>
                    </a:moveTo>
                    <a:cubicBezTo>
                      <a:pt x="96523" y="8844"/>
                      <a:pt x="91008" y="9034"/>
                      <a:pt x="89581" y="9034"/>
                    </a:cubicBezTo>
                    <a:cubicBezTo>
                      <a:pt x="88250" y="9034"/>
                      <a:pt x="87014" y="9129"/>
                      <a:pt x="85682" y="9129"/>
                    </a:cubicBezTo>
                    <a:lnTo>
                      <a:pt x="85397" y="9129"/>
                    </a:lnTo>
                    <a:cubicBezTo>
                      <a:pt x="83971" y="9224"/>
                      <a:pt x="78455" y="9700"/>
                      <a:pt x="77124" y="9795"/>
                    </a:cubicBezTo>
                    <a:cubicBezTo>
                      <a:pt x="74366" y="10080"/>
                      <a:pt x="66283" y="11126"/>
                      <a:pt x="64951" y="11317"/>
                    </a:cubicBezTo>
                    <a:cubicBezTo>
                      <a:pt x="60767" y="11982"/>
                      <a:pt x="56583" y="12838"/>
                      <a:pt x="52398" y="13694"/>
                    </a:cubicBezTo>
                    <a:cubicBezTo>
                      <a:pt x="49736" y="14265"/>
                      <a:pt x="41652" y="16357"/>
                      <a:pt x="40321" y="16737"/>
                    </a:cubicBezTo>
                    <a:cubicBezTo>
                      <a:pt x="38990" y="17117"/>
                      <a:pt x="33664" y="18734"/>
                      <a:pt x="32333" y="19210"/>
                    </a:cubicBezTo>
                    <a:cubicBezTo>
                      <a:pt x="31097" y="19590"/>
                      <a:pt x="25866" y="21492"/>
                      <a:pt x="24535" y="21872"/>
                    </a:cubicBezTo>
                    <a:cubicBezTo>
                      <a:pt x="23204" y="22348"/>
                      <a:pt x="18164" y="24440"/>
                      <a:pt x="16832" y="24915"/>
                    </a:cubicBezTo>
                    <a:cubicBezTo>
                      <a:pt x="15501" y="25486"/>
                      <a:pt x="10461" y="27673"/>
                      <a:pt x="9224" y="28149"/>
                    </a:cubicBezTo>
                    <a:cubicBezTo>
                      <a:pt x="8464" y="28529"/>
                      <a:pt x="6086" y="29765"/>
                      <a:pt x="4089" y="30621"/>
                    </a:cubicBezTo>
                    <a:cubicBezTo>
                      <a:pt x="3423" y="31002"/>
                      <a:pt x="2853" y="31287"/>
                      <a:pt x="2377" y="31477"/>
                    </a:cubicBezTo>
                    <a:lnTo>
                      <a:pt x="0" y="22823"/>
                    </a:lnTo>
                    <a:cubicBezTo>
                      <a:pt x="761" y="22443"/>
                      <a:pt x="1617" y="22062"/>
                      <a:pt x="2377" y="21682"/>
                    </a:cubicBezTo>
                    <a:cubicBezTo>
                      <a:pt x="2663" y="21492"/>
                      <a:pt x="2948" y="21397"/>
                      <a:pt x="3328" y="21207"/>
                    </a:cubicBezTo>
                    <a:cubicBezTo>
                      <a:pt x="4565" y="20636"/>
                      <a:pt x="9700" y="18259"/>
                      <a:pt x="11031" y="17783"/>
                    </a:cubicBezTo>
                    <a:cubicBezTo>
                      <a:pt x="12363" y="17213"/>
                      <a:pt x="17593" y="15025"/>
                      <a:pt x="18829" y="14550"/>
                    </a:cubicBezTo>
                    <a:cubicBezTo>
                      <a:pt x="20161" y="14074"/>
                      <a:pt x="26817" y="11697"/>
                      <a:pt x="26912" y="11697"/>
                    </a:cubicBezTo>
                    <a:cubicBezTo>
                      <a:pt x="28244" y="11221"/>
                      <a:pt x="33569" y="9510"/>
                      <a:pt x="34901" y="9129"/>
                    </a:cubicBezTo>
                    <a:cubicBezTo>
                      <a:pt x="36232" y="8749"/>
                      <a:pt x="41652" y="7227"/>
                      <a:pt x="43079" y="6847"/>
                    </a:cubicBezTo>
                    <a:cubicBezTo>
                      <a:pt x="53920" y="4089"/>
                      <a:pt x="65046" y="2092"/>
                      <a:pt x="76553" y="951"/>
                    </a:cubicBezTo>
                    <a:cubicBezTo>
                      <a:pt x="77979" y="856"/>
                      <a:pt x="83685" y="380"/>
                      <a:pt x="85017" y="285"/>
                    </a:cubicBezTo>
                    <a:cubicBezTo>
                      <a:pt x="86443" y="190"/>
                      <a:pt x="87679" y="95"/>
                      <a:pt x="89106" y="95"/>
                    </a:cubicBezTo>
                    <a:lnTo>
                      <a:pt x="89391" y="95"/>
                    </a:lnTo>
                    <a:cubicBezTo>
                      <a:pt x="90818" y="0"/>
                      <a:pt x="92244" y="0"/>
                      <a:pt x="93575" y="0"/>
                    </a:cubicBezTo>
                    <a:lnTo>
                      <a:pt x="95667" y="0"/>
                    </a:lnTo>
                    <a:cubicBezTo>
                      <a:pt x="96333" y="0"/>
                      <a:pt x="97094" y="0"/>
                      <a:pt x="97760" y="0"/>
                    </a:cubicBezTo>
                    <a:cubicBezTo>
                      <a:pt x="98425" y="0"/>
                      <a:pt x="99091" y="0"/>
                      <a:pt x="99852" y="0"/>
                    </a:cubicBezTo>
                    <a:lnTo>
                      <a:pt x="101944" y="0"/>
                    </a:lnTo>
                    <a:cubicBezTo>
                      <a:pt x="103370" y="0"/>
                      <a:pt x="104797" y="95"/>
                      <a:pt x="106223" y="95"/>
                    </a:cubicBezTo>
                    <a:cubicBezTo>
                      <a:pt x="107650" y="95"/>
                      <a:pt x="109076" y="285"/>
                      <a:pt x="110503" y="285"/>
                    </a:cubicBezTo>
                    <a:cubicBezTo>
                      <a:pt x="111929" y="380"/>
                      <a:pt x="117635" y="856"/>
                      <a:pt x="118966" y="951"/>
                    </a:cubicBezTo>
                    <a:cubicBezTo>
                      <a:pt x="130473" y="1997"/>
                      <a:pt x="141599" y="3994"/>
                      <a:pt x="152440" y="6847"/>
                    </a:cubicBezTo>
                    <a:cubicBezTo>
                      <a:pt x="153772" y="7227"/>
                      <a:pt x="159287" y="8749"/>
                      <a:pt x="160619" y="9129"/>
                    </a:cubicBezTo>
                    <a:cubicBezTo>
                      <a:pt x="161950" y="9510"/>
                      <a:pt x="167275" y="11221"/>
                      <a:pt x="168607" y="11697"/>
                    </a:cubicBezTo>
                    <a:cubicBezTo>
                      <a:pt x="169368" y="11982"/>
                      <a:pt x="175264" y="14074"/>
                      <a:pt x="176595" y="14550"/>
                    </a:cubicBezTo>
                    <a:cubicBezTo>
                      <a:pt x="177736" y="15025"/>
                      <a:pt x="182111" y="16832"/>
                      <a:pt x="183917" y="17498"/>
                    </a:cubicBezTo>
                    <a:cubicBezTo>
                      <a:pt x="184108" y="17593"/>
                      <a:pt x="184298" y="17593"/>
                      <a:pt x="184393" y="17688"/>
                    </a:cubicBezTo>
                    <a:cubicBezTo>
                      <a:pt x="185724" y="18164"/>
                      <a:pt x="190859" y="20541"/>
                      <a:pt x="192096" y="21112"/>
                    </a:cubicBezTo>
                    <a:cubicBezTo>
                      <a:pt x="193237" y="21682"/>
                      <a:pt x="194378" y="22253"/>
                      <a:pt x="195424" y="22728"/>
                    </a:cubicBezTo>
                    <a:lnTo>
                      <a:pt x="192952" y="31382"/>
                    </a:lnTo>
                    <a:cubicBezTo>
                      <a:pt x="192476" y="31192"/>
                      <a:pt x="191905" y="30906"/>
                      <a:pt x="191240" y="30621"/>
                    </a:cubicBezTo>
                    <a:cubicBezTo>
                      <a:pt x="189338" y="29670"/>
                      <a:pt x="186960" y="28529"/>
                      <a:pt x="186105" y="28054"/>
                    </a:cubicBezTo>
                    <a:cubicBezTo>
                      <a:pt x="184868" y="27483"/>
                      <a:pt x="179828" y="25296"/>
                      <a:pt x="178497" y="24820"/>
                    </a:cubicBezTo>
                    <a:cubicBezTo>
                      <a:pt x="177261" y="24250"/>
                      <a:pt x="172125" y="22253"/>
                      <a:pt x="170794" y="21777"/>
                    </a:cubicBezTo>
                    <a:cubicBezTo>
                      <a:pt x="169463" y="21302"/>
                      <a:pt x="164232" y="19495"/>
                      <a:pt x="162996" y="19114"/>
                    </a:cubicBezTo>
                    <a:cubicBezTo>
                      <a:pt x="161665" y="18639"/>
                      <a:pt x="156339" y="17117"/>
                      <a:pt x="155103" y="16642"/>
                    </a:cubicBezTo>
                    <a:cubicBezTo>
                      <a:pt x="153677" y="16262"/>
                      <a:pt x="145688" y="14265"/>
                      <a:pt x="143026" y="13599"/>
                    </a:cubicBezTo>
                    <a:cubicBezTo>
                      <a:pt x="138841" y="12743"/>
                      <a:pt x="134657" y="11887"/>
                      <a:pt x="130473" y="11221"/>
                    </a:cubicBezTo>
                    <a:cubicBezTo>
                      <a:pt x="129237" y="11031"/>
                      <a:pt x="121153" y="9985"/>
                      <a:pt x="118396" y="9700"/>
                    </a:cubicBezTo>
                    <a:cubicBezTo>
                      <a:pt x="116969" y="9605"/>
                      <a:pt x="111549" y="9129"/>
                      <a:pt x="110122" y="9034"/>
                    </a:cubicBezTo>
                    <a:cubicBezTo>
                      <a:pt x="108696" y="8939"/>
                      <a:pt x="107269" y="8939"/>
                      <a:pt x="105938" y="8939"/>
                    </a:cubicBezTo>
                    <a:cubicBezTo>
                      <a:pt x="104797" y="8939"/>
                      <a:pt x="99281" y="8844"/>
                      <a:pt x="97950" y="8844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75" name="Frihåndsform: figur 274">
                <a:extLst>
                  <a:ext uri="{FF2B5EF4-FFF2-40B4-BE49-F238E27FC236}">
                    <a16:creationId xmlns:a16="http://schemas.microsoft.com/office/drawing/2014/main" id="{08E832CB-48BF-4B0C-A8C4-B7BD99C95680}"/>
                  </a:ext>
                </a:extLst>
              </p:cNvPr>
              <p:cNvSpPr/>
              <p:nvPr/>
            </p:nvSpPr>
            <p:spPr>
              <a:xfrm>
                <a:off x="10112169" y="711514"/>
                <a:ext cx="184773" cy="31191"/>
              </a:xfrm>
              <a:custGeom>
                <a:avLst/>
                <a:gdLst>
                  <a:gd name="connsiteX0" fmla="*/ 92339 w 184773"/>
                  <a:gd name="connsiteY0" fmla="*/ 8654 h 31191"/>
                  <a:gd name="connsiteX1" fmla="*/ 84541 w 184773"/>
                  <a:gd name="connsiteY1" fmla="*/ 8844 h 31191"/>
                  <a:gd name="connsiteX2" fmla="*/ 82924 w 184773"/>
                  <a:gd name="connsiteY2" fmla="*/ 8939 h 31191"/>
                  <a:gd name="connsiteX3" fmla="*/ 80547 w 184773"/>
                  <a:gd name="connsiteY3" fmla="*/ 9034 h 31191"/>
                  <a:gd name="connsiteX4" fmla="*/ 72749 w 184773"/>
                  <a:gd name="connsiteY4" fmla="*/ 9700 h 31191"/>
                  <a:gd name="connsiteX5" fmla="*/ 58199 w 184773"/>
                  <a:gd name="connsiteY5" fmla="*/ 11792 h 31191"/>
                  <a:gd name="connsiteX6" fmla="*/ 38039 w 184773"/>
                  <a:gd name="connsiteY6" fmla="*/ 16642 h 31191"/>
                  <a:gd name="connsiteX7" fmla="*/ 30526 w 184773"/>
                  <a:gd name="connsiteY7" fmla="*/ 19019 h 31191"/>
                  <a:gd name="connsiteX8" fmla="*/ 23109 w 184773"/>
                  <a:gd name="connsiteY8" fmla="*/ 21682 h 31191"/>
                  <a:gd name="connsiteX9" fmla="*/ 15786 w 184773"/>
                  <a:gd name="connsiteY9" fmla="*/ 24725 h 31191"/>
                  <a:gd name="connsiteX10" fmla="*/ 8654 w 184773"/>
                  <a:gd name="connsiteY10" fmla="*/ 27958 h 31191"/>
                  <a:gd name="connsiteX11" fmla="*/ 2282 w 184773"/>
                  <a:gd name="connsiteY11" fmla="*/ 31192 h 31191"/>
                  <a:gd name="connsiteX12" fmla="*/ 0 w 184773"/>
                  <a:gd name="connsiteY12" fmla="*/ 22348 h 31191"/>
                  <a:gd name="connsiteX13" fmla="*/ 6752 w 184773"/>
                  <a:gd name="connsiteY13" fmla="*/ 19019 h 31191"/>
                  <a:gd name="connsiteX14" fmla="*/ 14074 w 184773"/>
                  <a:gd name="connsiteY14" fmla="*/ 15786 h 31191"/>
                  <a:gd name="connsiteX15" fmla="*/ 21492 w 184773"/>
                  <a:gd name="connsiteY15" fmla="*/ 12838 h 31191"/>
                  <a:gd name="connsiteX16" fmla="*/ 29100 w 184773"/>
                  <a:gd name="connsiteY16" fmla="*/ 10080 h 31191"/>
                  <a:gd name="connsiteX17" fmla="*/ 40701 w 184773"/>
                  <a:gd name="connsiteY17" fmla="*/ 6657 h 31191"/>
                  <a:gd name="connsiteX18" fmla="*/ 48499 w 184773"/>
                  <a:gd name="connsiteY18" fmla="*/ 4755 h 31191"/>
                  <a:gd name="connsiteX19" fmla="*/ 59055 w 184773"/>
                  <a:gd name="connsiteY19" fmla="*/ 2663 h 31191"/>
                  <a:gd name="connsiteX20" fmla="*/ 62859 w 184773"/>
                  <a:gd name="connsiteY20" fmla="*/ 2092 h 31191"/>
                  <a:gd name="connsiteX21" fmla="*/ 64285 w 184773"/>
                  <a:gd name="connsiteY21" fmla="*/ 1902 h 31191"/>
                  <a:gd name="connsiteX22" fmla="*/ 72274 w 184773"/>
                  <a:gd name="connsiteY22" fmla="*/ 951 h 31191"/>
                  <a:gd name="connsiteX23" fmla="*/ 84351 w 184773"/>
                  <a:gd name="connsiteY23" fmla="*/ 95 h 31191"/>
                  <a:gd name="connsiteX24" fmla="*/ 92339 w 184773"/>
                  <a:gd name="connsiteY24" fmla="*/ 0 h 31191"/>
                  <a:gd name="connsiteX25" fmla="*/ 100327 w 184773"/>
                  <a:gd name="connsiteY25" fmla="*/ 95 h 31191"/>
                  <a:gd name="connsiteX26" fmla="*/ 112405 w 184773"/>
                  <a:gd name="connsiteY26" fmla="*/ 951 h 31191"/>
                  <a:gd name="connsiteX27" fmla="*/ 120393 w 184773"/>
                  <a:gd name="connsiteY27" fmla="*/ 1902 h 31191"/>
                  <a:gd name="connsiteX28" fmla="*/ 121819 w 184773"/>
                  <a:gd name="connsiteY28" fmla="*/ 2092 h 31191"/>
                  <a:gd name="connsiteX29" fmla="*/ 125623 w 184773"/>
                  <a:gd name="connsiteY29" fmla="*/ 2663 h 31191"/>
                  <a:gd name="connsiteX30" fmla="*/ 136274 w 184773"/>
                  <a:gd name="connsiteY30" fmla="*/ 4755 h 31191"/>
                  <a:gd name="connsiteX31" fmla="*/ 144072 w 184773"/>
                  <a:gd name="connsiteY31" fmla="*/ 6657 h 31191"/>
                  <a:gd name="connsiteX32" fmla="*/ 155674 w 184773"/>
                  <a:gd name="connsiteY32" fmla="*/ 10080 h 31191"/>
                  <a:gd name="connsiteX33" fmla="*/ 163186 w 184773"/>
                  <a:gd name="connsiteY33" fmla="*/ 12838 h 31191"/>
                  <a:gd name="connsiteX34" fmla="*/ 170604 w 184773"/>
                  <a:gd name="connsiteY34" fmla="*/ 15786 h 31191"/>
                  <a:gd name="connsiteX35" fmla="*/ 177926 w 184773"/>
                  <a:gd name="connsiteY35" fmla="*/ 19019 h 31191"/>
                  <a:gd name="connsiteX36" fmla="*/ 184773 w 184773"/>
                  <a:gd name="connsiteY36" fmla="*/ 22348 h 31191"/>
                  <a:gd name="connsiteX37" fmla="*/ 182301 w 184773"/>
                  <a:gd name="connsiteY37" fmla="*/ 31097 h 31191"/>
                  <a:gd name="connsiteX38" fmla="*/ 175929 w 184773"/>
                  <a:gd name="connsiteY38" fmla="*/ 27863 h 31191"/>
                  <a:gd name="connsiteX39" fmla="*/ 168797 w 184773"/>
                  <a:gd name="connsiteY39" fmla="*/ 24630 h 31191"/>
                  <a:gd name="connsiteX40" fmla="*/ 161570 w 184773"/>
                  <a:gd name="connsiteY40" fmla="*/ 21587 h 31191"/>
                  <a:gd name="connsiteX41" fmla="*/ 154152 w 184773"/>
                  <a:gd name="connsiteY41" fmla="*/ 18924 h 31191"/>
                  <a:gd name="connsiteX42" fmla="*/ 147115 w 184773"/>
                  <a:gd name="connsiteY42" fmla="*/ 16642 h 31191"/>
                  <a:gd name="connsiteX43" fmla="*/ 146734 w 184773"/>
                  <a:gd name="connsiteY43" fmla="*/ 16547 h 31191"/>
                  <a:gd name="connsiteX44" fmla="*/ 126574 w 184773"/>
                  <a:gd name="connsiteY44" fmla="*/ 11697 h 31191"/>
                  <a:gd name="connsiteX45" fmla="*/ 111929 w 184773"/>
                  <a:gd name="connsiteY45" fmla="*/ 9605 h 31191"/>
                  <a:gd name="connsiteX46" fmla="*/ 104131 w 184773"/>
                  <a:gd name="connsiteY46" fmla="*/ 8939 h 31191"/>
                  <a:gd name="connsiteX47" fmla="*/ 101754 w 184773"/>
                  <a:gd name="connsiteY47" fmla="*/ 8844 h 31191"/>
                  <a:gd name="connsiteX48" fmla="*/ 100232 w 184773"/>
                  <a:gd name="connsiteY48" fmla="*/ 8749 h 31191"/>
                  <a:gd name="connsiteX49" fmla="*/ 92339 w 184773"/>
                  <a:gd name="connsiteY49" fmla="*/ 8654 h 311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184773" h="31191">
                    <a:moveTo>
                      <a:pt x="92339" y="8654"/>
                    </a:moveTo>
                    <a:cubicBezTo>
                      <a:pt x="91008" y="8654"/>
                      <a:pt x="85872" y="8749"/>
                      <a:pt x="84541" y="8844"/>
                    </a:cubicBezTo>
                    <a:cubicBezTo>
                      <a:pt x="83971" y="8939"/>
                      <a:pt x="83495" y="8939"/>
                      <a:pt x="82924" y="8939"/>
                    </a:cubicBezTo>
                    <a:cubicBezTo>
                      <a:pt x="82164" y="8939"/>
                      <a:pt x="81308" y="9034"/>
                      <a:pt x="80547" y="9034"/>
                    </a:cubicBezTo>
                    <a:cubicBezTo>
                      <a:pt x="79216" y="9129"/>
                      <a:pt x="74080" y="9510"/>
                      <a:pt x="72749" y="9700"/>
                    </a:cubicBezTo>
                    <a:cubicBezTo>
                      <a:pt x="67804" y="10175"/>
                      <a:pt x="62954" y="10841"/>
                      <a:pt x="58199" y="11792"/>
                    </a:cubicBezTo>
                    <a:cubicBezTo>
                      <a:pt x="52684" y="12743"/>
                      <a:pt x="39370" y="16262"/>
                      <a:pt x="38039" y="16642"/>
                    </a:cubicBezTo>
                    <a:cubicBezTo>
                      <a:pt x="36707" y="17022"/>
                      <a:pt x="31762" y="18544"/>
                      <a:pt x="30526" y="19019"/>
                    </a:cubicBezTo>
                    <a:cubicBezTo>
                      <a:pt x="29195" y="19495"/>
                      <a:pt x="24345" y="21302"/>
                      <a:pt x="23109" y="21682"/>
                    </a:cubicBezTo>
                    <a:cubicBezTo>
                      <a:pt x="21872" y="22158"/>
                      <a:pt x="17022" y="24155"/>
                      <a:pt x="15786" y="24725"/>
                    </a:cubicBezTo>
                    <a:cubicBezTo>
                      <a:pt x="14550" y="25201"/>
                      <a:pt x="9890" y="27483"/>
                      <a:pt x="8654" y="27958"/>
                    </a:cubicBezTo>
                    <a:cubicBezTo>
                      <a:pt x="7608" y="28434"/>
                      <a:pt x="3994" y="30336"/>
                      <a:pt x="2282" y="31192"/>
                    </a:cubicBezTo>
                    <a:lnTo>
                      <a:pt x="0" y="22348"/>
                    </a:lnTo>
                    <a:cubicBezTo>
                      <a:pt x="1617" y="21587"/>
                      <a:pt x="5611" y="19590"/>
                      <a:pt x="6752" y="19019"/>
                    </a:cubicBezTo>
                    <a:cubicBezTo>
                      <a:pt x="7988" y="18449"/>
                      <a:pt x="12838" y="16262"/>
                      <a:pt x="14074" y="15786"/>
                    </a:cubicBezTo>
                    <a:cubicBezTo>
                      <a:pt x="15311" y="15215"/>
                      <a:pt x="20351" y="13218"/>
                      <a:pt x="21492" y="12838"/>
                    </a:cubicBezTo>
                    <a:cubicBezTo>
                      <a:pt x="22823" y="12363"/>
                      <a:pt x="27863" y="10461"/>
                      <a:pt x="29100" y="10080"/>
                    </a:cubicBezTo>
                    <a:cubicBezTo>
                      <a:pt x="30431" y="9605"/>
                      <a:pt x="39370" y="6942"/>
                      <a:pt x="40701" y="6657"/>
                    </a:cubicBezTo>
                    <a:cubicBezTo>
                      <a:pt x="43269" y="5991"/>
                      <a:pt x="45837" y="5325"/>
                      <a:pt x="48499" y="4755"/>
                    </a:cubicBezTo>
                    <a:cubicBezTo>
                      <a:pt x="52018" y="3994"/>
                      <a:pt x="55537" y="3233"/>
                      <a:pt x="59055" y="2663"/>
                    </a:cubicBezTo>
                    <a:cubicBezTo>
                      <a:pt x="60291" y="2473"/>
                      <a:pt x="61623" y="2282"/>
                      <a:pt x="62859" y="2092"/>
                    </a:cubicBezTo>
                    <a:cubicBezTo>
                      <a:pt x="63335" y="1997"/>
                      <a:pt x="63810" y="1902"/>
                      <a:pt x="64285" y="1902"/>
                    </a:cubicBezTo>
                    <a:cubicBezTo>
                      <a:pt x="66948" y="1522"/>
                      <a:pt x="69611" y="1141"/>
                      <a:pt x="72274" y="951"/>
                    </a:cubicBezTo>
                    <a:cubicBezTo>
                      <a:pt x="73605" y="761"/>
                      <a:pt x="83020" y="95"/>
                      <a:pt x="84351" y="95"/>
                    </a:cubicBezTo>
                    <a:cubicBezTo>
                      <a:pt x="85777" y="0"/>
                      <a:pt x="91008" y="0"/>
                      <a:pt x="92339" y="0"/>
                    </a:cubicBezTo>
                    <a:cubicBezTo>
                      <a:pt x="93575" y="0"/>
                      <a:pt x="98996" y="95"/>
                      <a:pt x="100327" y="95"/>
                    </a:cubicBezTo>
                    <a:cubicBezTo>
                      <a:pt x="101659" y="190"/>
                      <a:pt x="111073" y="856"/>
                      <a:pt x="112405" y="951"/>
                    </a:cubicBezTo>
                    <a:cubicBezTo>
                      <a:pt x="115067" y="1236"/>
                      <a:pt x="117730" y="1522"/>
                      <a:pt x="120393" y="1902"/>
                    </a:cubicBezTo>
                    <a:cubicBezTo>
                      <a:pt x="120868" y="1902"/>
                      <a:pt x="121344" y="1997"/>
                      <a:pt x="121819" y="2092"/>
                    </a:cubicBezTo>
                    <a:cubicBezTo>
                      <a:pt x="123150" y="2282"/>
                      <a:pt x="124387" y="2473"/>
                      <a:pt x="125623" y="2663"/>
                    </a:cubicBezTo>
                    <a:cubicBezTo>
                      <a:pt x="129237" y="3233"/>
                      <a:pt x="132755" y="3994"/>
                      <a:pt x="136274" y="4755"/>
                    </a:cubicBezTo>
                    <a:cubicBezTo>
                      <a:pt x="138937" y="5325"/>
                      <a:pt x="141504" y="5896"/>
                      <a:pt x="144072" y="6657"/>
                    </a:cubicBezTo>
                    <a:cubicBezTo>
                      <a:pt x="145308" y="7037"/>
                      <a:pt x="154342" y="9700"/>
                      <a:pt x="155674" y="10080"/>
                    </a:cubicBezTo>
                    <a:cubicBezTo>
                      <a:pt x="156910" y="10556"/>
                      <a:pt x="161950" y="12363"/>
                      <a:pt x="163186" y="12838"/>
                    </a:cubicBezTo>
                    <a:cubicBezTo>
                      <a:pt x="164518" y="13314"/>
                      <a:pt x="169463" y="15311"/>
                      <a:pt x="170604" y="15786"/>
                    </a:cubicBezTo>
                    <a:cubicBezTo>
                      <a:pt x="171935" y="16262"/>
                      <a:pt x="176785" y="18449"/>
                      <a:pt x="177926" y="19019"/>
                    </a:cubicBezTo>
                    <a:cubicBezTo>
                      <a:pt x="179067" y="19590"/>
                      <a:pt x="183061" y="21587"/>
                      <a:pt x="184773" y="22348"/>
                    </a:cubicBezTo>
                    <a:lnTo>
                      <a:pt x="182301" y="31097"/>
                    </a:lnTo>
                    <a:cubicBezTo>
                      <a:pt x="180589" y="30146"/>
                      <a:pt x="176975" y="28339"/>
                      <a:pt x="175929" y="27863"/>
                    </a:cubicBezTo>
                    <a:cubicBezTo>
                      <a:pt x="174693" y="27293"/>
                      <a:pt x="170033" y="25106"/>
                      <a:pt x="168797" y="24630"/>
                    </a:cubicBezTo>
                    <a:cubicBezTo>
                      <a:pt x="167656" y="24060"/>
                      <a:pt x="162806" y="22062"/>
                      <a:pt x="161570" y="21587"/>
                    </a:cubicBezTo>
                    <a:cubicBezTo>
                      <a:pt x="160333" y="21112"/>
                      <a:pt x="155388" y="19400"/>
                      <a:pt x="154152" y="18924"/>
                    </a:cubicBezTo>
                    <a:cubicBezTo>
                      <a:pt x="153011" y="18544"/>
                      <a:pt x="148732" y="17213"/>
                      <a:pt x="147115" y="16642"/>
                    </a:cubicBezTo>
                    <a:cubicBezTo>
                      <a:pt x="146925" y="16642"/>
                      <a:pt x="146830" y="16547"/>
                      <a:pt x="146734" y="16547"/>
                    </a:cubicBezTo>
                    <a:cubicBezTo>
                      <a:pt x="145403" y="16166"/>
                      <a:pt x="132090" y="12743"/>
                      <a:pt x="126574" y="11697"/>
                    </a:cubicBezTo>
                    <a:cubicBezTo>
                      <a:pt x="121724" y="10841"/>
                      <a:pt x="116874" y="10080"/>
                      <a:pt x="111929" y="9605"/>
                    </a:cubicBezTo>
                    <a:cubicBezTo>
                      <a:pt x="110693" y="9510"/>
                      <a:pt x="105462" y="9034"/>
                      <a:pt x="104131" y="8939"/>
                    </a:cubicBezTo>
                    <a:cubicBezTo>
                      <a:pt x="103370" y="8844"/>
                      <a:pt x="102514" y="8844"/>
                      <a:pt x="101754" y="8844"/>
                    </a:cubicBezTo>
                    <a:cubicBezTo>
                      <a:pt x="101278" y="8844"/>
                      <a:pt x="100708" y="8844"/>
                      <a:pt x="100232" y="8749"/>
                    </a:cubicBezTo>
                    <a:cubicBezTo>
                      <a:pt x="98901" y="8749"/>
                      <a:pt x="93670" y="8654"/>
                      <a:pt x="92339" y="8654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76" name="Frihåndsform: figur 275">
                <a:extLst>
                  <a:ext uri="{FF2B5EF4-FFF2-40B4-BE49-F238E27FC236}">
                    <a16:creationId xmlns:a16="http://schemas.microsoft.com/office/drawing/2014/main" id="{1ECABAD2-A973-4917-961B-48B262299D27}"/>
                  </a:ext>
                </a:extLst>
              </p:cNvPr>
              <p:cNvSpPr/>
              <p:nvPr/>
            </p:nvSpPr>
            <p:spPr>
              <a:xfrm>
                <a:off x="10153822" y="802331"/>
                <a:ext cx="112404" cy="116113"/>
              </a:xfrm>
              <a:custGeom>
                <a:avLst/>
                <a:gdLst>
                  <a:gd name="connsiteX0" fmla="*/ 5991 w 112404"/>
                  <a:gd name="connsiteY0" fmla="*/ 116113 h 116113"/>
                  <a:gd name="connsiteX1" fmla="*/ 0 w 112404"/>
                  <a:gd name="connsiteY1" fmla="*/ 110312 h 116113"/>
                  <a:gd name="connsiteX2" fmla="*/ 108696 w 112404"/>
                  <a:gd name="connsiteY2" fmla="*/ 1522 h 116113"/>
                  <a:gd name="connsiteX3" fmla="*/ 112405 w 112404"/>
                  <a:gd name="connsiteY3" fmla="*/ 0 h 116113"/>
                  <a:gd name="connsiteX4" fmla="*/ 112405 w 112404"/>
                  <a:gd name="connsiteY4" fmla="*/ 285 h 116113"/>
                  <a:gd name="connsiteX5" fmla="*/ 110978 w 112404"/>
                  <a:gd name="connsiteY5" fmla="*/ 3804 h 116113"/>
                  <a:gd name="connsiteX6" fmla="*/ 5991 w 112404"/>
                  <a:gd name="connsiteY6" fmla="*/ 116113 h 1161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2404" h="116113">
                    <a:moveTo>
                      <a:pt x="5991" y="116113"/>
                    </a:moveTo>
                    <a:lnTo>
                      <a:pt x="0" y="110312"/>
                    </a:lnTo>
                    <a:lnTo>
                      <a:pt x="108696" y="1522"/>
                    </a:lnTo>
                    <a:cubicBezTo>
                      <a:pt x="110027" y="190"/>
                      <a:pt x="111454" y="0"/>
                      <a:pt x="112405" y="0"/>
                    </a:cubicBezTo>
                    <a:lnTo>
                      <a:pt x="112405" y="285"/>
                    </a:lnTo>
                    <a:cubicBezTo>
                      <a:pt x="112405" y="1141"/>
                      <a:pt x="112214" y="2473"/>
                      <a:pt x="110978" y="3804"/>
                    </a:cubicBezTo>
                    <a:lnTo>
                      <a:pt x="5991" y="116113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77" name="Frihåndsform: figur 276">
                <a:extLst>
                  <a:ext uri="{FF2B5EF4-FFF2-40B4-BE49-F238E27FC236}">
                    <a16:creationId xmlns:a16="http://schemas.microsoft.com/office/drawing/2014/main" id="{0719C845-B32F-40FD-9D01-52D175F8A0F6}"/>
                  </a:ext>
                </a:extLst>
              </p:cNvPr>
              <p:cNvSpPr/>
              <p:nvPr/>
            </p:nvSpPr>
            <p:spPr>
              <a:xfrm>
                <a:off x="10173917" y="762620"/>
                <a:ext cx="62924" cy="46083"/>
              </a:xfrm>
              <a:custGeom>
                <a:avLst/>
                <a:gdLst>
                  <a:gd name="connsiteX0" fmla="*/ 35061 w 62924"/>
                  <a:gd name="connsiteY0" fmla="*/ 13940 h 46083"/>
                  <a:gd name="connsiteX1" fmla="*/ 36108 w 62924"/>
                  <a:gd name="connsiteY1" fmla="*/ 12799 h 46083"/>
                  <a:gd name="connsiteX2" fmla="*/ 35347 w 62924"/>
                  <a:gd name="connsiteY2" fmla="*/ 12229 h 46083"/>
                  <a:gd name="connsiteX3" fmla="*/ 35347 w 62924"/>
                  <a:gd name="connsiteY3" fmla="*/ 12324 h 46083"/>
                  <a:gd name="connsiteX4" fmla="*/ 31258 w 62924"/>
                  <a:gd name="connsiteY4" fmla="*/ 14511 h 46083"/>
                  <a:gd name="connsiteX5" fmla="*/ 27168 w 62924"/>
                  <a:gd name="connsiteY5" fmla="*/ 12324 h 46083"/>
                  <a:gd name="connsiteX6" fmla="*/ 27168 w 62924"/>
                  <a:gd name="connsiteY6" fmla="*/ 12229 h 46083"/>
                  <a:gd name="connsiteX7" fmla="*/ 26503 w 62924"/>
                  <a:gd name="connsiteY7" fmla="*/ 12894 h 46083"/>
                  <a:gd name="connsiteX8" fmla="*/ 26598 w 62924"/>
                  <a:gd name="connsiteY8" fmla="*/ 12989 h 46083"/>
                  <a:gd name="connsiteX9" fmla="*/ 27264 w 62924"/>
                  <a:gd name="connsiteY9" fmla="*/ 13750 h 46083"/>
                  <a:gd name="connsiteX10" fmla="*/ 23174 w 62924"/>
                  <a:gd name="connsiteY10" fmla="*/ 31153 h 46083"/>
                  <a:gd name="connsiteX11" fmla="*/ 23460 w 62924"/>
                  <a:gd name="connsiteY11" fmla="*/ 35337 h 46083"/>
                  <a:gd name="connsiteX12" fmla="*/ 25171 w 62924"/>
                  <a:gd name="connsiteY12" fmla="*/ 41804 h 46083"/>
                  <a:gd name="connsiteX13" fmla="*/ 26408 w 62924"/>
                  <a:gd name="connsiteY13" fmla="*/ 46083 h 46083"/>
                  <a:gd name="connsiteX14" fmla="*/ 23174 w 62924"/>
                  <a:gd name="connsiteY14" fmla="*/ 45988 h 46083"/>
                  <a:gd name="connsiteX15" fmla="*/ 21558 w 62924"/>
                  <a:gd name="connsiteY15" fmla="*/ 45988 h 46083"/>
                  <a:gd name="connsiteX16" fmla="*/ 21177 w 62924"/>
                  <a:gd name="connsiteY16" fmla="*/ 45988 h 46083"/>
                  <a:gd name="connsiteX17" fmla="*/ 16327 w 62924"/>
                  <a:gd name="connsiteY17" fmla="*/ 34767 h 46083"/>
                  <a:gd name="connsiteX18" fmla="*/ 14996 w 62924"/>
                  <a:gd name="connsiteY18" fmla="*/ 23070 h 46083"/>
                  <a:gd name="connsiteX19" fmla="*/ 14235 w 62924"/>
                  <a:gd name="connsiteY19" fmla="*/ 15462 h 46083"/>
                  <a:gd name="connsiteX20" fmla="*/ 10431 w 62924"/>
                  <a:gd name="connsiteY20" fmla="*/ 10612 h 46083"/>
                  <a:gd name="connsiteX21" fmla="*/ 7483 w 62924"/>
                  <a:gd name="connsiteY21" fmla="*/ 15937 h 46083"/>
                  <a:gd name="connsiteX22" fmla="*/ 4440 w 62924"/>
                  <a:gd name="connsiteY22" fmla="*/ 15462 h 46083"/>
                  <a:gd name="connsiteX23" fmla="*/ 1017 w 62924"/>
                  <a:gd name="connsiteY23" fmla="*/ 12229 h 46083"/>
                  <a:gd name="connsiteX24" fmla="*/ 1492 w 62924"/>
                  <a:gd name="connsiteY24" fmla="*/ 3670 h 46083"/>
                  <a:gd name="connsiteX25" fmla="*/ 8720 w 62924"/>
                  <a:gd name="connsiteY25" fmla="*/ 151 h 46083"/>
                  <a:gd name="connsiteX26" fmla="*/ 19656 w 62924"/>
                  <a:gd name="connsiteY26" fmla="*/ 11753 h 46083"/>
                  <a:gd name="connsiteX27" fmla="*/ 23365 w 62924"/>
                  <a:gd name="connsiteY27" fmla="*/ 3575 h 46083"/>
                  <a:gd name="connsiteX28" fmla="*/ 39911 w 62924"/>
                  <a:gd name="connsiteY28" fmla="*/ 3480 h 46083"/>
                  <a:gd name="connsiteX29" fmla="*/ 43240 w 62924"/>
                  <a:gd name="connsiteY29" fmla="*/ 11658 h 46083"/>
                  <a:gd name="connsiteX30" fmla="*/ 43145 w 62924"/>
                  <a:gd name="connsiteY30" fmla="*/ 11563 h 46083"/>
                  <a:gd name="connsiteX31" fmla="*/ 49611 w 62924"/>
                  <a:gd name="connsiteY31" fmla="*/ 1388 h 46083"/>
                  <a:gd name="connsiteX32" fmla="*/ 60738 w 62924"/>
                  <a:gd name="connsiteY32" fmla="*/ 2529 h 46083"/>
                  <a:gd name="connsiteX33" fmla="*/ 62830 w 62924"/>
                  <a:gd name="connsiteY33" fmla="*/ 7189 h 46083"/>
                  <a:gd name="connsiteX34" fmla="*/ 62925 w 62924"/>
                  <a:gd name="connsiteY34" fmla="*/ 7854 h 46083"/>
                  <a:gd name="connsiteX35" fmla="*/ 60262 w 62924"/>
                  <a:gd name="connsiteY35" fmla="*/ 14321 h 46083"/>
                  <a:gd name="connsiteX36" fmla="*/ 53415 w 62924"/>
                  <a:gd name="connsiteY36" fmla="*/ 15177 h 46083"/>
                  <a:gd name="connsiteX37" fmla="*/ 52559 w 62924"/>
                  <a:gd name="connsiteY37" fmla="*/ 10612 h 46083"/>
                  <a:gd name="connsiteX38" fmla="*/ 48755 w 62924"/>
                  <a:gd name="connsiteY38" fmla="*/ 15462 h 46083"/>
                  <a:gd name="connsiteX39" fmla="*/ 47995 w 62924"/>
                  <a:gd name="connsiteY39" fmla="*/ 23070 h 46083"/>
                  <a:gd name="connsiteX40" fmla="*/ 46568 w 62924"/>
                  <a:gd name="connsiteY40" fmla="*/ 34767 h 46083"/>
                  <a:gd name="connsiteX41" fmla="*/ 41908 w 62924"/>
                  <a:gd name="connsiteY41" fmla="*/ 45988 h 46083"/>
                  <a:gd name="connsiteX42" fmla="*/ 38485 w 62924"/>
                  <a:gd name="connsiteY42" fmla="*/ 45893 h 46083"/>
                  <a:gd name="connsiteX43" fmla="*/ 36773 w 62924"/>
                  <a:gd name="connsiteY43" fmla="*/ 45893 h 46083"/>
                  <a:gd name="connsiteX44" fmla="*/ 36203 w 62924"/>
                  <a:gd name="connsiteY44" fmla="*/ 45893 h 46083"/>
                  <a:gd name="connsiteX45" fmla="*/ 37249 w 62924"/>
                  <a:gd name="connsiteY45" fmla="*/ 41994 h 46083"/>
                  <a:gd name="connsiteX46" fmla="*/ 38865 w 62924"/>
                  <a:gd name="connsiteY46" fmla="*/ 35337 h 46083"/>
                  <a:gd name="connsiteX47" fmla="*/ 39056 w 62924"/>
                  <a:gd name="connsiteY47" fmla="*/ 31248 h 46083"/>
                  <a:gd name="connsiteX48" fmla="*/ 35061 w 62924"/>
                  <a:gd name="connsiteY48" fmla="*/ 13940 h 460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</a:cxnLst>
                <a:rect l="l" t="t" r="r" b="b"/>
                <a:pathLst>
                  <a:path w="62924" h="46083">
                    <a:moveTo>
                      <a:pt x="35061" y="13940"/>
                    </a:moveTo>
                    <a:cubicBezTo>
                      <a:pt x="35442" y="13560"/>
                      <a:pt x="35822" y="13180"/>
                      <a:pt x="36108" y="12799"/>
                    </a:cubicBezTo>
                    <a:cubicBezTo>
                      <a:pt x="36583" y="12134"/>
                      <a:pt x="35822" y="11658"/>
                      <a:pt x="35347" y="12229"/>
                    </a:cubicBezTo>
                    <a:cubicBezTo>
                      <a:pt x="35347" y="12229"/>
                      <a:pt x="35347" y="12229"/>
                      <a:pt x="35347" y="12324"/>
                    </a:cubicBezTo>
                    <a:cubicBezTo>
                      <a:pt x="34491" y="13655"/>
                      <a:pt x="32969" y="14511"/>
                      <a:pt x="31258" y="14511"/>
                    </a:cubicBezTo>
                    <a:cubicBezTo>
                      <a:pt x="29546" y="14511"/>
                      <a:pt x="28024" y="13655"/>
                      <a:pt x="27168" y="12324"/>
                    </a:cubicBezTo>
                    <a:lnTo>
                      <a:pt x="27168" y="12229"/>
                    </a:lnTo>
                    <a:cubicBezTo>
                      <a:pt x="26693" y="11563"/>
                      <a:pt x="25932" y="12134"/>
                      <a:pt x="26503" y="12894"/>
                    </a:cubicBezTo>
                    <a:cubicBezTo>
                      <a:pt x="26503" y="12989"/>
                      <a:pt x="26598" y="12989"/>
                      <a:pt x="26598" y="12989"/>
                    </a:cubicBezTo>
                    <a:cubicBezTo>
                      <a:pt x="26788" y="13275"/>
                      <a:pt x="26978" y="13560"/>
                      <a:pt x="27264" y="13750"/>
                    </a:cubicBezTo>
                    <a:cubicBezTo>
                      <a:pt x="24791" y="17269"/>
                      <a:pt x="23174" y="24306"/>
                      <a:pt x="23174" y="31153"/>
                    </a:cubicBezTo>
                    <a:cubicBezTo>
                      <a:pt x="23174" y="32579"/>
                      <a:pt x="23174" y="34006"/>
                      <a:pt x="23460" y="35337"/>
                    </a:cubicBezTo>
                    <a:cubicBezTo>
                      <a:pt x="23745" y="37620"/>
                      <a:pt x="24411" y="39807"/>
                      <a:pt x="25171" y="41804"/>
                    </a:cubicBezTo>
                    <a:cubicBezTo>
                      <a:pt x="25742" y="43420"/>
                      <a:pt x="26217" y="44847"/>
                      <a:pt x="26408" y="46083"/>
                    </a:cubicBezTo>
                    <a:cubicBezTo>
                      <a:pt x="25647" y="46083"/>
                      <a:pt x="24316" y="46083"/>
                      <a:pt x="23174" y="45988"/>
                    </a:cubicBezTo>
                    <a:cubicBezTo>
                      <a:pt x="22509" y="45988"/>
                      <a:pt x="22033" y="45988"/>
                      <a:pt x="21558" y="45988"/>
                    </a:cubicBezTo>
                    <a:lnTo>
                      <a:pt x="21177" y="45988"/>
                    </a:lnTo>
                    <a:cubicBezTo>
                      <a:pt x="19846" y="43991"/>
                      <a:pt x="17278" y="38951"/>
                      <a:pt x="16327" y="34767"/>
                    </a:cubicBezTo>
                    <a:cubicBezTo>
                      <a:pt x="15567" y="31153"/>
                      <a:pt x="15281" y="26969"/>
                      <a:pt x="14996" y="23070"/>
                    </a:cubicBezTo>
                    <a:cubicBezTo>
                      <a:pt x="14806" y="20217"/>
                      <a:pt x="14616" y="17554"/>
                      <a:pt x="14235" y="15462"/>
                    </a:cubicBezTo>
                    <a:cubicBezTo>
                      <a:pt x="13855" y="13370"/>
                      <a:pt x="12428" y="10612"/>
                      <a:pt x="10431" y="10612"/>
                    </a:cubicBezTo>
                    <a:cubicBezTo>
                      <a:pt x="12428" y="12514"/>
                      <a:pt x="10526" y="16033"/>
                      <a:pt x="7483" y="15937"/>
                    </a:cubicBezTo>
                    <a:cubicBezTo>
                      <a:pt x="6532" y="15937"/>
                      <a:pt x="5486" y="15747"/>
                      <a:pt x="4440" y="15462"/>
                    </a:cubicBezTo>
                    <a:cubicBezTo>
                      <a:pt x="3014" y="15082"/>
                      <a:pt x="1873" y="13845"/>
                      <a:pt x="1017" y="12229"/>
                    </a:cubicBezTo>
                    <a:cubicBezTo>
                      <a:pt x="-410" y="9471"/>
                      <a:pt x="-410" y="6142"/>
                      <a:pt x="1492" y="3670"/>
                    </a:cubicBezTo>
                    <a:cubicBezTo>
                      <a:pt x="3109" y="1483"/>
                      <a:pt x="5772" y="151"/>
                      <a:pt x="8720" y="151"/>
                    </a:cubicBezTo>
                    <a:cubicBezTo>
                      <a:pt x="14996" y="151"/>
                      <a:pt x="19466" y="5857"/>
                      <a:pt x="19656" y="11753"/>
                    </a:cubicBezTo>
                    <a:cubicBezTo>
                      <a:pt x="20321" y="8140"/>
                      <a:pt x="21463" y="5572"/>
                      <a:pt x="23365" y="3575"/>
                    </a:cubicBezTo>
                    <a:cubicBezTo>
                      <a:pt x="27739" y="-1085"/>
                      <a:pt x="35442" y="-895"/>
                      <a:pt x="39911" y="3480"/>
                    </a:cubicBezTo>
                    <a:cubicBezTo>
                      <a:pt x="41718" y="5287"/>
                      <a:pt x="43240" y="8140"/>
                      <a:pt x="43240" y="11658"/>
                    </a:cubicBezTo>
                    <a:lnTo>
                      <a:pt x="43145" y="11563"/>
                    </a:lnTo>
                    <a:cubicBezTo>
                      <a:pt x="44191" y="6333"/>
                      <a:pt x="46758" y="3004"/>
                      <a:pt x="49611" y="1388"/>
                    </a:cubicBezTo>
                    <a:cubicBezTo>
                      <a:pt x="53225" y="-704"/>
                      <a:pt x="57885" y="-514"/>
                      <a:pt x="60738" y="2529"/>
                    </a:cubicBezTo>
                    <a:cubicBezTo>
                      <a:pt x="61879" y="3765"/>
                      <a:pt x="62640" y="5382"/>
                      <a:pt x="62830" y="7189"/>
                    </a:cubicBezTo>
                    <a:cubicBezTo>
                      <a:pt x="62830" y="7379"/>
                      <a:pt x="62925" y="7664"/>
                      <a:pt x="62925" y="7854"/>
                    </a:cubicBezTo>
                    <a:cubicBezTo>
                      <a:pt x="62925" y="10422"/>
                      <a:pt x="61879" y="12894"/>
                      <a:pt x="60262" y="14321"/>
                    </a:cubicBezTo>
                    <a:cubicBezTo>
                      <a:pt x="58360" y="16033"/>
                      <a:pt x="55602" y="16698"/>
                      <a:pt x="53415" y="15177"/>
                    </a:cubicBezTo>
                    <a:cubicBezTo>
                      <a:pt x="51989" y="14226"/>
                      <a:pt x="51513" y="12229"/>
                      <a:pt x="52559" y="10612"/>
                    </a:cubicBezTo>
                    <a:cubicBezTo>
                      <a:pt x="50372" y="10422"/>
                      <a:pt x="49136" y="13275"/>
                      <a:pt x="48755" y="15462"/>
                    </a:cubicBezTo>
                    <a:cubicBezTo>
                      <a:pt x="48375" y="17554"/>
                      <a:pt x="48185" y="20217"/>
                      <a:pt x="47995" y="23070"/>
                    </a:cubicBezTo>
                    <a:cubicBezTo>
                      <a:pt x="47709" y="26969"/>
                      <a:pt x="47424" y="31248"/>
                      <a:pt x="46568" y="34767"/>
                    </a:cubicBezTo>
                    <a:cubicBezTo>
                      <a:pt x="45617" y="39141"/>
                      <a:pt x="43240" y="43706"/>
                      <a:pt x="41908" y="45988"/>
                    </a:cubicBezTo>
                    <a:cubicBezTo>
                      <a:pt x="41243" y="45988"/>
                      <a:pt x="39816" y="45988"/>
                      <a:pt x="38485" y="45893"/>
                    </a:cubicBezTo>
                    <a:cubicBezTo>
                      <a:pt x="37819" y="45893"/>
                      <a:pt x="37154" y="45893"/>
                      <a:pt x="36773" y="45893"/>
                    </a:cubicBezTo>
                    <a:lnTo>
                      <a:pt x="36203" y="45893"/>
                    </a:lnTo>
                    <a:cubicBezTo>
                      <a:pt x="36393" y="44752"/>
                      <a:pt x="36773" y="43420"/>
                      <a:pt x="37249" y="41994"/>
                    </a:cubicBezTo>
                    <a:cubicBezTo>
                      <a:pt x="37819" y="39997"/>
                      <a:pt x="38580" y="37715"/>
                      <a:pt x="38865" y="35337"/>
                    </a:cubicBezTo>
                    <a:cubicBezTo>
                      <a:pt x="39056" y="34006"/>
                      <a:pt x="39056" y="32579"/>
                      <a:pt x="39056" y="31248"/>
                    </a:cubicBezTo>
                    <a:cubicBezTo>
                      <a:pt x="38960" y="24496"/>
                      <a:pt x="37344" y="17459"/>
                      <a:pt x="35061" y="13940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</p:grpSp>
        <p:sp>
          <p:nvSpPr>
            <p:cNvPr id="166" name="Frihåndsform: figur 165">
              <a:extLst>
                <a:ext uri="{FF2B5EF4-FFF2-40B4-BE49-F238E27FC236}">
                  <a16:creationId xmlns:a16="http://schemas.microsoft.com/office/drawing/2014/main" id="{7CBC5C8C-2CB8-4450-84A2-6B521EE9ACD7}"/>
                </a:ext>
              </a:extLst>
            </p:cNvPr>
            <p:cNvSpPr/>
            <p:nvPr/>
          </p:nvSpPr>
          <p:spPr>
            <a:xfrm>
              <a:off x="10174458" y="752691"/>
              <a:ext cx="59625" cy="8463"/>
            </a:xfrm>
            <a:custGeom>
              <a:avLst/>
              <a:gdLst>
                <a:gd name="connsiteX0" fmla="*/ 0 w 59625"/>
                <a:gd name="connsiteY0" fmla="*/ 0 h 8463"/>
                <a:gd name="connsiteX1" fmla="*/ 0 w 59625"/>
                <a:gd name="connsiteY1" fmla="*/ 8464 h 8463"/>
                <a:gd name="connsiteX2" fmla="*/ 29765 w 59625"/>
                <a:gd name="connsiteY2" fmla="*/ 8464 h 8463"/>
                <a:gd name="connsiteX3" fmla="*/ 59626 w 59625"/>
                <a:gd name="connsiteY3" fmla="*/ 8464 h 8463"/>
                <a:gd name="connsiteX4" fmla="*/ 59626 w 59625"/>
                <a:gd name="connsiteY4" fmla="*/ 0 h 8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625" h="8463">
                  <a:moveTo>
                    <a:pt x="0" y="0"/>
                  </a:moveTo>
                  <a:lnTo>
                    <a:pt x="0" y="8464"/>
                  </a:lnTo>
                  <a:lnTo>
                    <a:pt x="29765" y="8464"/>
                  </a:lnTo>
                  <a:lnTo>
                    <a:pt x="59626" y="8464"/>
                  </a:lnTo>
                  <a:lnTo>
                    <a:pt x="59626" y="0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grpSp>
          <p:nvGrpSpPr>
            <p:cNvPr id="167" name="dasdasda">
              <a:extLst>
                <a:ext uri="{FF2B5EF4-FFF2-40B4-BE49-F238E27FC236}">
                  <a16:creationId xmlns:a16="http://schemas.microsoft.com/office/drawing/2014/main" id="{52E9228D-D0E1-4231-BC88-140C9ADD64FD}"/>
                </a:ext>
              </a:extLst>
            </p:cNvPr>
            <p:cNvGrpSpPr/>
            <p:nvPr/>
          </p:nvGrpSpPr>
          <p:grpSpPr>
            <a:xfrm>
              <a:off x="10094101" y="633820"/>
              <a:ext cx="221385" cy="367739"/>
              <a:chOff x="10094101" y="633820"/>
              <a:chExt cx="221385" cy="367739"/>
            </a:xfrm>
            <a:solidFill>
              <a:srgbClr val="EBEBEB"/>
            </a:solidFill>
          </p:grpSpPr>
          <p:sp>
            <p:nvSpPr>
              <p:cNvPr id="269" name="Frihåndsform: figur 268">
                <a:extLst>
                  <a:ext uri="{FF2B5EF4-FFF2-40B4-BE49-F238E27FC236}">
                    <a16:creationId xmlns:a16="http://schemas.microsoft.com/office/drawing/2014/main" id="{F184202A-DB8C-401C-8D1D-CDB487595DB0}"/>
                  </a:ext>
                </a:extLst>
              </p:cNvPr>
              <p:cNvSpPr/>
              <p:nvPr/>
            </p:nvSpPr>
            <p:spPr>
              <a:xfrm>
                <a:off x="10094101" y="634010"/>
                <a:ext cx="55441" cy="77028"/>
              </a:xfrm>
              <a:custGeom>
                <a:avLst/>
                <a:gdLst>
                  <a:gd name="connsiteX0" fmla="*/ 40226 w 55441"/>
                  <a:gd name="connsiteY0" fmla="*/ 67424 h 77028"/>
                  <a:gd name="connsiteX1" fmla="*/ 34901 w 55441"/>
                  <a:gd name="connsiteY1" fmla="*/ 40321 h 77028"/>
                  <a:gd name="connsiteX2" fmla="*/ 33759 w 55441"/>
                  <a:gd name="connsiteY2" fmla="*/ 34140 h 77028"/>
                  <a:gd name="connsiteX3" fmla="*/ 28814 w 55441"/>
                  <a:gd name="connsiteY3" fmla="*/ 29765 h 77028"/>
                  <a:gd name="connsiteX4" fmla="*/ 27483 w 55441"/>
                  <a:gd name="connsiteY4" fmla="*/ 29956 h 77028"/>
                  <a:gd name="connsiteX5" fmla="*/ 23299 w 55441"/>
                  <a:gd name="connsiteY5" fmla="*/ 34901 h 77028"/>
                  <a:gd name="connsiteX6" fmla="*/ 23489 w 55441"/>
                  <a:gd name="connsiteY6" fmla="*/ 36327 h 77028"/>
                  <a:gd name="connsiteX7" fmla="*/ 25296 w 55441"/>
                  <a:gd name="connsiteY7" fmla="*/ 44886 h 77028"/>
                  <a:gd name="connsiteX8" fmla="*/ 31097 w 55441"/>
                  <a:gd name="connsiteY8" fmla="*/ 70657 h 77028"/>
                  <a:gd name="connsiteX9" fmla="*/ 29670 w 55441"/>
                  <a:gd name="connsiteY9" fmla="*/ 71323 h 77028"/>
                  <a:gd name="connsiteX10" fmla="*/ 26722 w 55441"/>
                  <a:gd name="connsiteY10" fmla="*/ 72654 h 77028"/>
                  <a:gd name="connsiteX11" fmla="*/ 23869 w 55441"/>
                  <a:gd name="connsiteY11" fmla="*/ 73795 h 77028"/>
                  <a:gd name="connsiteX12" fmla="*/ 19685 w 55441"/>
                  <a:gd name="connsiteY12" fmla="*/ 75697 h 77028"/>
                  <a:gd name="connsiteX13" fmla="*/ 16642 w 55441"/>
                  <a:gd name="connsiteY13" fmla="*/ 77028 h 77028"/>
                  <a:gd name="connsiteX14" fmla="*/ 0 w 55441"/>
                  <a:gd name="connsiteY14" fmla="*/ 15025 h 77028"/>
                  <a:gd name="connsiteX15" fmla="*/ 4089 w 55441"/>
                  <a:gd name="connsiteY15" fmla="*/ 13314 h 77028"/>
                  <a:gd name="connsiteX16" fmla="*/ 8083 w 55441"/>
                  <a:gd name="connsiteY16" fmla="*/ 11792 h 77028"/>
                  <a:gd name="connsiteX17" fmla="*/ 10270 w 55441"/>
                  <a:gd name="connsiteY17" fmla="*/ 20541 h 77028"/>
                  <a:gd name="connsiteX18" fmla="*/ 10461 w 55441"/>
                  <a:gd name="connsiteY18" fmla="*/ 21207 h 77028"/>
                  <a:gd name="connsiteX19" fmla="*/ 11126 w 55441"/>
                  <a:gd name="connsiteY19" fmla="*/ 20921 h 77028"/>
                  <a:gd name="connsiteX20" fmla="*/ 15596 w 55441"/>
                  <a:gd name="connsiteY20" fmla="*/ 19210 h 77028"/>
                  <a:gd name="connsiteX21" fmla="*/ 18259 w 55441"/>
                  <a:gd name="connsiteY21" fmla="*/ 18259 h 77028"/>
                  <a:gd name="connsiteX22" fmla="*/ 20161 w 55441"/>
                  <a:gd name="connsiteY22" fmla="*/ 17593 h 77028"/>
                  <a:gd name="connsiteX23" fmla="*/ 20636 w 55441"/>
                  <a:gd name="connsiteY23" fmla="*/ 17498 h 77028"/>
                  <a:gd name="connsiteX24" fmla="*/ 20446 w 55441"/>
                  <a:gd name="connsiteY24" fmla="*/ 16927 h 77028"/>
                  <a:gd name="connsiteX25" fmla="*/ 18544 w 55441"/>
                  <a:gd name="connsiteY25" fmla="*/ 7988 h 77028"/>
                  <a:gd name="connsiteX26" fmla="*/ 22728 w 55441"/>
                  <a:gd name="connsiteY26" fmla="*/ 6562 h 77028"/>
                  <a:gd name="connsiteX27" fmla="*/ 26817 w 55441"/>
                  <a:gd name="connsiteY27" fmla="*/ 5230 h 77028"/>
                  <a:gd name="connsiteX28" fmla="*/ 28529 w 55441"/>
                  <a:gd name="connsiteY28" fmla="*/ 14074 h 77028"/>
                  <a:gd name="connsiteX29" fmla="*/ 28624 w 55441"/>
                  <a:gd name="connsiteY29" fmla="*/ 14740 h 77028"/>
                  <a:gd name="connsiteX30" fmla="*/ 29290 w 55441"/>
                  <a:gd name="connsiteY30" fmla="*/ 14550 h 77028"/>
                  <a:gd name="connsiteX31" fmla="*/ 31382 w 55441"/>
                  <a:gd name="connsiteY31" fmla="*/ 13884 h 77028"/>
                  <a:gd name="connsiteX32" fmla="*/ 33950 w 55441"/>
                  <a:gd name="connsiteY32" fmla="*/ 13123 h 77028"/>
                  <a:gd name="connsiteX33" fmla="*/ 36042 w 55441"/>
                  <a:gd name="connsiteY33" fmla="*/ 12553 h 77028"/>
                  <a:gd name="connsiteX34" fmla="*/ 38514 w 55441"/>
                  <a:gd name="connsiteY34" fmla="*/ 11887 h 77028"/>
                  <a:gd name="connsiteX35" fmla="*/ 39085 w 55441"/>
                  <a:gd name="connsiteY35" fmla="*/ 11697 h 77028"/>
                  <a:gd name="connsiteX36" fmla="*/ 38990 w 55441"/>
                  <a:gd name="connsiteY36" fmla="*/ 11126 h 77028"/>
                  <a:gd name="connsiteX37" fmla="*/ 37468 w 55441"/>
                  <a:gd name="connsiteY37" fmla="*/ 2187 h 77028"/>
                  <a:gd name="connsiteX38" fmla="*/ 41748 w 55441"/>
                  <a:gd name="connsiteY38" fmla="*/ 1046 h 77028"/>
                  <a:gd name="connsiteX39" fmla="*/ 44125 w 55441"/>
                  <a:gd name="connsiteY39" fmla="*/ 475 h 77028"/>
                  <a:gd name="connsiteX40" fmla="*/ 45932 w 55441"/>
                  <a:gd name="connsiteY40" fmla="*/ 0 h 77028"/>
                  <a:gd name="connsiteX41" fmla="*/ 55441 w 55441"/>
                  <a:gd name="connsiteY41" fmla="*/ 62954 h 77028"/>
                  <a:gd name="connsiteX42" fmla="*/ 47739 w 55441"/>
                  <a:gd name="connsiteY42" fmla="*/ 65046 h 77028"/>
                  <a:gd name="connsiteX43" fmla="*/ 40226 w 55441"/>
                  <a:gd name="connsiteY43" fmla="*/ 67424 h 770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</a:cxnLst>
                <a:rect l="l" t="t" r="r" b="b"/>
                <a:pathLst>
                  <a:path w="55441" h="77028">
                    <a:moveTo>
                      <a:pt x="40226" y="67424"/>
                    </a:moveTo>
                    <a:cubicBezTo>
                      <a:pt x="38990" y="61147"/>
                      <a:pt x="36327" y="47548"/>
                      <a:pt x="34901" y="40321"/>
                    </a:cubicBezTo>
                    <a:cubicBezTo>
                      <a:pt x="34330" y="37088"/>
                      <a:pt x="33854" y="34710"/>
                      <a:pt x="33759" y="34140"/>
                    </a:cubicBezTo>
                    <a:cubicBezTo>
                      <a:pt x="33284" y="31667"/>
                      <a:pt x="31477" y="29765"/>
                      <a:pt x="28814" y="29765"/>
                    </a:cubicBezTo>
                    <a:cubicBezTo>
                      <a:pt x="28434" y="29765"/>
                      <a:pt x="27958" y="29860"/>
                      <a:pt x="27483" y="29956"/>
                    </a:cubicBezTo>
                    <a:cubicBezTo>
                      <a:pt x="24725" y="30526"/>
                      <a:pt x="23299" y="32618"/>
                      <a:pt x="23299" y="34901"/>
                    </a:cubicBezTo>
                    <a:cubicBezTo>
                      <a:pt x="23299" y="35376"/>
                      <a:pt x="23394" y="35852"/>
                      <a:pt x="23489" y="36327"/>
                    </a:cubicBezTo>
                    <a:cubicBezTo>
                      <a:pt x="23679" y="37088"/>
                      <a:pt x="24345" y="40416"/>
                      <a:pt x="25296" y="44886"/>
                    </a:cubicBezTo>
                    <a:cubicBezTo>
                      <a:pt x="26912" y="52493"/>
                      <a:pt x="29860" y="65236"/>
                      <a:pt x="31097" y="70657"/>
                    </a:cubicBezTo>
                    <a:lnTo>
                      <a:pt x="29670" y="71323"/>
                    </a:lnTo>
                    <a:lnTo>
                      <a:pt x="26722" y="72654"/>
                    </a:lnTo>
                    <a:cubicBezTo>
                      <a:pt x="25581" y="73225"/>
                      <a:pt x="24440" y="73605"/>
                      <a:pt x="23869" y="73795"/>
                    </a:cubicBezTo>
                    <a:cubicBezTo>
                      <a:pt x="23204" y="74080"/>
                      <a:pt x="21397" y="74841"/>
                      <a:pt x="19685" y="75697"/>
                    </a:cubicBezTo>
                    <a:lnTo>
                      <a:pt x="16642" y="77028"/>
                    </a:lnTo>
                    <a:lnTo>
                      <a:pt x="0" y="15025"/>
                    </a:lnTo>
                    <a:cubicBezTo>
                      <a:pt x="1331" y="14455"/>
                      <a:pt x="2758" y="13884"/>
                      <a:pt x="4089" y="13314"/>
                    </a:cubicBezTo>
                    <a:cubicBezTo>
                      <a:pt x="5421" y="12743"/>
                      <a:pt x="6752" y="12268"/>
                      <a:pt x="8083" y="11792"/>
                    </a:cubicBezTo>
                    <a:lnTo>
                      <a:pt x="10270" y="20541"/>
                    </a:lnTo>
                    <a:lnTo>
                      <a:pt x="10461" y="21207"/>
                    </a:lnTo>
                    <a:lnTo>
                      <a:pt x="11126" y="20921"/>
                    </a:lnTo>
                    <a:cubicBezTo>
                      <a:pt x="12553" y="20351"/>
                      <a:pt x="14074" y="19780"/>
                      <a:pt x="15596" y="19210"/>
                    </a:cubicBezTo>
                    <a:cubicBezTo>
                      <a:pt x="16452" y="18829"/>
                      <a:pt x="17308" y="18544"/>
                      <a:pt x="18259" y="18259"/>
                    </a:cubicBezTo>
                    <a:cubicBezTo>
                      <a:pt x="18924" y="17973"/>
                      <a:pt x="19590" y="17783"/>
                      <a:pt x="20161" y="17593"/>
                    </a:cubicBezTo>
                    <a:lnTo>
                      <a:pt x="20636" y="17498"/>
                    </a:lnTo>
                    <a:lnTo>
                      <a:pt x="20446" y="16927"/>
                    </a:lnTo>
                    <a:lnTo>
                      <a:pt x="18544" y="7988"/>
                    </a:lnTo>
                    <a:cubicBezTo>
                      <a:pt x="19970" y="7513"/>
                      <a:pt x="21302" y="7037"/>
                      <a:pt x="22728" y="6562"/>
                    </a:cubicBezTo>
                    <a:cubicBezTo>
                      <a:pt x="24155" y="6086"/>
                      <a:pt x="25486" y="5611"/>
                      <a:pt x="26817" y="5230"/>
                    </a:cubicBezTo>
                    <a:lnTo>
                      <a:pt x="28529" y="14074"/>
                    </a:lnTo>
                    <a:lnTo>
                      <a:pt x="28624" y="14740"/>
                    </a:lnTo>
                    <a:lnTo>
                      <a:pt x="29290" y="14550"/>
                    </a:lnTo>
                    <a:cubicBezTo>
                      <a:pt x="29956" y="14360"/>
                      <a:pt x="30716" y="14169"/>
                      <a:pt x="31382" y="13884"/>
                    </a:cubicBezTo>
                    <a:cubicBezTo>
                      <a:pt x="32238" y="13599"/>
                      <a:pt x="33094" y="13409"/>
                      <a:pt x="33950" y="13123"/>
                    </a:cubicBezTo>
                    <a:cubicBezTo>
                      <a:pt x="34615" y="12933"/>
                      <a:pt x="35376" y="12743"/>
                      <a:pt x="36042" y="12553"/>
                    </a:cubicBezTo>
                    <a:cubicBezTo>
                      <a:pt x="36898" y="12268"/>
                      <a:pt x="37753" y="12077"/>
                      <a:pt x="38514" y="11887"/>
                    </a:cubicBezTo>
                    <a:lnTo>
                      <a:pt x="39085" y="11697"/>
                    </a:lnTo>
                    <a:lnTo>
                      <a:pt x="38990" y="11126"/>
                    </a:lnTo>
                    <a:lnTo>
                      <a:pt x="37468" y="2187"/>
                    </a:lnTo>
                    <a:cubicBezTo>
                      <a:pt x="38895" y="1807"/>
                      <a:pt x="40321" y="1426"/>
                      <a:pt x="41748" y="1046"/>
                    </a:cubicBezTo>
                    <a:cubicBezTo>
                      <a:pt x="42508" y="856"/>
                      <a:pt x="43364" y="666"/>
                      <a:pt x="44125" y="475"/>
                    </a:cubicBezTo>
                    <a:cubicBezTo>
                      <a:pt x="44696" y="380"/>
                      <a:pt x="45361" y="190"/>
                      <a:pt x="45932" y="0"/>
                    </a:cubicBezTo>
                    <a:lnTo>
                      <a:pt x="55441" y="62954"/>
                    </a:lnTo>
                    <a:cubicBezTo>
                      <a:pt x="53444" y="63430"/>
                      <a:pt x="48975" y="64666"/>
                      <a:pt x="47739" y="65046"/>
                    </a:cubicBezTo>
                    <a:cubicBezTo>
                      <a:pt x="46597" y="65427"/>
                      <a:pt x="41938" y="66853"/>
                      <a:pt x="40226" y="67424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70" name="Frihåndsform: figur 269">
                <a:extLst>
                  <a:ext uri="{FF2B5EF4-FFF2-40B4-BE49-F238E27FC236}">
                    <a16:creationId xmlns:a16="http://schemas.microsoft.com/office/drawing/2014/main" id="{C4C09957-A36B-48B6-A260-F57768D311BA}"/>
                  </a:ext>
                </a:extLst>
              </p:cNvPr>
              <p:cNvSpPr/>
              <p:nvPr/>
            </p:nvSpPr>
            <p:spPr>
              <a:xfrm>
                <a:off x="10259950" y="633820"/>
                <a:ext cx="55536" cy="76933"/>
              </a:xfrm>
              <a:custGeom>
                <a:avLst/>
                <a:gdLst>
                  <a:gd name="connsiteX0" fmla="*/ 24440 w 55536"/>
                  <a:gd name="connsiteY0" fmla="*/ 70752 h 76933"/>
                  <a:gd name="connsiteX1" fmla="*/ 30241 w 55536"/>
                  <a:gd name="connsiteY1" fmla="*/ 44886 h 76933"/>
                  <a:gd name="connsiteX2" fmla="*/ 32048 w 55536"/>
                  <a:gd name="connsiteY2" fmla="*/ 36327 h 76933"/>
                  <a:gd name="connsiteX3" fmla="*/ 32238 w 55536"/>
                  <a:gd name="connsiteY3" fmla="*/ 34901 h 76933"/>
                  <a:gd name="connsiteX4" fmla="*/ 28054 w 55536"/>
                  <a:gd name="connsiteY4" fmla="*/ 29956 h 76933"/>
                  <a:gd name="connsiteX5" fmla="*/ 26722 w 55536"/>
                  <a:gd name="connsiteY5" fmla="*/ 29860 h 76933"/>
                  <a:gd name="connsiteX6" fmla="*/ 21777 w 55536"/>
                  <a:gd name="connsiteY6" fmla="*/ 34235 h 76933"/>
                  <a:gd name="connsiteX7" fmla="*/ 20636 w 55536"/>
                  <a:gd name="connsiteY7" fmla="*/ 40416 h 76933"/>
                  <a:gd name="connsiteX8" fmla="*/ 15311 w 55536"/>
                  <a:gd name="connsiteY8" fmla="*/ 67424 h 76933"/>
                  <a:gd name="connsiteX9" fmla="*/ 8464 w 55536"/>
                  <a:gd name="connsiteY9" fmla="*/ 65332 h 76933"/>
                  <a:gd name="connsiteX10" fmla="*/ 190 w 55536"/>
                  <a:gd name="connsiteY10" fmla="*/ 63049 h 76933"/>
                  <a:gd name="connsiteX11" fmla="*/ 0 w 55536"/>
                  <a:gd name="connsiteY11" fmla="*/ 62954 h 76933"/>
                  <a:gd name="connsiteX12" fmla="*/ 9510 w 55536"/>
                  <a:gd name="connsiteY12" fmla="*/ 0 h 76933"/>
                  <a:gd name="connsiteX13" fmla="*/ 11317 w 55536"/>
                  <a:gd name="connsiteY13" fmla="*/ 475 h 76933"/>
                  <a:gd name="connsiteX14" fmla="*/ 13694 w 55536"/>
                  <a:gd name="connsiteY14" fmla="*/ 1046 h 76933"/>
                  <a:gd name="connsiteX15" fmla="*/ 17973 w 55536"/>
                  <a:gd name="connsiteY15" fmla="*/ 2092 h 76933"/>
                  <a:gd name="connsiteX16" fmla="*/ 16452 w 55536"/>
                  <a:gd name="connsiteY16" fmla="*/ 11031 h 76933"/>
                  <a:gd name="connsiteX17" fmla="*/ 16357 w 55536"/>
                  <a:gd name="connsiteY17" fmla="*/ 11602 h 76933"/>
                  <a:gd name="connsiteX18" fmla="*/ 16927 w 55536"/>
                  <a:gd name="connsiteY18" fmla="*/ 11792 h 76933"/>
                  <a:gd name="connsiteX19" fmla="*/ 19400 w 55536"/>
                  <a:gd name="connsiteY19" fmla="*/ 12458 h 76933"/>
                  <a:gd name="connsiteX20" fmla="*/ 21587 w 55536"/>
                  <a:gd name="connsiteY20" fmla="*/ 13028 h 76933"/>
                  <a:gd name="connsiteX21" fmla="*/ 24155 w 55536"/>
                  <a:gd name="connsiteY21" fmla="*/ 13789 h 76933"/>
                  <a:gd name="connsiteX22" fmla="*/ 26247 w 55536"/>
                  <a:gd name="connsiteY22" fmla="*/ 14455 h 76933"/>
                  <a:gd name="connsiteX23" fmla="*/ 26912 w 55536"/>
                  <a:gd name="connsiteY23" fmla="*/ 14645 h 76933"/>
                  <a:gd name="connsiteX24" fmla="*/ 27008 w 55536"/>
                  <a:gd name="connsiteY24" fmla="*/ 13979 h 76933"/>
                  <a:gd name="connsiteX25" fmla="*/ 28719 w 55536"/>
                  <a:gd name="connsiteY25" fmla="*/ 5135 h 76933"/>
                  <a:gd name="connsiteX26" fmla="*/ 32808 w 55536"/>
                  <a:gd name="connsiteY26" fmla="*/ 6467 h 76933"/>
                  <a:gd name="connsiteX27" fmla="*/ 36993 w 55536"/>
                  <a:gd name="connsiteY27" fmla="*/ 7893 h 76933"/>
                  <a:gd name="connsiteX28" fmla="*/ 35091 w 55536"/>
                  <a:gd name="connsiteY28" fmla="*/ 16927 h 76933"/>
                  <a:gd name="connsiteX29" fmla="*/ 34996 w 55536"/>
                  <a:gd name="connsiteY29" fmla="*/ 17498 h 76933"/>
                  <a:gd name="connsiteX30" fmla="*/ 35471 w 55536"/>
                  <a:gd name="connsiteY30" fmla="*/ 17688 h 76933"/>
                  <a:gd name="connsiteX31" fmla="*/ 37373 w 55536"/>
                  <a:gd name="connsiteY31" fmla="*/ 18354 h 76933"/>
                  <a:gd name="connsiteX32" fmla="*/ 40036 w 55536"/>
                  <a:gd name="connsiteY32" fmla="*/ 19305 h 76933"/>
                  <a:gd name="connsiteX33" fmla="*/ 44505 w 55536"/>
                  <a:gd name="connsiteY33" fmla="*/ 21016 h 76933"/>
                  <a:gd name="connsiteX34" fmla="*/ 45171 w 55536"/>
                  <a:gd name="connsiteY34" fmla="*/ 21302 h 76933"/>
                  <a:gd name="connsiteX35" fmla="*/ 45266 w 55536"/>
                  <a:gd name="connsiteY35" fmla="*/ 20541 h 76933"/>
                  <a:gd name="connsiteX36" fmla="*/ 47453 w 55536"/>
                  <a:gd name="connsiteY36" fmla="*/ 11792 h 76933"/>
                  <a:gd name="connsiteX37" fmla="*/ 51447 w 55536"/>
                  <a:gd name="connsiteY37" fmla="*/ 13314 h 76933"/>
                  <a:gd name="connsiteX38" fmla="*/ 55537 w 55536"/>
                  <a:gd name="connsiteY38" fmla="*/ 15025 h 76933"/>
                  <a:gd name="connsiteX39" fmla="*/ 39085 w 55536"/>
                  <a:gd name="connsiteY39" fmla="*/ 76933 h 76933"/>
                  <a:gd name="connsiteX40" fmla="*/ 32523 w 55536"/>
                  <a:gd name="connsiteY40" fmla="*/ 73985 h 76933"/>
                  <a:gd name="connsiteX41" fmla="*/ 32048 w 55536"/>
                  <a:gd name="connsiteY41" fmla="*/ 73795 h 76933"/>
                  <a:gd name="connsiteX42" fmla="*/ 24630 w 55536"/>
                  <a:gd name="connsiteY42" fmla="*/ 70752 h 76933"/>
                  <a:gd name="connsiteX43" fmla="*/ 24440 w 55536"/>
                  <a:gd name="connsiteY43" fmla="*/ 70752 h 769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</a:cxnLst>
                <a:rect l="l" t="t" r="r" b="b"/>
                <a:pathLst>
                  <a:path w="55536" h="76933">
                    <a:moveTo>
                      <a:pt x="24440" y="70752"/>
                    </a:moveTo>
                    <a:cubicBezTo>
                      <a:pt x="25581" y="65427"/>
                      <a:pt x="28624" y="52589"/>
                      <a:pt x="30241" y="44886"/>
                    </a:cubicBezTo>
                    <a:cubicBezTo>
                      <a:pt x="31192" y="40511"/>
                      <a:pt x="31953" y="37088"/>
                      <a:pt x="32048" y="36327"/>
                    </a:cubicBezTo>
                    <a:cubicBezTo>
                      <a:pt x="32143" y="35852"/>
                      <a:pt x="32238" y="35376"/>
                      <a:pt x="32238" y="34901"/>
                    </a:cubicBezTo>
                    <a:cubicBezTo>
                      <a:pt x="32238" y="32523"/>
                      <a:pt x="30811" y="30526"/>
                      <a:pt x="28054" y="29956"/>
                    </a:cubicBezTo>
                    <a:cubicBezTo>
                      <a:pt x="27578" y="29860"/>
                      <a:pt x="27198" y="29860"/>
                      <a:pt x="26722" y="29860"/>
                    </a:cubicBezTo>
                    <a:cubicBezTo>
                      <a:pt x="23964" y="29860"/>
                      <a:pt x="22158" y="31762"/>
                      <a:pt x="21777" y="34235"/>
                    </a:cubicBezTo>
                    <a:cubicBezTo>
                      <a:pt x="21682" y="34805"/>
                      <a:pt x="21207" y="37183"/>
                      <a:pt x="20636" y="40416"/>
                    </a:cubicBezTo>
                    <a:cubicBezTo>
                      <a:pt x="19210" y="47644"/>
                      <a:pt x="16547" y="61242"/>
                      <a:pt x="15311" y="67424"/>
                    </a:cubicBezTo>
                    <a:cubicBezTo>
                      <a:pt x="13123" y="66663"/>
                      <a:pt x="10841" y="65902"/>
                      <a:pt x="8464" y="65332"/>
                    </a:cubicBezTo>
                    <a:cubicBezTo>
                      <a:pt x="7037" y="64951"/>
                      <a:pt x="1617" y="63430"/>
                      <a:pt x="190" y="63049"/>
                    </a:cubicBezTo>
                    <a:cubicBezTo>
                      <a:pt x="95" y="63049"/>
                      <a:pt x="95" y="62954"/>
                      <a:pt x="0" y="62954"/>
                    </a:cubicBezTo>
                    <a:lnTo>
                      <a:pt x="9510" y="0"/>
                    </a:lnTo>
                    <a:cubicBezTo>
                      <a:pt x="10080" y="95"/>
                      <a:pt x="10746" y="285"/>
                      <a:pt x="11317" y="475"/>
                    </a:cubicBezTo>
                    <a:cubicBezTo>
                      <a:pt x="12077" y="666"/>
                      <a:pt x="12933" y="856"/>
                      <a:pt x="13694" y="1046"/>
                    </a:cubicBezTo>
                    <a:cubicBezTo>
                      <a:pt x="15216" y="1426"/>
                      <a:pt x="16547" y="1712"/>
                      <a:pt x="17973" y="2092"/>
                    </a:cubicBezTo>
                    <a:lnTo>
                      <a:pt x="16452" y="11031"/>
                    </a:lnTo>
                    <a:lnTo>
                      <a:pt x="16357" y="11602"/>
                    </a:lnTo>
                    <a:lnTo>
                      <a:pt x="16927" y="11792"/>
                    </a:lnTo>
                    <a:cubicBezTo>
                      <a:pt x="17688" y="11982"/>
                      <a:pt x="18544" y="12268"/>
                      <a:pt x="19400" y="12458"/>
                    </a:cubicBezTo>
                    <a:cubicBezTo>
                      <a:pt x="20161" y="12648"/>
                      <a:pt x="20826" y="12838"/>
                      <a:pt x="21587" y="13028"/>
                    </a:cubicBezTo>
                    <a:cubicBezTo>
                      <a:pt x="22443" y="13314"/>
                      <a:pt x="23299" y="13504"/>
                      <a:pt x="24155" y="13789"/>
                    </a:cubicBezTo>
                    <a:cubicBezTo>
                      <a:pt x="24820" y="14074"/>
                      <a:pt x="25581" y="14265"/>
                      <a:pt x="26247" y="14455"/>
                    </a:cubicBezTo>
                    <a:lnTo>
                      <a:pt x="26912" y="14645"/>
                    </a:lnTo>
                    <a:lnTo>
                      <a:pt x="27008" y="13979"/>
                    </a:lnTo>
                    <a:lnTo>
                      <a:pt x="28719" y="5135"/>
                    </a:lnTo>
                    <a:cubicBezTo>
                      <a:pt x="30146" y="5516"/>
                      <a:pt x="31477" y="5991"/>
                      <a:pt x="32808" y="6467"/>
                    </a:cubicBezTo>
                    <a:cubicBezTo>
                      <a:pt x="34235" y="6942"/>
                      <a:pt x="35661" y="7322"/>
                      <a:pt x="36993" y="7893"/>
                    </a:cubicBezTo>
                    <a:lnTo>
                      <a:pt x="35091" y="16927"/>
                    </a:lnTo>
                    <a:lnTo>
                      <a:pt x="34996" y="17498"/>
                    </a:lnTo>
                    <a:lnTo>
                      <a:pt x="35471" y="17688"/>
                    </a:lnTo>
                    <a:cubicBezTo>
                      <a:pt x="36137" y="17973"/>
                      <a:pt x="36802" y="18164"/>
                      <a:pt x="37373" y="18354"/>
                    </a:cubicBezTo>
                    <a:cubicBezTo>
                      <a:pt x="38229" y="18639"/>
                      <a:pt x="39085" y="18924"/>
                      <a:pt x="40036" y="19305"/>
                    </a:cubicBezTo>
                    <a:cubicBezTo>
                      <a:pt x="41557" y="19875"/>
                      <a:pt x="43079" y="20446"/>
                      <a:pt x="44505" y="21016"/>
                    </a:cubicBezTo>
                    <a:lnTo>
                      <a:pt x="45171" y="21302"/>
                    </a:lnTo>
                    <a:lnTo>
                      <a:pt x="45266" y="20541"/>
                    </a:lnTo>
                    <a:lnTo>
                      <a:pt x="47453" y="11792"/>
                    </a:lnTo>
                    <a:cubicBezTo>
                      <a:pt x="48785" y="12268"/>
                      <a:pt x="50021" y="12743"/>
                      <a:pt x="51447" y="13314"/>
                    </a:cubicBezTo>
                    <a:cubicBezTo>
                      <a:pt x="52779" y="13884"/>
                      <a:pt x="54205" y="14455"/>
                      <a:pt x="55537" y="15025"/>
                    </a:cubicBezTo>
                    <a:lnTo>
                      <a:pt x="39085" y="76933"/>
                    </a:lnTo>
                    <a:cubicBezTo>
                      <a:pt x="37088" y="75982"/>
                      <a:pt x="33569" y="74461"/>
                      <a:pt x="32523" y="73985"/>
                    </a:cubicBezTo>
                    <a:cubicBezTo>
                      <a:pt x="32428" y="73890"/>
                      <a:pt x="32238" y="73890"/>
                      <a:pt x="32048" y="73795"/>
                    </a:cubicBezTo>
                    <a:cubicBezTo>
                      <a:pt x="30241" y="73034"/>
                      <a:pt x="25866" y="71228"/>
                      <a:pt x="24630" y="70752"/>
                    </a:cubicBezTo>
                    <a:cubicBezTo>
                      <a:pt x="24535" y="70752"/>
                      <a:pt x="24440" y="70752"/>
                      <a:pt x="24440" y="70752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71" name="Frihåndsform: figur 270">
                <a:extLst>
                  <a:ext uri="{FF2B5EF4-FFF2-40B4-BE49-F238E27FC236}">
                    <a16:creationId xmlns:a16="http://schemas.microsoft.com/office/drawing/2014/main" id="{40C92800-64EF-4E14-A5E2-2CA93BF01FF4}"/>
                  </a:ext>
                </a:extLst>
              </p:cNvPr>
              <p:cNvSpPr/>
              <p:nvPr/>
            </p:nvSpPr>
            <p:spPr>
              <a:xfrm>
                <a:off x="10177881" y="984347"/>
                <a:ext cx="53539" cy="17212"/>
              </a:xfrm>
              <a:custGeom>
                <a:avLst/>
                <a:gdLst>
                  <a:gd name="connsiteX0" fmla="*/ 53540 w 53539"/>
                  <a:gd name="connsiteY0" fmla="*/ 12838 h 17212"/>
                  <a:gd name="connsiteX1" fmla="*/ 46883 w 53539"/>
                  <a:gd name="connsiteY1" fmla="*/ 10556 h 17212"/>
                  <a:gd name="connsiteX2" fmla="*/ 36993 w 53539"/>
                  <a:gd name="connsiteY2" fmla="*/ 17213 h 17212"/>
                  <a:gd name="connsiteX3" fmla="*/ 26532 w 53539"/>
                  <a:gd name="connsiteY3" fmla="*/ 8654 h 17212"/>
                  <a:gd name="connsiteX4" fmla="*/ 16071 w 53539"/>
                  <a:gd name="connsiteY4" fmla="*/ 17213 h 17212"/>
                  <a:gd name="connsiteX5" fmla="*/ 6181 w 53539"/>
                  <a:gd name="connsiteY5" fmla="*/ 10556 h 17212"/>
                  <a:gd name="connsiteX6" fmla="*/ 0 w 53539"/>
                  <a:gd name="connsiteY6" fmla="*/ 12553 h 17212"/>
                  <a:gd name="connsiteX7" fmla="*/ 0 w 53539"/>
                  <a:gd name="connsiteY7" fmla="*/ 0 h 17212"/>
                  <a:gd name="connsiteX8" fmla="*/ 53444 w 53539"/>
                  <a:gd name="connsiteY8" fmla="*/ 0 h 17212"/>
                  <a:gd name="connsiteX9" fmla="*/ 53444 w 53539"/>
                  <a:gd name="connsiteY9" fmla="*/ 12838 h 172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3539" h="17212">
                    <a:moveTo>
                      <a:pt x="53540" y="12838"/>
                    </a:moveTo>
                    <a:cubicBezTo>
                      <a:pt x="51733" y="11412"/>
                      <a:pt x="49450" y="10556"/>
                      <a:pt x="46883" y="10556"/>
                    </a:cubicBezTo>
                    <a:cubicBezTo>
                      <a:pt x="42413" y="10556"/>
                      <a:pt x="38609" y="13314"/>
                      <a:pt x="36993" y="17213"/>
                    </a:cubicBezTo>
                    <a:cubicBezTo>
                      <a:pt x="36042" y="12363"/>
                      <a:pt x="31667" y="8654"/>
                      <a:pt x="26532" y="8654"/>
                    </a:cubicBezTo>
                    <a:cubicBezTo>
                      <a:pt x="21397" y="8654"/>
                      <a:pt x="17022" y="12363"/>
                      <a:pt x="16071" y="17213"/>
                    </a:cubicBezTo>
                    <a:cubicBezTo>
                      <a:pt x="14455" y="13314"/>
                      <a:pt x="10651" y="10556"/>
                      <a:pt x="6181" y="10556"/>
                    </a:cubicBezTo>
                    <a:cubicBezTo>
                      <a:pt x="3899" y="10556"/>
                      <a:pt x="1807" y="11317"/>
                      <a:pt x="0" y="12553"/>
                    </a:cubicBezTo>
                    <a:lnTo>
                      <a:pt x="0" y="0"/>
                    </a:lnTo>
                    <a:lnTo>
                      <a:pt x="53444" y="0"/>
                    </a:lnTo>
                    <a:lnTo>
                      <a:pt x="53444" y="12838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</p:grpSp>
        <p:sp>
          <p:nvSpPr>
            <p:cNvPr id="168" name="Frihåndsform: figur 167">
              <a:extLst>
                <a:ext uri="{FF2B5EF4-FFF2-40B4-BE49-F238E27FC236}">
                  <a16:creationId xmlns:a16="http://schemas.microsoft.com/office/drawing/2014/main" id="{F436D780-935E-4815-8373-DAFC8F1BD131}"/>
                </a:ext>
              </a:extLst>
            </p:cNvPr>
            <p:cNvSpPr/>
            <p:nvPr/>
          </p:nvSpPr>
          <p:spPr>
            <a:xfrm>
              <a:off x="10150874" y="810225"/>
              <a:ext cx="52493" cy="54300"/>
            </a:xfrm>
            <a:custGeom>
              <a:avLst/>
              <a:gdLst>
                <a:gd name="connsiteX0" fmla="*/ 52493 w 52493"/>
                <a:gd name="connsiteY0" fmla="*/ 51352 h 54300"/>
                <a:gd name="connsiteX1" fmla="*/ 49450 w 52493"/>
                <a:gd name="connsiteY1" fmla="*/ 54300 h 54300"/>
                <a:gd name="connsiteX2" fmla="*/ 47358 w 52493"/>
                <a:gd name="connsiteY2" fmla="*/ 52208 h 54300"/>
                <a:gd name="connsiteX3" fmla="*/ 0 w 52493"/>
                <a:gd name="connsiteY3" fmla="*/ 3043 h 54300"/>
                <a:gd name="connsiteX4" fmla="*/ 3043 w 52493"/>
                <a:gd name="connsiteY4" fmla="*/ 0 h 54300"/>
                <a:gd name="connsiteX5" fmla="*/ 50401 w 52493"/>
                <a:gd name="connsiteY5" fmla="*/ 49165 h 5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2493" h="54300">
                  <a:moveTo>
                    <a:pt x="52493" y="51352"/>
                  </a:moveTo>
                  <a:lnTo>
                    <a:pt x="49450" y="54300"/>
                  </a:lnTo>
                  <a:lnTo>
                    <a:pt x="47358" y="52208"/>
                  </a:lnTo>
                  <a:lnTo>
                    <a:pt x="0" y="3043"/>
                  </a:lnTo>
                  <a:lnTo>
                    <a:pt x="3043" y="0"/>
                  </a:lnTo>
                  <a:lnTo>
                    <a:pt x="50401" y="49165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grpSp>
          <p:nvGrpSpPr>
            <p:cNvPr id="169" name="dasdasda">
              <a:extLst>
                <a:ext uri="{FF2B5EF4-FFF2-40B4-BE49-F238E27FC236}">
                  <a16:creationId xmlns:a16="http://schemas.microsoft.com/office/drawing/2014/main" id="{11EA8E6B-E0B5-470A-B639-161A03439187}"/>
                </a:ext>
              </a:extLst>
            </p:cNvPr>
            <p:cNvGrpSpPr/>
            <p:nvPr/>
          </p:nvGrpSpPr>
          <p:grpSpPr>
            <a:xfrm>
              <a:off x="10178642" y="627068"/>
              <a:ext cx="52778" cy="356137"/>
              <a:chOff x="10178642" y="627068"/>
              <a:chExt cx="52778" cy="356137"/>
            </a:xfrm>
            <a:solidFill>
              <a:srgbClr val="EBEBEB"/>
            </a:solidFill>
          </p:grpSpPr>
          <p:sp>
            <p:nvSpPr>
              <p:cNvPr id="266" name="Frihåndsform: figur 265">
                <a:extLst>
                  <a:ext uri="{FF2B5EF4-FFF2-40B4-BE49-F238E27FC236}">
                    <a16:creationId xmlns:a16="http://schemas.microsoft.com/office/drawing/2014/main" id="{478D9477-930C-49B2-8DD0-654509FA6FEE}"/>
                  </a:ext>
                </a:extLst>
              </p:cNvPr>
              <p:cNvSpPr/>
              <p:nvPr/>
            </p:nvSpPr>
            <p:spPr>
              <a:xfrm>
                <a:off x="10178642" y="977690"/>
                <a:ext cx="52778" cy="5515"/>
              </a:xfrm>
              <a:custGeom>
                <a:avLst/>
                <a:gdLst>
                  <a:gd name="connsiteX0" fmla="*/ 7608 w 52778"/>
                  <a:gd name="connsiteY0" fmla="*/ 0 h 5515"/>
                  <a:gd name="connsiteX1" fmla="*/ 8559 w 52778"/>
                  <a:gd name="connsiteY1" fmla="*/ 0 h 5515"/>
                  <a:gd name="connsiteX2" fmla="*/ 43935 w 52778"/>
                  <a:gd name="connsiteY2" fmla="*/ 0 h 5515"/>
                  <a:gd name="connsiteX3" fmla="*/ 44886 w 52778"/>
                  <a:gd name="connsiteY3" fmla="*/ 0 h 5515"/>
                  <a:gd name="connsiteX4" fmla="*/ 45837 w 52778"/>
                  <a:gd name="connsiteY4" fmla="*/ 0 h 5515"/>
                  <a:gd name="connsiteX5" fmla="*/ 52779 w 52778"/>
                  <a:gd name="connsiteY5" fmla="*/ 2758 h 5515"/>
                  <a:gd name="connsiteX6" fmla="*/ 45837 w 52778"/>
                  <a:gd name="connsiteY6" fmla="*/ 5516 h 5515"/>
                  <a:gd name="connsiteX7" fmla="*/ 26342 w 52778"/>
                  <a:gd name="connsiteY7" fmla="*/ 5516 h 5515"/>
                  <a:gd name="connsiteX8" fmla="*/ 6847 w 52778"/>
                  <a:gd name="connsiteY8" fmla="*/ 5516 h 5515"/>
                  <a:gd name="connsiteX9" fmla="*/ 0 w 52778"/>
                  <a:gd name="connsiteY9" fmla="*/ 2758 h 5515"/>
                  <a:gd name="connsiteX10" fmla="*/ 6847 w 52778"/>
                  <a:gd name="connsiteY10" fmla="*/ 0 h 5515"/>
                  <a:gd name="connsiteX11" fmla="*/ 7608 w 52778"/>
                  <a:gd name="connsiteY11" fmla="*/ 0 h 55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52778" h="5515">
                    <a:moveTo>
                      <a:pt x="7608" y="0"/>
                    </a:moveTo>
                    <a:lnTo>
                      <a:pt x="8559" y="0"/>
                    </a:lnTo>
                    <a:lnTo>
                      <a:pt x="43935" y="0"/>
                    </a:lnTo>
                    <a:lnTo>
                      <a:pt x="44886" y="0"/>
                    </a:lnTo>
                    <a:lnTo>
                      <a:pt x="45837" y="0"/>
                    </a:lnTo>
                    <a:cubicBezTo>
                      <a:pt x="50782" y="0"/>
                      <a:pt x="52779" y="856"/>
                      <a:pt x="52779" y="2758"/>
                    </a:cubicBezTo>
                    <a:cubicBezTo>
                      <a:pt x="52779" y="4660"/>
                      <a:pt x="50782" y="5516"/>
                      <a:pt x="45837" y="5516"/>
                    </a:cubicBezTo>
                    <a:lnTo>
                      <a:pt x="26342" y="5516"/>
                    </a:lnTo>
                    <a:lnTo>
                      <a:pt x="6847" y="5516"/>
                    </a:lnTo>
                    <a:cubicBezTo>
                      <a:pt x="1902" y="5516"/>
                      <a:pt x="0" y="4660"/>
                      <a:pt x="0" y="2758"/>
                    </a:cubicBezTo>
                    <a:cubicBezTo>
                      <a:pt x="0" y="951"/>
                      <a:pt x="1902" y="0"/>
                      <a:pt x="6847" y="0"/>
                    </a:cubicBezTo>
                    <a:lnTo>
                      <a:pt x="7608" y="0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67" name="Frihåndsform: figur 266">
                <a:extLst>
                  <a:ext uri="{FF2B5EF4-FFF2-40B4-BE49-F238E27FC236}">
                    <a16:creationId xmlns:a16="http://schemas.microsoft.com/office/drawing/2014/main" id="{4941FCD7-A30C-4E59-BE78-CFCEA9CA3FEC}"/>
                  </a:ext>
                </a:extLst>
              </p:cNvPr>
              <p:cNvSpPr/>
              <p:nvPr/>
            </p:nvSpPr>
            <p:spPr>
              <a:xfrm>
                <a:off x="10180734" y="627068"/>
                <a:ext cx="48594" cy="63810"/>
              </a:xfrm>
              <a:custGeom>
                <a:avLst/>
                <a:gdLst>
                  <a:gd name="connsiteX0" fmla="*/ 28624 w 48594"/>
                  <a:gd name="connsiteY0" fmla="*/ 62859 h 63810"/>
                  <a:gd name="connsiteX1" fmla="*/ 29100 w 48594"/>
                  <a:gd name="connsiteY1" fmla="*/ 27578 h 63810"/>
                  <a:gd name="connsiteX2" fmla="*/ 29100 w 48594"/>
                  <a:gd name="connsiteY2" fmla="*/ 27388 h 63810"/>
                  <a:gd name="connsiteX3" fmla="*/ 23869 w 48594"/>
                  <a:gd name="connsiteY3" fmla="*/ 22062 h 63810"/>
                  <a:gd name="connsiteX4" fmla="*/ 18544 w 48594"/>
                  <a:gd name="connsiteY4" fmla="*/ 27483 h 63810"/>
                  <a:gd name="connsiteX5" fmla="*/ 18734 w 48594"/>
                  <a:gd name="connsiteY5" fmla="*/ 43079 h 63810"/>
                  <a:gd name="connsiteX6" fmla="*/ 18829 w 48594"/>
                  <a:gd name="connsiteY6" fmla="*/ 62859 h 63810"/>
                  <a:gd name="connsiteX7" fmla="*/ 11602 w 48594"/>
                  <a:gd name="connsiteY7" fmla="*/ 63239 h 63810"/>
                  <a:gd name="connsiteX8" fmla="*/ 3614 w 48594"/>
                  <a:gd name="connsiteY8" fmla="*/ 63810 h 63810"/>
                  <a:gd name="connsiteX9" fmla="*/ 0 w 48594"/>
                  <a:gd name="connsiteY9" fmla="*/ 1046 h 63810"/>
                  <a:gd name="connsiteX10" fmla="*/ 8749 w 48594"/>
                  <a:gd name="connsiteY10" fmla="*/ 475 h 63810"/>
                  <a:gd name="connsiteX11" fmla="*/ 9129 w 48594"/>
                  <a:gd name="connsiteY11" fmla="*/ 9415 h 63810"/>
                  <a:gd name="connsiteX12" fmla="*/ 9129 w 48594"/>
                  <a:gd name="connsiteY12" fmla="*/ 9985 h 63810"/>
                  <a:gd name="connsiteX13" fmla="*/ 9700 w 48594"/>
                  <a:gd name="connsiteY13" fmla="*/ 9890 h 63810"/>
                  <a:gd name="connsiteX14" fmla="*/ 12363 w 48594"/>
                  <a:gd name="connsiteY14" fmla="*/ 9795 h 63810"/>
                  <a:gd name="connsiteX15" fmla="*/ 19400 w 48594"/>
                  <a:gd name="connsiteY15" fmla="*/ 9605 h 63810"/>
                  <a:gd name="connsiteX16" fmla="*/ 19970 w 48594"/>
                  <a:gd name="connsiteY16" fmla="*/ 9605 h 63810"/>
                  <a:gd name="connsiteX17" fmla="*/ 19970 w 48594"/>
                  <a:gd name="connsiteY17" fmla="*/ 9129 h 63810"/>
                  <a:gd name="connsiteX18" fmla="*/ 19875 w 48594"/>
                  <a:gd name="connsiteY18" fmla="*/ 95 h 63810"/>
                  <a:gd name="connsiteX19" fmla="*/ 21777 w 48594"/>
                  <a:gd name="connsiteY19" fmla="*/ 0 h 63810"/>
                  <a:gd name="connsiteX20" fmla="*/ 26722 w 48594"/>
                  <a:gd name="connsiteY20" fmla="*/ 0 h 63810"/>
                  <a:gd name="connsiteX21" fmla="*/ 28624 w 48594"/>
                  <a:gd name="connsiteY21" fmla="*/ 95 h 63810"/>
                  <a:gd name="connsiteX22" fmla="*/ 28529 w 48594"/>
                  <a:gd name="connsiteY22" fmla="*/ 9129 h 63810"/>
                  <a:gd name="connsiteX23" fmla="*/ 28529 w 48594"/>
                  <a:gd name="connsiteY23" fmla="*/ 9700 h 63810"/>
                  <a:gd name="connsiteX24" fmla="*/ 29100 w 48594"/>
                  <a:gd name="connsiteY24" fmla="*/ 9700 h 63810"/>
                  <a:gd name="connsiteX25" fmla="*/ 36042 w 48594"/>
                  <a:gd name="connsiteY25" fmla="*/ 9890 h 63810"/>
                  <a:gd name="connsiteX26" fmla="*/ 38895 w 48594"/>
                  <a:gd name="connsiteY26" fmla="*/ 9985 h 63810"/>
                  <a:gd name="connsiteX27" fmla="*/ 39465 w 48594"/>
                  <a:gd name="connsiteY27" fmla="*/ 10080 h 63810"/>
                  <a:gd name="connsiteX28" fmla="*/ 39465 w 48594"/>
                  <a:gd name="connsiteY28" fmla="*/ 9415 h 63810"/>
                  <a:gd name="connsiteX29" fmla="*/ 39750 w 48594"/>
                  <a:gd name="connsiteY29" fmla="*/ 475 h 63810"/>
                  <a:gd name="connsiteX30" fmla="*/ 48595 w 48594"/>
                  <a:gd name="connsiteY30" fmla="*/ 1046 h 63810"/>
                  <a:gd name="connsiteX31" fmla="*/ 45076 w 48594"/>
                  <a:gd name="connsiteY31" fmla="*/ 63810 h 63810"/>
                  <a:gd name="connsiteX32" fmla="*/ 37278 w 48594"/>
                  <a:gd name="connsiteY32" fmla="*/ 63239 h 63810"/>
                  <a:gd name="connsiteX33" fmla="*/ 28624 w 48594"/>
                  <a:gd name="connsiteY33" fmla="*/ 62859 h 638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48594" h="63810">
                    <a:moveTo>
                      <a:pt x="28624" y="62859"/>
                    </a:moveTo>
                    <a:cubicBezTo>
                      <a:pt x="28624" y="54586"/>
                      <a:pt x="29100" y="29575"/>
                      <a:pt x="29100" y="27578"/>
                    </a:cubicBezTo>
                    <a:lnTo>
                      <a:pt x="29100" y="27388"/>
                    </a:lnTo>
                    <a:cubicBezTo>
                      <a:pt x="29100" y="24535"/>
                      <a:pt x="27198" y="22062"/>
                      <a:pt x="23869" y="22062"/>
                    </a:cubicBezTo>
                    <a:cubicBezTo>
                      <a:pt x="20446" y="22062"/>
                      <a:pt x="18544" y="24535"/>
                      <a:pt x="18544" y="27483"/>
                    </a:cubicBezTo>
                    <a:cubicBezTo>
                      <a:pt x="18544" y="28529"/>
                      <a:pt x="18639" y="35566"/>
                      <a:pt x="18734" y="43079"/>
                    </a:cubicBezTo>
                    <a:cubicBezTo>
                      <a:pt x="18829" y="49926"/>
                      <a:pt x="18829" y="58770"/>
                      <a:pt x="18829" y="62859"/>
                    </a:cubicBezTo>
                    <a:cubicBezTo>
                      <a:pt x="16357" y="62954"/>
                      <a:pt x="13979" y="63049"/>
                      <a:pt x="11602" y="63239"/>
                    </a:cubicBezTo>
                    <a:cubicBezTo>
                      <a:pt x="10270" y="63335"/>
                      <a:pt x="5516" y="63620"/>
                      <a:pt x="3614" y="63810"/>
                    </a:cubicBezTo>
                    <a:lnTo>
                      <a:pt x="0" y="1046"/>
                    </a:lnTo>
                    <a:cubicBezTo>
                      <a:pt x="1997" y="951"/>
                      <a:pt x="6752" y="571"/>
                      <a:pt x="8749" y="475"/>
                    </a:cubicBezTo>
                    <a:lnTo>
                      <a:pt x="9129" y="9415"/>
                    </a:lnTo>
                    <a:lnTo>
                      <a:pt x="9129" y="9985"/>
                    </a:lnTo>
                    <a:lnTo>
                      <a:pt x="9700" y="9890"/>
                    </a:lnTo>
                    <a:cubicBezTo>
                      <a:pt x="10175" y="9890"/>
                      <a:pt x="11221" y="9890"/>
                      <a:pt x="12363" y="9795"/>
                    </a:cubicBezTo>
                    <a:cubicBezTo>
                      <a:pt x="14930" y="9700"/>
                      <a:pt x="18259" y="9605"/>
                      <a:pt x="19400" y="9605"/>
                    </a:cubicBezTo>
                    <a:lnTo>
                      <a:pt x="19970" y="9605"/>
                    </a:lnTo>
                    <a:lnTo>
                      <a:pt x="19970" y="9129"/>
                    </a:lnTo>
                    <a:lnTo>
                      <a:pt x="19875" y="95"/>
                    </a:lnTo>
                    <a:cubicBezTo>
                      <a:pt x="20446" y="95"/>
                      <a:pt x="21111" y="95"/>
                      <a:pt x="21777" y="0"/>
                    </a:cubicBezTo>
                    <a:lnTo>
                      <a:pt x="26722" y="0"/>
                    </a:lnTo>
                    <a:cubicBezTo>
                      <a:pt x="27388" y="95"/>
                      <a:pt x="28054" y="95"/>
                      <a:pt x="28624" y="95"/>
                    </a:cubicBezTo>
                    <a:lnTo>
                      <a:pt x="28529" y="9129"/>
                    </a:lnTo>
                    <a:lnTo>
                      <a:pt x="28529" y="9700"/>
                    </a:lnTo>
                    <a:lnTo>
                      <a:pt x="29100" y="9700"/>
                    </a:lnTo>
                    <a:cubicBezTo>
                      <a:pt x="30241" y="9700"/>
                      <a:pt x="33379" y="9795"/>
                      <a:pt x="36042" y="9890"/>
                    </a:cubicBezTo>
                    <a:cubicBezTo>
                      <a:pt x="37278" y="9985"/>
                      <a:pt x="38324" y="9985"/>
                      <a:pt x="38895" y="9985"/>
                    </a:cubicBezTo>
                    <a:lnTo>
                      <a:pt x="39465" y="10080"/>
                    </a:lnTo>
                    <a:lnTo>
                      <a:pt x="39465" y="9415"/>
                    </a:lnTo>
                    <a:lnTo>
                      <a:pt x="39750" y="475"/>
                    </a:lnTo>
                    <a:cubicBezTo>
                      <a:pt x="41843" y="571"/>
                      <a:pt x="46502" y="951"/>
                      <a:pt x="48595" y="1046"/>
                    </a:cubicBezTo>
                    <a:lnTo>
                      <a:pt x="45076" y="63810"/>
                    </a:lnTo>
                    <a:cubicBezTo>
                      <a:pt x="43079" y="63620"/>
                      <a:pt x="38514" y="63335"/>
                      <a:pt x="37278" y="63239"/>
                    </a:cubicBezTo>
                    <a:cubicBezTo>
                      <a:pt x="34425" y="63049"/>
                      <a:pt x="31572" y="62954"/>
                      <a:pt x="28624" y="62859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68" name="Frihåndsform: figur 267">
                <a:extLst>
                  <a:ext uri="{FF2B5EF4-FFF2-40B4-BE49-F238E27FC236}">
                    <a16:creationId xmlns:a16="http://schemas.microsoft.com/office/drawing/2014/main" id="{831CB660-D314-41A9-8ADF-59A9F62002CE}"/>
                  </a:ext>
                </a:extLst>
              </p:cNvPr>
              <p:cNvSpPr/>
              <p:nvPr/>
            </p:nvSpPr>
            <p:spPr>
              <a:xfrm>
                <a:off x="10181020" y="971319"/>
                <a:ext cx="47928" cy="5420"/>
              </a:xfrm>
              <a:custGeom>
                <a:avLst/>
                <a:gdLst>
                  <a:gd name="connsiteX0" fmla="*/ 41652 w 47928"/>
                  <a:gd name="connsiteY0" fmla="*/ 5421 h 5420"/>
                  <a:gd name="connsiteX1" fmla="*/ 6276 w 47928"/>
                  <a:gd name="connsiteY1" fmla="*/ 5421 h 5420"/>
                  <a:gd name="connsiteX2" fmla="*/ 0 w 47928"/>
                  <a:gd name="connsiteY2" fmla="*/ 2663 h 5420"/>
                  <a:gd name="connsiteX3" fmla="*/ 6276 w 47928"/>
                  <a:gd name="connsiteY3" fmla="*/ 0 h 5420"/>
                  <a:gd name="connsiteX4" fmla="*/ 23964 w 47928"/>
                  <a:gd name="connsiteY4" fmla="*/ 0 h 5420"/>
                  <a:gd name="connsiteX5" fmla="*/ 41652 w 47928"/>
                  <a:gd name="connsiteY5" fmla="*/ 0 h 5420"/>
                  <a:gd name="connsiteX6" fmla="*/ 47929 w 47928"/>
                  <a:gd name="connsiteY6" fmla="*/ 2663 h 5420"/>
                  <a:gd name="connsiteX7" fmla="*/ 41652 w 47928"/>
                  <a:gd name="connsiteY7" fmla="*/ 5421 h 54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7928" h="5420">
                    <a:moveTo>
                      <a:pt x="41652" y="5421"/>
                    </a:moveTo>
                    <a:lnTo>
                      <a:pt x="6276" y="5421"/>
                    </a:lnTo>
                    <a:cubicBezTo>
                      <a:pt x="1807" y="5421"/>
                      <a:pt x="0" y="4565"/>
                      <a:pt x="0" y="2663"/>
                    </a:cubicBezTo>
                    <a:cubicBezTo>
                      <a:pt x="0" y="856"/>
                      <a:pt x="1807" y="0"/>
                      <a:pt x="6276" y="0"/>
                    </a:cubicBezTo>
                    <a:lnTo>
                      <a:pt x="23964" y="0"/>
                    </a:lnTo>
                    <a:lnTo>
                      <a:pt x="41652" y="0"/>
                    </a:lnTo>
                    <a:cubicBezTo>
                      <a:pt x="46027" y="0"/>
                      <a:pt x="47929" y="856"/>
                      <a:pt x="47929" y="2663"/>
                    </a:cubicBezTo>
                    <a:cubicBezTo>
                      <a:pt x="47834" y="4565"/>
                      <a:pt x="46027" y="5421"/>
                      <a:pt x="41652" y="5421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</p:grpSp>
        <p:sp>
          <p:nvSpPr>
            <p:cNvPr id="170" name="Frihåndsform: figur 169">
              <a:extLst>
                <a:ext uri="{FF2B5EF4-FFF2-40B4-BE49-F238E27FC236}">
                  <a16:creationId xmlns:a16="http://schemas.microsoft.com/office/drawing/2014/main" id="{48E18416-7CFA-493C-A43C-EB28E0D6B612}"/>
                </a:ext>
              </a:extLst>
            </p:cNvPr>
            <p:cNvSpPr/>
            <p:nvPr/>
          </p:nvSpPr>
          <p:spPr>
            <a:xfrm>
              <a:off x="10185489" y="870896"/>
              <a:ext cx="38704" cy="99281"/>
            </a:xfrm>
            <a:custGeom>
              <a:avLst/>
              <a:gdLst>
                <a:gd name="connsiteX0" fmla="*/ 2853 w 38704"/>
                <a:gd name="connsiteY0" fmla="*/ 18449 h 99281"/>
                <a:gd name="connsiteX1" fmla="*/ 19970 w 38704"/>
                <a:gd name="connsiteY1" fmla="*/ 0 h 99281"/>
                <a:gd name="connsiteX2" fmla="*/ 23109 w 38704"/>
                <a:gd name="connsiteY2" fmla="*/ 3138 h 99281"/>
                <a:gd name="connsiteX3" fmla="*/ 35471 w 38704"/>
                <a:gd name="connsiteY3" fmla="*/ 15976 h 99281"/>
                <a:gd name="connsiteX4" fmla="*/ 38704 w 38704"/>
                <a:gd name="connsiteY4" fmla="*/ 99281 h 99281"/>
                <a:gd name="connsiteX5" fmla="*/ 0 w 38704"/>
                <a:gd name="connsiteY5" fmla="*/ 99281 h 9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8704" h="99281">
                  <a:moveTo>
                    <a:pt x="2853" y="18449"/>
                  </a:moveTo>
                  <a:lnTo>
                    <a:pt x="19970" y="0"/>
                  </a:lnTo>
                  <a:lnTo>
                    <a:pt x="23109" y="3138"/>
                  </a:lnTo>
                  <a:lnTo>
                    <a:pt x="35471" y="15976"/>
                  </a:lnTo>
                  <a:lnTo>
                    <a:pt x="38704" y="99281"/>
                  </a:lnTo>
                  <a:lnTo>
                    <a:pt x="0" y="99281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grpSp>
          <p:nvGrpSpPr>
            <p:cNvPr id="171" name="dasdasda">
              <a:extLst>
                <a:ext uri="{FF2B5EF4-FFF2-40B4-BE49-F238E27FC236}">
                  <a16:creationId xmlns:a16="http://schemas.microsoft.com/office/drawing/2014/main" id="{73A8790A-1D0C-4FC2-9F25-BDE46B0F7420}"/>
                </a:ext>
              </a:extLst>
            </p:cNvPr>
            <p:cNvGrpSpPr/>
            <p:nvPr/>
          </p:nvGrpSpPr>
          <p:grpSpPr>
            <a:xfrm>
              <a:off x="10145644" y="656072"/>
              <a:ext cx="118395" cy="249724"/>
              <a:chOff x="10145644" y="656072"/>
              <a:chExt cx="118395" cy="249724"/>
            </a:xfrm>
            <a:solidFill>
              <a:srgbClr val="EBEBEB"/>
            </a:solidFill>
          </p:grpSpPr>
          <p:sp>
            <p:nvSpPr>
              <p:cNvPr id="263" name="Frihåndsform: figur 262">
                <a:extLst>
                  <a:ext uri="{FF2B5EF4-FFF2-40B4-BE49-F238E27FC236}">
                    <a16:creationId xmlns:a16="http://schemas.microsoft.com/office/drawing/2014/main" id="{B2CAA601-3A92-43E5-A673-351D6E4AA23B}"/>
                  </a:ext>
                </a:extLst>
              </p:cNvPr>
              <p:cNvSpPr/>
              <p:nvPr/>
            </p:nvSpPr>
            <p:spPr>
              <a:xfrm>
                <a:off x="10145644" y="656072"/>
                <a:ext cx="37277" cy="40511"/>
              </a:xfrm>
              <a:custGeom>
                <a:avLst/>
                <a:gdLst>
                  <a:gd name="connsiteX0" fmla="*/ 0 w 37277"/>
                  <a:gd name="connsiteY0" fmla="*/ 6086 h 40511"/>
                  <a:gd name="connsiteX1" fmla="*/ 35281 w 37277"/>
                  <a:gd name="connsiteY1" fmla="*/ 0 h 40511"/>
                  <a:gd name="connsiteX2" fmla="*/ 37278 w 37277"/>
                  <a:gd name="connsiteY2" fmla="*/ 34901 h 40511"/>
                  <a:gd name="connsiteX3" fmla="*/ 5135 w 37277"/>
                  <a:gd name="connsiteY3" fmla="*/ 40511 h 40511"/>
                  <a:gd name="connsiteX4" fmla="*/ 0 w 37277"/>
                  <a:gd name="connsiteY4" fmla="*/ 6086 h 405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277" h="40511">
                    <a:moveTo>
                      <a:pt x="0" y="6086"/>
                    </a:moveTo>
                    <a:cubicBezTo>
                      <a:pt x="10936" y="3423"/>
                      <a:pt x="22823" y="1236"/>
                      <a:pt x="35281" y="0"/>
                    </a:cubicBezTo>
                    <a:lnTo>
                      <a:pt x="37278" y="34901"/>
                    </a:lnTo>
                    <a:cubicBezTo>
                      <a:pt x="26247" y="35947"/>
                      <a:pt x="15501" y="37849"/>
                      <a:pt x="5135" y="40511"/>
                    </a:cubicBezTo>
                    <a:lnTo>
                      <a:pt x="0" y="6086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64" name="Frihåndsform: figur 263">
                <a:extLst>
                  <a:ext uri="{FF2B5EF4-FFF2-40B4-BE49-F238E27FC236}">
                    <a16:creationId xmlns:a16="http://schemas.microsoft.com/office/drawing/2014/main" id="{DFB62E03-CA61-49BF-B007-7870AEA7CA8C}"/>
                  </a:ext>
                </a:extLst>
              </p:cNvPr>
              <p:cNvSpPr/>
              <p:nvPr/>
            </p:nvSpPr>
            <p:spPr>
              <a:xfrm>
                <a:off x="10206125" y="867092"/>
                <a:ext cx="37373" cy="38704"/>
              </a:xfrm>
              <a:custGeom>
                <a:avLst/>
                <a:gdLst>
                  <a:gd name="connsiteX0" fmla="*/ 0 w 37373"/>
                  <a:gd name="connsiteY0" fmla="*/ 3138 h 38704"/>
                  <a:gd name="connsiteX1" fmla="*/ 2948 w 37373"/>
                  <a:gd name="connsiteY1" fmla="*/ 0 h 38704"/>
                  <a:gd name="connsiteX2" fmla="*/ 6371 w 37373"/>
                  <a:gd name="connsiteY2" fmla="*/ 3423 h 38704"/>
                  <a:gd name="connsiteX3" fmla="*/ 37373 w 37373"/>
                  <a:gd name="connsiteY3" fmla="*/ 35661 h 38704"/>
                  <a:gd name="connsiteX4" fmla="*/ 35756 w 37373"/>
                  <a:gd name="connsiteY4" fmla="*/ 37088 h 38704"/>
                  <a:gd name="connsiteX5" fmla="*/ 34235 w 37373"/>
                  <a:gd name="connsiteY5" fmla="*/ 38704 h 38704"/>
                  <a:gd name="connsiteX6" fmla="*/ 3043 w 37373"/>
                  <a:gd name="connsiteY6" fmla="*/ 6371 h 38704"/>
                  <a:gd name="connsiteX7" fmla="*/ 0 w 37373"/>
                  <a:gd name="connsiteY7" fmla="*/ 3138 h 38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7373" h="38704">
                    <a:moveTo>
                      <a:pt x="0" y="3138"/>
                    </a:moveTo>
                    <a:lnTo>
                      <a:pt x="2948" y="0"/>
                    </a:lnTo>
                    <a:lnTo>
                      <a:pt x="6371" y="3423"/>
                    </a:lnTo>
                    <a:lnTo>
                      <a:pt x="37373" y="35661"/>
                    </a:lnTo>
                    <a:cubicBezTo>
                      <a:pt x="36802" y="36042"/>
                      <a:pt x="36327" y="36517"/>
                      <a:pt x="35756" y="37088"/>
                    </a:cubicBezTo>
                    <a:cubicBezTo>
                      <a:pt x="35186" y="37658"/>
                      <a:pt x="34710" y="38134"/>
                      <a:pt x="34235" y="38704"/>
                    </a:cubicBezTo>
                    <a:lnTo>
                      <a:pt x="3043" y="6371"/>
                    </a:lnTo>
                    <a:lnTo>
                      <a:pt x="0" y="3138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65" name="Frihåndsform: figur 264">
                <a:extLst>
                  <a:ext uri="{FF2B5EF4-FFF2-40B4-BE49-F238E27FC236}">
                    <a16:creationId xmlns:a16="http://schemas.microsoft.com/office/drawing/2014/main" id="{8004A0C8-49D0-41B0-895B-4F745FED4214}"/>
                  </a:ext>
                </a:extLst>
              </p:cNvPr>
              <p:cNvSpPr/>
              <p:nvPr/>
            </p:nvSpPr>
            <p:spPr>
              <a:xfrm>
                <a:off x="10227142" y="656168"/>
                <a:ext cx="36897" cy="40321"/>
              </a:xfrm>
              <a:custGeom>
                <a:avLst/>
                <a:gdLst>
                  <a:gd name="connsiteX0" fmla="*/ 1997 w 36897"/>
                  <a:gd name="connsiteY0" fmla="*/ 0 h 40321"/>
                  <a:gd name="connsiteX1" fmla="*/ 36898 w 36897"/>
                  <a:gd name="connsiteY1" fmla="*/ 5896 h 40321"/>
                  <a:gd name="connsiteX2" fmla="*/ 31762 w 36897"/>
                  <a:gd name="connsiteY2" fmla="*/ 40321 h 40321"/>
                  <a:gd name="connsiteX3" fmla="*/ 0 w 36897"/>
                  <a:gd name="connsiteY3" fmla="*/ 34805 h 40321"/>
                  <a:gd name="connsiteX4" fmla="*/ 1997 w 36897"/>
                  <a:gd name="connsiteY4" fmla="*/ 0 h 403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897" h="40321">
                    <a:moveTo>
                      <a:pt x="1997" y="0"/>
                    </a:moveTo>
                    <a:cubicBezTo>
                      <a:pt x="14265" y="1141"/>
                      <a:pt x="26057" y="3423"/>
                      <a:pt x="36898" y="5896"/>
                    </a:cubicBezTo>
                    <a:lnTo>
                      <a:pt x="31762" y="40321"/>
                    </a:lnTo>
                    <a:cubicBezTo>
                      <a:pt x="21397" y="37753"/>
                      <a:pt x="10841" y="35852"/>
                      <a:pt x="0" y="34805"/>
                    </a:cubicBezTo>
                    <a:lnTo>
                      <a:pt x="1997" y="0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</p:grpSp>
        <p:sp>
          <p:nvSpPr>
            <p:cNvPr id="172" name="Frihåndsform: figur 171">
              <a:extLst>
                <a:ext uri="{FF2B5EF4-FFF2-40B4-BE49-F238E27FC236}">
                  <a16:creationId xmlns:a16="http://schemas.microsoft.com/office/drawing/2014/main" id="{590D6EA9-4AC6-4C4A-B18D-8DF04EBF2829}"/>
                </a:ext>
              </a:extLst>
            </p:cNvPr>
            <p:cNvSpPr/>
            <p:nvPr/>
          </p:nvSpPr>
          <p:spPr>
            <a:xfrm>
              <a:off x="10133566" y="814979"/>
              <a:ext cx="35851" cy="36041"/>
            </a:xfrm>
            <a:custGeom>
              <a:avLst/>
              <a:gdLst>
                <a:gd name="connsiteX0" fmla="*/ 35852 w 35851"/>
                <a:gd name="connsiteY0" fmla="*/ 19114 h 36041"/>
                <a:gd name="connsiteX1" fmla="*/ 18354 w 35851"/>
                <a:gd name="connsiteY1" fmla="*/ 36042 h 36041"/>
                <a:gd name="connsiteX2" fmla="*/ 10746 w 35851"/>
                <a:gd name="connsiteY2" fmla="*/ 28054 h 36041"/>
                <a:gd name="connsiteX3" fmla="*/ 15976 w 35851"/>
                <a:gd name="connsiteY3" fmla="*/ 23013 h 36041"/>
                <a:gd name="connsiteX4" fmla="*/ 20541 w 35851"/>
                <a:gd name="connsiteY4" fmla="*/ 27768 h 36041"/>
                <a:gd name="connsiteX5" fmla="*/ 23774 w 35851"/>
                <a:gd name="connsiteY5" fmla="*/ 24630 h 36041"/>
                <a:gd name="connsiteX6" fmla="*/ 19210 w 35851"/>
                <a:gd name="connsiteY6" fmla="*/ 19875 h 36041"/>
                <a:gd name="connsiteX7" fmla="*/ 24915 w 35851"/>
                <a:gd name="connsiteY7" fmla="*/ 14360 h 36041"/>
                <a:gd name="connsiteX8" fmla="*/ 21872 w 35851"/>
                <a:gd name="connsiteY8" fmla="*/ 11126 h 36041"/>
                <a:gd name="connsiteX9" fmla="*/ 16071 w 35851"/>
                <a:gd name="connsiteY9" fmla="*/ 16737 h 36041"/>
                <a:gd name="connsiteX10" fmla="*/ 11507 w 35851"/>
                <a:gd name="connsiteY10" fmla="*/ 11982 h 36041"/>
                <a:gd name="connsiteX11" fmla="*/ 8273 w 35851"/>
                <a:gd name="connsiteY11" fmla="*/ 15120 h 36041"/>
                <a:gd name="connsiteX12" fmla="*/ 12838 w 35851"/>
                <a:gd name="connsiteY12" fmla="*/ 19875 h 36041"/>
                <a:gd name="connsiteX13" fmla="*/ 7608 w 35851"/>
                <a:gd name="connsiteY13" fmla="*/ 24915 h 36041"/>
                <a:gd name="connsiteX14" fmla="*/ 0 w 35851"/>
                <a:gd name="connsiteY14" fmla="*/ 16927 h 36041"/>
                <a:gd name="connsiteX15" fmla="*/ 17403 w 35851"/>
                <a:gd name="connsiteY15" fmla="*/ 0 h 36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5851" h="36041">
                  <a:moveTo>
                    <a:pt x="35852" y="19114"/>
                  </a:moveTo>
                  <a:lnTo>
                    <a:pt x="18354" y="36042"/>
                  </a:lnTo>
                  <a:lnTo>
                    <a:pt x="10746" y="28054"/>
                  </a:lnTo>
                  <a:lnTo>
                    <a:pt x="15976" y="23013"/>
                  </a:lnTo>
                  <a:lnTo>
                    <a:pt x="20541" y="27768"/>
                  </a:lnTo>
                  <a:lnTo>
                    <a:pt x="23774" y="24630"/>
                  </a:lnTo>
                  <a:lnTo>
                    <a:pt x="19210" y="19875"/>
                  </a:lnTo>
                  <a:lnTo>
                    <a:pt x="24915" y="14360"/>
                  </a:lnTo>
                  <a:lnTo>
                    <a:pt x="21872" y="11126"/>
                  </a:lnTo>
                  <a:lnTo>
                    <a:pt x="16071" y="16737"/>
                  </a:lnTo>
                  <a:lnTo>
                    <a:pt x="11507" y="11982"/>
                  </a:lnTo>
                  <a:lnTo>
                    <a:pt x="8273" y="15120"/>
                  </a:lnTo>
                  <a:lnTo>
                    <a:pt x="12838" y="19875"/>
                  </a:lnTo>
                  <a:lnTo>
                    <a:pt x="7608" y="24915"/>
                  </a:lnTo>
                  <a:lnTo>
                    <a:pt x="0" y="16927"/>
                  </a:lnTo>
                  <a:lnTo>
                    <a:pt x="17403" y="0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173" name="Frihåndsform: figur 172">
              <a:extLst>
                <a:ext uri="{FF2B5EF4-FFF2-40B4-BE49-F238E27FC236}">
                  <a16:creationId xmlns:a16="http://schemas.microsoft.com/office/drawing/2014/main" id="{D95A80FE-C310-4416-9C83-BAB938AC473C}"/>
                </a:ext>
              </a:extLst>
            </p:cNvPr>
            <p:cNvSpPr/>
            <p:nvPr/>
          </p:nvSpPr>
          <p:spPr>
            <a:xfrm>
              <a:off x="10187867" y="809844"/>
              <a:ext cx="34044" cy="5420"/>
            </a:xfrm>
            <a:custGeom>
              <a:avLst/>
              <a:gdLst>
                <a:gd name="connsiteX0" fmla="*/ 28244 w 34044"/>
                <a:gd name="connsiteY0" fmla="*/ 0 h 5420"/>
                <a:gd name="connsiteX1" fmla="*/ 34045 w 34044"/>
                <a:gd name="connsiteY1" fmla="*/ 2853 h 5420"/>
                <a:gd name="connsiteX2" fmla="*/ 31097 w 34044"/>
                <a:gd name="connsiteY2" fmla="*/ 5421 h 5420"/>
                <a:gd name="connsiteX3" fmla="*/ 3043 w 34044"/>
                <a:gd name="connsiteY3" fmla="*/ 5421 h 5420"/>
                <a:gd name="connsiteX4" fmla="*/ 0 w 34044"/>
                <a:gd name="connsiteY4" fmla="*/ 2853 h 5420"/>
                <a:gd name="connsiteX5" fmla="*/ 5801 w 34044"/>
                <a:gd name="connsiteY5" fmla="*/ 0 h 5420"/>
                <a:gd name="connsiteX6" fmla="*/ 28244 w 34044"/>
                <a:gd name="connsiteY6" fmla="*/ 0 h 5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4044" h="5420">
                  <a:moveTo>
                    <a:pt x="28244" y="0"/>
                  </a:moveTo>
                  <a:cubicBezTo>
                    <a:pt x="32713" y="0"/>
                    <a:pt x="34045" y="1046"/>
                    <a:pt x="34045" y="2853"/>
                  </a:cubicBezTo>
                  <a:cubicBezTo>
                    <a:pt x="34045" y="4184"/>
                    <a:pt x="33284" y="5040"/>
                    <a:pt x="31097" y="5421"/>
                  </a:cubicBezTo>
                  <a:lnTo>
                    <a:pt x="3043" y="5421"/>
                  </a:lnTo>
                  <a:cubicBezTo>
                    <a:pt x="856" y="5040"/>
                    <a:pt x="0" y="4184"/>
                    <a:pt x="0" y="2853"/>
                  </a:cubicBezTo>
                  <a:cubicBezTo>
                    <a:pt x="0" y="1046"/>
                    <a:pt x="1426" y="0"/>
                    <a:pt x="5801" y="0"/>
                  </a:cubicBezTo>
                  <a:lnTo>
                    <a:pt x="28244" y="0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174" name="Frihåndsform: figur 173">
              <a:extLst>
                <a:ext uri="{FF2B5EF4-FFF2-40B4-BE49-F238E27FC236}">
                  <a16:creationId xmlns:a16="http://schemas.microsoft.com/office/drawing/2014/main" id="{415A9600-A491-4DCE-B513-37B698D89B2A}"/>
                </a:ext>
              </a:extLst>
            </p:cNvPr>
            <p:cNvSpPr/>
            <p:nvPr/>
          </p:nvSpPr>
          <p:spPr>
            <a:xfrm>
              <a:off x="10189769" y="816121"/>
              <a:ext cx="29575" cy="44790"/>
            </a:xfrm>
            <a:custGeom>
              <a:avLst/>
              <a:gdLst>
                <a:gd name="connsiteX0" fmla="*/ 29575 w 29575"/>
                <a:gd name="connsiteY0" fmla="*/ 29480 h 44790"/>
                <a:gd name="connsiteX1" fmla="*/ 14360 w 29575"/>
                <a:gd name="connsiteY1" fmla="*/ 44791 h 44790"/>
                <a:gd name="connsiteX2" fmla="*/ 12267 w 29575"/>
                <a:gd name="connsiteY2" fmla="*/ 42603 h 44790"/>
                <a:gd name="connsiteX3" fmla="*/ 0 w 29575"/>
                <a:gd name="connsiteY3" fmla="*/ 29860 h 44790"/>
                <a:gd name="connsiteX4" fmla="*/ 1046 w 29575"/>
                <a:gd name="connsiteY4" fmla="*/ 0 h 44790"/>
                <a:gd name="connsiteX5" fmla="*/ 28434 w 29575"/>
                <a:gd name="connsiteY5" fmla="*/ 95 h 44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575" h="44790">
                  <a:moveTo>
                    <a:pt x="29575" y="29480"/>
                  </a:moveTo>
                  <a:lnTo>
                    <a:pt x="14360" y="44791"/>
                  </a:lnTo>
                  <a:lnTo>
                    <a:pt x="12267" y="42603"/>
                  </a:lnTo>
                  <a:lnTo>
                    <a:pt x="0" y="29860"/>
                  </a:lnTo>
                  <a:lnTo>
                    <a:pt x="1046" y="0"/>
                  </a:lnTo>
                  <a:lnTo>
                    <a:pt x="28434" y="95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grpSp>
          <p:nvGrpSpPr>
            <p:cNvPr id="175" name="dasdasda">
              <a:extLst>
                <a:ext uri="{FF2B5EF4-FFF2-40B4-BE49-F238E27FC236}">
                  <a16:creationId xmlns:a16="http://schemas.microsoft.com/office/drawing/2014/main" id="{9BE4E149-1ABA-4E3B-95A6-9572CC7C7E6E}"/>
                </a:ext>
              </a:extLst>
            </p:cNvPr>
            <p:cNvGrpSpPr/>
            <p:nvPr/>
          </p:nvGrpSpPr>
          <p:grpSpPr>
            <a:xfrm>
              <a:off x="10121109" y="701339"/>
              <a:ext cx="167560" cy="331317"/>
              <a:chOff x="10121109" y="701339"/>
              <a:chExt cx="167560" cy="331317"/>
            </a:xfrm>
            <a:solidFill>
              <a:srgbClr val="EBEBEB"/>
            </a:solidFill>
          </p:grpSpPr>
          <p:sp>
            <p:nvSpPr>
              <p:cNvPr id="241" name="Frihåndsform: figur 240">
                <a:extLst>
                  <a:ext uri="{FF2B5EF4-FFF2-40B4-BE49-F238E27FC236}">
                    <a16:creationId xmlns:a16="http://schemas.microsoft.com/office/drawing/2014/main" id="{DE3AF68C-AEDD-468A-9A2B-887B9CA74CCF}"/>
                  </a:ext>
                </a:extLst>
              </p:cNvPr>
              <p:cNvSpPr/>
              <p:nvPr/>
            </p:nvSpPr>
            <p:spPr>
              <a:xfrm>
                <a:off x="10193002" y="701339"/>
                <a:ext cx="23679" cy="8939"/>
              </a:xfrm>
              <a:custGeom>
                <a:avLst/>
                <a:gdLst>
                  <a:gd name="connsiteX0" fmla="*/ 23489 w 23679"/>
                  <a:gd name="connsiteY0" fmla="*/ 8939 h 8939"/>
                  <a:gd name="connsiteX1" fmla="*/ 19685 w 23679"/>
                  <a:gd name="connsiteY1" fmla="*/ 8654 h 8939"/>
                  <a:gd name="connsiteX2" fmla="*/ 11602 w 23679"/>
                  <a:gd name="connsiteY2" fmla="*/ 8464 h 8939"/>
                  <a:gd name="connsiteX3" fmla="*/ 3519 w 23679"/>
                  <a:gd name="connsiteY3" fmla="*/ 8654 h 8939"/>
                  <a:gd name="connsiteX4" fmla="*/ 285 w 23679"/>
                  <a:gd name="connsiteY4" fmla="*/ 8844 h 8939"/>
                  <a:gd name="connsiteX5" fmla="*/ 0 w 23679"/>
                  <a:gd name="connsiteY5" fmla="*/ 380 h 8939"/>
                  <a:gd name="connsiteX6" fmla="*/ 95 w 23679"/>
                  <a:gd name="connsiteY6" fmla="*/ 380 h 8939"/>
                  <a:gd name="connsiteX7" fmla="*/ 3994 w 23679"/>
                  <a:gd name="connsiteY7" fmla="*/ 190 h 8939"/>
                  <a:gd name="connsiteX8" fmla="*/ 12267 w 23679"/>
                  <a:gd name="connsiteY8" fmla="*/ 0 h 8939"/>
                  <a:gd name="connsiteX9" fmla="*/ 20446 w 23679"/>
                  <a:gd name="connsiteY9" fmla="*/ 190 h 8939"/>
                  <a:gd name="connsiteX10" fmla="*/ 23679 w 23679"/>
                  <a:gd name="connsiteY10" fmla="*/ 380 h 8939"/>
                  <a:gd name="connsiteX11" fmla="*/ 23489 w 23679"/>
                  <a:gd name="connsiteY11" fmla="*/ 8939 h 89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3679" h="8939">
                    <a:moveTo>
                      <a:pt x="23489" y="8939"/>
                    </a:moveTo>
                    <a:cubicBezTo>
                      <a:pt x="21682" y="8749"/>
                      <a:pt x="20161" y="8654"/>
                      <a:pt x="19685" y="8654"/>
                    </a:cubicBezTo>
                    <a:cubicBezTo>
                      <a:pt x="18354" y="8559"/>
                      <a:pt x="12933" y="8464"/>
                      <a:pt x="11602" y="8464"/>
                    </a:cubicBezTo>
                    <a:cubicBezTo>
                      <a:pt x="10270" y="8464"/>
                      <a:pt x="4945" y="8559"/>
                      <a:pt x="3519" y="8654"/>
                    </a:cubicBezTo>
                    <a:cubicBezTo>
                      <a:pt x="3043" y="8654"/>
                      <a:pt x="1807" y="8749"/>
                      <a:pt x="285" y="8844"/>
                    </a:cubicBezTo>
                    <a:lnTo>
                      <a:pt x="0" y="380"/>
                    </a:lnTo>
                    <a:lnTo>
                      <a:pt x="95" y="380"/>
                    </a:lnTo>
                    <a:cubicBezTo>
                      <a:pt x="1426" y="285"/>
                      <a:pt x="2663" y="190"/>
                      <a:pt x="3994" y="190"/>
                    </a:cubicBezTo>
                    <a:cubicBezTo>
                      <a:pt x="5421" y="95"/>
                      <a:pt x="10841" y="0"/>
                      <a:pt x="12267" y="0"/>
                    </a:cubicBezTo>
                    <a:cubicBezTo>
                      <a:pt x="13599" y="0"/>
                      <a:pt x="19114" y="95"/>
                      <a:pt x="20446" y="190"/>
                    </a:cubicBezTo>
                    <a:cubicBezTo>
                      <a:pt x="21492" y="285"/>
                      <a:pt x="22633" y="285"/>
                      <a:pt x="23679" y="380"/>
                    </a:cubicBezTo>
                    <a:lnTo>
                      <a:pt x="23489" y="8939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42" name="Frihåndsform: figur 241">
                <a:extLst>
                  <a:ext uri="{FF2B5EF4-FFF2-40B4-BE49-F238E27FC236}">
                    <a16:creationId xmlns:a16="http://schemas.microsoft.com/office/drawing/2014/main" id="{FECE4458-556B-44D6-BE1D-2029B9AEE87A}"/>
                  </a:ext>
                </a:extLst>
              </p:cNvPr>
              <p:cNvSpPr/>
              <p:nvPr/>
            </p:nvSpPr>
            <p:spPr>
              <a:xfrm>
                <a:off x="10265466" y="710658"/>
                <a:ext cx="23203" cy="16546"/>
              </a:xfrm>
              <a:custGeom>
                <a:avLst/>
                <a:gdLst>
                  <a:gd name="connsiteX0" fmla="*/ 21016 w 23203"/>
                  <a:gd name="connsiteY0" fmla="*/ 16547 h 16546"/>
                  <a:gd name="connsiteX1" fmla="*/ 17973 w 23203"/>
                  <a:gd name="connsiteY1" fmla="*/ 15215 h 16546"/>
                  <a:gd name="connsiteX2" fmla="*/ 10461 w 23203"/>
                  <a:gd name="connsiteY2" fmla="*/ 12267 h 16546"/>
                  <a:gd name="connsiteX3" fmla="*/ 2853 w 23203"/>
                  <a:gd name="connsiteY3" fmla="*/ 9510 h 16546"/>
                  <a:gd name="connsiteX4" fmla="*/ 0 w 23203"/>
                  <a:gd name="connsiteY4" fmla="*/ 8654 h 16546"/>
                  <a:gd name="connsiteX5" fmla="*/ 1426 w 23203"/>
                  <a:gd name="connsiteY5" fmla="*/ 0 h 16546"/>
                  <a:gd name="connsiteX6" fmla="*/ 4850 w 23203"/>
                  <a:gd name="connsiteY6" fmla="*/ 1046 h 16546"/>
                  <a:gd name="connsiteX7" fmla="*/ 12648 w 23203"/>
                  <a:gd name="connsiteY7" fmla="*/ 3709 h 16546"/>
                  <a:gd name="connsiteX8" fmla="*/ 20351 w 23203"/>
                  <a:gd name="connsiteY8" fmla="*/ 6752 h 16546"/>
                  <a:gd name="connsiteX9" fmla="*/ 23204 w 23203"/>
                  <a:gd name="connsiteY9" fmla="*/ 7988 h 16546"/>
                  <a:gd name="connsiteX10" fmla="*/ 21016 w 23203"/>
                  <a:gd name="connsiteY10" fmla="*/ 16547 h 165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3203" h="16546">
                    <a:moveTo>
                      <a:pt x="21016" y="16547"/>
                    </a:moveTo>
                    <a:cubicBezTo>
                      <a:pt x="19685" y="15976"/>
                      <a:pt x="18544" y="15501"/>
                      <a:pt x="17973" y="15215"/>
                    </a:cubicBezTo>
                    <a:cubicBezTo>
                      <a:pt x="16737" y="14740"/>
                      <a:pt x="11792" y="12648"/>
                      <a:pt x="10461" y="12267"/>
                    </a:cubicBezTo>
                    <a:cubicBezTo>
                      <a:pt x="9129" y="11792"/>
                      <a:pt x="4089" y="9985"/>
                      <a:pt x="2853" y="9510"/>
                    </a:cubicBezTo>
                    <a:cubicBezTo>
                      <a:pt x="2473" y="9319"/>
                      <a:pt x="1331" y="9034"/>
                      <a:pt x="0" y="8654"/>
                    </a:cubicBezTo>
                    <a:lnTo>
                      <a:pt x="1426" y="0"/>
                    </a:lnTo>
                    <a:cubicBezTo>
                      <a:pt x="2948" y="475"/>
                      <a:pt x="4279" y="856"/>
                      <a:pt x="4850" y="1046"/>
                    </a:cubicBezTo>
                    <a:cubicBezTo>
                      <a:pt x="6181" y="1426"/>
                      <a:pt x="11412" y="3233"/>
                      <a:pt x="12648" y="3709"/>
                    </a:cubicBezTo>
                    <a:cubicBezTo>
                      <a:pt x="13979" y="4184"/>
                      <a:pt x="19114" y="6181"/>
                      <a:pt x="20351" y="6752"/>
                    </a:cubicBezTo>
                    <a:cubicBezTo>
                      <a:pt x="20826" y="6942"/>
                      <a:pt x="21967" y="7418"/>
                      <a:pt x="23204" y="7988"/>
                    </a:cubicBezTo>
                    <a:lnTo>
                      <a:pt x="21016" y="16547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43" name="Frihåndsform: figur 242">
                <a:extLst>
                  <a:ext uri="{FF2B5EF4-FFF2-40B4-BE49-F238E27FC236}">
                    <a16:creationId xmlns:a16="http://schemas.microsoft.com/office/drawing/2014/main" id="{F459ECC3-BB68-4437-AA8C-D4407B9CFB2E}"/>
                  </a:ext>
                </a:extLst>
              </p:cNvPr>
              <p:cNvSpPr/>
              <p:nvPr/>
            </p:nvSpPr>
            <p:spPr>
              <a:xfrm>
                <a:off x="10121109" y="710848"/>
                <a:ext cx="23108" cy="16166"/>
              </a:xfrm>
              <a:custGeom>
                <a:avLst/>
                <a:gdLst>
                  <a:gd name="connsiteX0" fmla="*/ 23109 w 23108"/>
                  <a:gd name="connsiteY0" fmla="*/ 8273 h 16166"/>
                  <a:gd name="connsiteX1" fmla="*/ 19590 w 23108"/>
                  <a:gd name="connsiteY1" fmla="*/ 9415 h 16166"/>
                  <a:gd name="connsiteX2" fmla="*/ 11982 w 23108"/>
                  <a:gd name="connsiteY2" fmla="*/ 12172 h 16166"/>
                  <a:gd name="connsiteX3" fmla="*/ 4470 w 23108"/>
                  <a:gd name="connsiteY3" fmla="*/ 15120 h 16166"/>
                  <a:gd name="connsiteX4" fmla="*/ 2092 w 23108"/>
                  <a:gd name="connsiteY4" fmla="*/ 16166 h 16166"/>
                  <a:gd name="connsiteX5" fmla="*/ 0 w 23108"/>
                  <a:gd name="connsiteY5" fmla="*/ 8083 h 16166"/>
                  <a:gd name="connsiteX6" fmla="*/ 3519 w 23108"/>
                  <a:gd name="connsiteY6" fmla="*/ 6562 h 16166"/>
                  <a:gd name="connsiteX7" fmla="*/ 11126 w 23108"/>
                  <a:gd name="connsiteY7" fmla="*/ 3519 h 16166"/>
                  <a:gd name="connsiteX8" fmla="*/ 18924 w 23108"/>
                  <a:gd name="connsiteY8" fmla="*/ 856 h 16166"/>
                  <a:gd name="connsiteX9" fmla="*/ 21777 w 23108"/>
                  <a:gd name="connsiteY9" fmla="*/ 0 h 16166"/>
                  <a:gd name="connsiteX10" fmla="*/ 23109 w 23108"/>
                  <a:gd name="connsiteY10" fmla="*/ 8273 h 161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3108" h="16166">
                    <a:moveTo>
                      <a:pt x="23109" y="8273"/>
                    </a:moveTo>
                    <a:cubicBezTo>
                      <a:pt x="21397" y="8749"/>
                      <a:pt x="20065" y="9224"/>
                      <a:pt x="19590" y="9415"/>
                    </a:cubicBezTo>
                    <a:cubicBezTo>
                      <a:pt x="18354" y="9795"/>
                      <a:pt x="13218" y="11697"/>
                      <a:pt x="11982" y="12172"/>
                    </a:cubicBezTo>
                    <a:cubicBezTo>
                      <a:pt x="10841" y="12648"/>
                      <a:pt x="5706" y="14645"/>
                      <a:pt x="4470" y="15120"/>
                    </a:cubicBezTo>
                    <a:cubicBezTo>
                      <a:pt x="3994" y="15311"/>
                      <a:pt x="3138" y="15691"/>
                      <a:pt x="2092" y="16166"/>
                    </a:cubicBezTo>
                    <a:lnTo>
                      <a:pt x="0" y="8083"/>
                    </a:lnTo>
                    <a:cubicBezTo>
                      <a:pt x="1522" y="7418"/>
                      <a:pt x="2853" y="6847"/>
                      <a:pt x="3519" y="6562"/>
                    </a:cubicBezTo>
                    <a:cubicBezTo>
                      <a:pt x="4755" y="5991"/>
                      <a:pt x="9890" y="3994"/>
                      <a:pt x="11126" y="3519"/>
                    </a:cubicBezTo>
                    <a:cubicBezTo>
                      <a:pt x="12458" y="3043"/>
                      <a:pt x="17593" y="1236"/>
                      <a:pt x="18924" y="856"/>
                    </a:cubicBezTo>
                    <a:cubicBezTo>
                      <a:pt x="19400" y="666"/>
                      <a:pt x="20541" y="285"/>
                      <a:pt x="21777" y="0"/>
                    </a:cubicBezTo>
                    <a:lnTo>
                      <a:pt x="23109" y="8273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44" name="Frihåndsform: figur 243">
                <a:extLst>
                  <a:ext uri="{FF2B5EF4-FFF2-40B4-BE49-F238E27FC236}">
                    <a16:creationId xmlns:a16="http://schemas.microsoft.com/office/drawing/2014/main" id="{F5D663AF-E861-45EB-A4D1-83BD7D1903C7}"/>
                  </a:ext>
                </a:extLst>
              </p:cNvPr>
              <p:cNvSpPr/>
              <p:nvPr/>
            </p:nvSpPr>
            <p:spPr>
              <a:xfrm>
                <a:off x="10252342" y="898280"/>
                <a:ext cx="21967" cy="12271"/>
              </a:xfrm>
              <a:custGeom>
                <a:avLst/>
                <a:gdLst>
                  <a:gd name="connsiteX0" fmla="*/ 21967 w 21967"/>
                  <a:gd name="connsiteY0" fmla="*/ 4093 h 12271"/>
                  <a:gd name="connsiteX1" fmla="*/ 20351 w 21967"/>
                  <a:gd name="connsiteY1" fmla="*/ 5424 h 12271"/>
                  <a:gd name="connsiteX2" fmla="*/ 19685 w 21967"/>
                  <a:gd name="connsiteY2" fmla="*/ 6090 h 12271"/>
                  <a:gd name="connsiteX3" fmla="*/ 11412 w 21967"/>
                  <a:gd name="connsiteY3" fmla="*/ 2952 h 12271"/>
                  <a:gd name="connsiteX4" fmla="*/ 8178 w 21967"/>
                  <a:gd name="connsiteY4" fmla="*/ 3427 h 12271"/>
                  <a:gd name="connsiteX5" fmla="*/ 4374 w 21967"/>
                  <a:gd name="connsiteY5" fmla="*/ 5615 h 12271"/>
                  <a:gd name="connsiteX6" fmla="*/ 3709 w 21967"/>
                  <a:gd name="connsiteY6" fmla="*/ 9609 h 12271"/>
                  <a:gd name="connsiteX7" fmla="*/ 5801 w 21967"/>
                  <a:gd name="connsiteY7" fmla="*/ 7231 h 12271"/>
                  <a:gd name="connsiteX8" fmla="*/ 7513 w 21967"/>
                  <a:gd name="connsiteY8" fmla="*/ 9133 h 12271"/>
                  <a:gd name="connsiteX9" fmla="*/ 7513 w 21967"/>
                  <a:gd name="connsiteY9" fmla="*/ 9609 h 12271"/>
                  <a:gd name="connsiteX10" fmla="*/ 5325 w 21967"/>
                  <a:gd name="connsiteY10" fmla="*/ 12081 h 12271"/>
                  <a:gd name="connsiteX11" fmla="*/ 3994 w 21967"/>
                  <a:gd name="connsiteY11" fmla="*/ 12271 h 12271"/>
                  <a:gd name="connsiteX12" fmla="*/ 761 w 21967"/>
                  <a:gd name="connsiteY12" fmla="*/ 10560 h 12271"/>
                  <a:gd name="connsiteX13" fmla="*/ 0 w 21967"/>
                  <a:gd name="connsiteY13" fmla="*/ 7707 h 12271"/>
                  <a:gd name="connsiteX14" fmla="*/ 6657 w 21967"/>
                  <a:gd name="connsiteY14" fmla="*/ 670 h 12271"/>
                  <a:gd name="connsiteX15" fmla="*/ 10936 w 21967"/>
                  <a:gd name="connsiteY15" fmla="*/ 4 h 12271"/>
                  <a:gd name="connsiteX16" fmla="*/ 21967 w 21967"/>
                  <a:gd name="connsiteY16" fmla="*/ 4093 h 122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1967" h="12271">
                    <a:moveTo>
                      <a:pt x="21967" y="4093"/>
                    </a:moveTo>
                    <a:cubicBezTo>
                      <a:pt x="21397" y="4474"/>
                      <a:pt x="20826" y="4854"/>
                      <a:pt x="20351" y="5424"/>
                    </a:cubicBezTo>
                    <a:cubicBezTo>
                      <a:pt x="20065" y="5710"/>
                      <a:pt x="19875" y="5900"/>
                      <a:pt x="19685" y="6090"/>
                    </a:cubicBezTo>
                    <a:cubicBezTo>
                      <a:pt x="17022" y="4093"/>
                      <a:pt x="13884" y="2952"/>
                      <a:pt x="11412" y="2952"/>
                    </a:cubicBezTo>
                    <a:cubicBezTo>
                      <a:pt x="10270" y="2952"/>
                      <a:pt x="9224" y="3047"/>
                      <a:pt x="8178" y="3427"/>
                    </a:cubicBezTo>
                    <a:cubicBezTo>
                      <a:pt x="6657" y="3903"/>
                      <a:pt x="5325" y="4664"/>
                      <a:pt x="4374" y="5615"/>
                    </a:cubicBezTo>
                    <a:cubicBezTo>
                      <a:pt x="3328" y="6661"/>
                      <a:pt x="2853" y="8563"/>
                      <a:pt x="3709" y="9609"/>
                    </a:cubicBezTo>
                    <a:cubicBezTo>
                      <a:pt x="3709" y="8182"/>
                      <a:pt x="4565" y="7231"/>
                      <a:pt x="5801" y="7231"/>
                    </a:cubicBezTo>
                    <a:cubicBezTo>
                      <a:pt x="6467" y="7231"/>
                      <a:pt x="7418" y="7802"/>
                      <a:pt x="7513" y="9133"/>
                    </a:cubicBezTo>
                    <a:cubicBezTo>
                      <a:pt x="7513" y="9323"/>
                      <a:pt x="7513" y="9514"/>
                      <a:pt x="7513" y="9609"/>
                    </a:cubicBezTo>
                    <a:cubicBezTo>
                      <a:pt x="7513" y="10845"/>
                      <a:pt x="6657" y="11701"/>
                      <a:pt x="5325" y="12081"/>
                    </a:cubicBezTo>
                    <a:cubicBezTo>
                      <a:pt x="4945" y="12271"/>
                      <a:pt x="4470" y="12271"/>
                      <a:pt x="3994" y="12271"/>
                    </a:cubicBezTo>
                    <a:cubicBezTo>
                      <a:pt x="2663" y="12271"/>
                      <a:pt x="1331" y="11701"/>
                      <a:pt x="761" y="10560"/>
                    </a:cubicBezTo>
                    <a:cubicBezTo>
                      <a:pt x="190" y="9609"/>
                      <a:pt x="0" y="8563"/>
                      <a:pt x="0" y="7707"/>
                    </a:cubicBezTo>
                    <a:cubicBezTo>
                      <a:pt x="0" y="4664"/>
                      <a:pt x="2663" y="1811"/>
                      <a:pt x="6657" y="670"/>
                    </a:cubicBezTo>
                    <a:cubicBezTo>
                      <a:pt x="7988" y="194"/>
                      <a:pt x="9415" y="4"/>
                      <a:pt x="10936" y="4"/>
                    </a:cubicBezTo>
                    <a:cubicBezTo>
                      <a:pt x="14360" y="-91"/>
                      <a:pt x="18734" y="1526"/>
                      <a:pt x="21967" y="4093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45" name="Frihåndsform: figur 244">
                <a:extLst>
                  <a:ext uri="{FF2B5EF4-FFF2-40B4-BE49-F238E27FC236}">
                    <a16:creationId xmlns:a16="http://schemas.microsoft.com/office/drawing/2014/main" id="{6A154571-4F2E-4449-91F9-9249CD80F1AC}"/>
                  </a:ext>
                </a:extLst>
              </p:cNvPr>
              <p:cNvSpPr/>
              <p:nvPr/>
            </p:nvSpPr>
            <p:spPr>
              <a:xfrm>
                <a:off x="10243118" y="932899"/>
                <a:ext cx="21777" cy="12267"/>
              </a:xfrm>
              <a:custGeom>
                <a:avLst/>
                <a:gdLst>
                  <a:gd name="connsiteX0" fmla="*/ 0 w 21777"/>
                  <a:gd name="connsiteY0" fmla="*/ 8083 h 12267"/>
                  <a:gd name="connsiteX1" fmla="*/ 1617 w 21777"/>
                  <a:gd name="connsiteY1" fmla="*/ 6752 h 12267"/>
                  <a:gd name="connsiteX2" fmla="*/ 2282 w 21777"/>
                  <a:gd name="connsiteY2" fmla="*/ 6086 h 12267"/>
                  <a:gd name="connsiteX3" fmla="*/ 10461 w 21777"/>
                  <a:gd name="connsiteY3" fmla="*/ 9224 h 12267"/>
                  <a:gd name="connsiteX4" fmla="*/ 13694 w 21777"/>
                  <a:gd name="connsiteY4" fmla="*/ 8749 h 12267"/>
                  <a:gd name="connsiteX5" fmla="*/ 17498 w 21777"/>
                  <a:gd name="connsiteY5" fmla="*/ 6657 h 12267"/>
                  <a:gd name="connsiteX6" fmla="*/ 18164 w 21777"/>
                  <a:gd name="connsiteY6" fmla="*/ 2663 h 12267"/>
                  <a:gd name="connsiteX7" fmla="*/ 16071 w 21777"/>
                  <a:gd name="connsiteY7" fmla="*/ 5040 h 12267"/>
                  <a:gd name="connsiteX8" fmla="*/ 14360 w 21777"/>
                  <a:gd name="connsiteY8" fmla="*/ 3138 h 12267"/>
                  <a:gd name="connsiteX9" fmla="*/ 14360 w 21777"/>
                  <a:gd name="connsiteY9" fmla="*/ 2663 h 12267"/>
                  <a:gd name="connsiteX10" fmla="*/ 16452 w 21777"/>
                  <a:gd name="connsiteY10" fmla="*/ 190 h 12267"/>
                  <a:gd name="connsiteX11" fmla="*/ 17783 w 21777"/>
                  <a:gd name="connsiteY11" fmla="*/ 0 h 12267"/>
                  <a:gd name="connsiteX12" fmla="*/ 21016 w 21777"/>
                  <a:gd name="connsiteY12" fmla="*/ 1712 h 12267"/>
                  <a:gd name="connsiteX13" fmla="*/ 21777 w 21777"/>
                  <a:gd name="connsiteY13" fmla="*/ 4565 h 12267"/>
                  <a:gd name="connsiteX14" fmla="*/ 15120 w 21777"/>
                  <a:gd name="connsiteY14" fmla="*/ 11602 h 12267"/>
                  <a:gd name="connsiteX15" fmla="*/ 10841 w 21777"/>
                  <a:gd name="connsiteY15" fmla="*/ 12268 h 12267"/>
                  <a:gd name="connsiteX16" fmla="*/ 0 w 21777"/>
                  <a:gd name="connsiteY16" fmla="*/ 8083 h 122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1777" h="12267">
                    <a:moveTo>
                      <a:pt x="0" y="8083"/>
                    </a:moveTo>
                    <a:cubicBezTo>
                      <a:pt x="571" y="7703"/>
                      <a:pt x="1046" y="7322"/>
                      <a:pt x="1617" y="6752"/>
                    </a:cubicBezTo>
                    <a:cubicBezTo>
                      <a:pt x="1902" y="6467"/>
                      <a:pt x="2092" y="6276"/>
                      <a:pt x="2282" y="6086"/>
                    </a:cubicBezTo>
                    <a:cubicBezTo>
                      <a:pt x="4945" y="8083"/>
                      <a:pt x="8083" y="9224"/>
                      <a:pt x="10461" y="9224"/>
                    </a:cubicBezTo>
                    <a:cubicBezTo>
                      <a:pt x="11697" y="9224"/>
                      <a:pt x="12743" y="9034"/>
                      <a:pt x="13694" y="8749"/>
                    </a:cubicBezTo>
                    <a:cubicBezTo>
                      <a:pt x="15216" y="8273"/>
                      <a:pt x="16547" y="7513"/>
                      <a:pt x="17498" y="6657"/>
                    </a:cubicBezTo>
                    <a:cubicBezTo>
                      <a:pt x="18544" y="5611"/>
                      <a:pt x="19019" y="3709"/>
                      <a:pt x="18164" y="2663"/>
                    </a:cubicBezTo>
                    <a:cubicBezTo>
                      <a:pt x="18164" y="4089"/>
                      <a:pt x="17308" y="5040"/>
                      <a:pt x="16071" y="5040"/>
                    </a:cubicBezTo>
                    <a:cubicBezTo>
                      <a:pt x="15406" y="5040"/>
                      <a:pt x="14455" y="4470"/>
                      <a:pt x="14360" y="3138"/>
                    </a:cubicBezTo>
                    <a:cubicBezTo>
                      <a:pt x="14360" y="2948"/>
                      <a:pt x="14360" y="2758"/>
                      <a:pt x="14360" y="2663"/>
                    </a:cubicBezTo>
                    <a:cubicBezTo>
                      <a:pt x="14360" y="1426"/>
                      <a:pt x="15216" y="571"/>
                      <a:pt x="16452" y="190"/>
                    </a:cubicBezTo>
                    <a:cubicBezTo>
                      <a:pt x="16832" y="95"/>
                      <a:pt x="17308" y="0"/>
                      <a:pt x="17783" y="0"/>
                    </a:cubicBezTo>
                    <a:cubicBezTo>
                      <a:pt x="19114" y="0"/>
                      <a:pt x="20446" y="571"/>
                      <a:pt x="21016" y="1712"/>
                    </a:cubicBezTo>
                    <a:cubicBezTo>
                      <a:pt x="21587" y="2663"/>
                      <a:pt x="21777" y="3709"/>
                      <a:pt x="21777" y="4565"/>
                    </a:cubicBezTo>
                    <a:cubicBezTo>
                      <a:pt x="21777" y="7608"/>
                      <a:pt x="19114" y="10461"/>
                      <a:pt x="15120" y="11602"/>
                    </a:cubicBezTo>
                    <a:cubicBezTo>
                      <a:pt x="13789" y="12077"/>
                      <a:pt x="12363" y="12268"/>
                      <a:pt x="10841" y="12268"/>
                    </a:cubicBezTo>
                    <a:cubicBezTo>
                      <a:pt x="7608" y="12172"/>
                      <a:pt x="3233" y="10651"/>
                      <a:pt x="0" y="8083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46" name="Frihåndsform: figur 245">
                <a:extLst>
                  <a:ext uri="{FF2B5EF4-FFF2-40B4-BE49-F238E27FC236}">
                    <a16:creationId xmlns:a16="http://schemas.microsoft.com/office/drawing/2014/main" id="{E2880FB2-0711-4ABF-97B3-A122EC63831E}"/>
                  </a:ext>
                </a:extLst>
              </p:cNvPr>
              <p:cNvSpPr/>
              <p:nvPr/>
            </p:nvSpPr>
            <p:spPr>
              <a:xfrm>
                <a:off x="10194714" y="993952"/>
                <a:ext cx="19399" cy="18448"/>
              </a:xfrm>
              <a:custGeom>
                <a:avLst/>
                <a:gdLst>
                  <a:gd name="connsiteX0" fmla="*/ 19114 w 19399"/>
                  <a:gd name="connsiteY0" fmla="*/ 11792 h 18448"/>
                  <a:gd name="connsiteX1" fmla="*/ 9890 w 19399"/>
                  <a:gd name="connsiteY1" fmla="*/ 18449 h 18448"/>
                  <a:gd name="connsiteX2" fmla="*/ 0 w 19399"/>
                  <a:gd name="connsiteY2" fmla="*/ 9890 h 18448"/>
                  <a:gd name="connsiteX3" fmla="*/ 0 w 19399"/>
                  <a:gd name="connsiteY3" fmla="*/ 9700 h 18448"/>
                  <a:gd name="connsiteX4" fmla="*/ 9700 w 19399"/>
                  <a:gd name="connsiteY4" fmla="*/ 0 h 18448"/>
                  <a:gd name="connsiteX5" fmla="*/ 19400 w 19399"/>
                  <a:gd name="connsiteY5" fmla="*/ 9700 h 18448"/>
                  <a:gd name="connsiteX6" fmla="*/ 19114 w 19399"/>
                  <a:gd name="connsiteY6" fmla="*/ 11792 h 18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399" h="18448">
                    <a:moveTo>
                      <a:pt x="19114" y="11792"/>
                    </a:moveTo>
                    <a:cubicBezTo>
                      <a:pt x="14930" y="12077"/>
                      <a:pt x="11412" y="14740"/>
                      <a:pt x="9890" y="18449"/>
                    </a:cubicBezTo>
                    <a:cubicBezTo>
                      <a:pt x="8939" y="13789"/>
                      <a:pt x="4850" y="10080"/>
                      <a:pt x="0" y="9890"/>
                    </a:cubicBezTo>
                    <a:lnTo>
                      <a:pt x="0" y="9700"/>
                    </a:lnTo>
                    <a:cubicBezTo>
                      <a:pt x="0" y="4374"/>
                      <a:pt x="4374" y="0"/>
                      <a:pt x="9700" y="0"/>
                    </a:cubicBezTo>
                    <a:cubicBezTo>
                      <a:pt x="15025" y="0"/>
                      <a:pt x="19400" y="4374"/>
                      <a:pt x="19400" y="9700"/>
                    </a:cubicBezTo>
                    <a:cubicBezTo>
                      <a:pt x="19400" y="10366"/>
                      <a:pt x="19305" y="11126"/>
                      <a:pt x="19114" y="11792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47" name="Frihåndsform: figur 246">
                <a:extLst>
                  <a:ext uri="{FF2B5EF4-FFF2-40B4-BE49-F238E27FC236}">
                    <a16:creationId xmlns:a16="http://schemas.microsoft.com/office/drawing/2014/main" id="{CB87B841-6E82-44F2-9113-FB6999244EFE}"/>
                  </a:ext>
                </a:extLst>
              </p:cNvPr>
              <p:cNvSpPr/>
              <p:nvPr/>
            </p:nvSpPr>
            <p:spPr>
              <a:xfrm>
                <a:off x="10215159" y="995854"/>
                <a:ext cx="19399" cy="18353"/>
              </a:xfrm>
              <a:custGeom>
                <a:avLst/>
                <a:gdLst>
                  <a:gd name="connsiteX0" fmla="*/ 19114 w 19399"/>
                  <a:gd name="connsiteY0" fmla="*/ 11697 h 18353"/>
                  <a:gd name="connsiteX1" fmla="*/ 9890 w 19399"/>
                  <a:gd name="connsiteY1" fmla="*/ 18354 h 18353"/>
                  <a:gd name="connsiteX2" fmla="*/ 0 w 19399"/>
                  <a:gd name="connsiteY2" fmla="*/ 9890 h 18353"/>
                  <a:gd name="connsiteX3" fmla="*/ 0 w 19399"/>
                  <a:gd name="connsiteY3" fmla="*/ 9700 h 18353"/>
                  <a:gd name="connsiteX4" fmla="*/ 9700 w 19399"/>
                  <a:gd name="connsiteY4" fmla="*/ 0 h 18353"/>
                  <a:gd name="connsiteX5" fmla="*/ 19400 w 19399"/>
                  <a:gd name="connsiteY5" fmla="*/ 9700 h 18353"/>
                  <a:gd name="connsiteX6" fmla="*/ 19114 w 19399"/>
                  <a:gd name="connsiteY6" fmla="*/ 11697 h 183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399" h="18353">
                    <a:moveTo>
                      <a:pt x="19114" y="11697"/>
                    </a:moveTo>
                    <a:cubicBezTo>
                      <a:pt x="14930" y="11982"/>
                      <a:pt x="11317" y="14645"/>
                      <a:pt x="9890" y="18354"/>
                    </a:cubicBezTo>
                    <a:cubicBezTo>
                      <a:pt x="8939" y="13694"/>
                      <a:pt x="4850" y="10080"/>
                      <a:pt x="0" y="9890"/>
                    </a:cubicBezTo>
                    <a:lnTo>
                      <a:pt x="0" y="9700"/>
                    </a:lnTo>
                    <a:cubicBezTo>
                      <a:pt x="0" y="4374"/>
                      <a:pt x="4374" y="0"/>
                      <a:pt x="9700" y="0"/>
                    </a:cubicBezTo>
                    <a:cubicBezTo>
                      <a:pt x="15025" y="0"/>
                      <a:pt x="19400" y="4374"/>
                      <a:pt x="19400" y="9700"/>
                    </a:cubicBezTo>
                    <a:cubicBezTo>
                      <a:pt x="19305" y="10366"/>
                      <a:pt x="19210" y="11031"/>
                      <a:pt x="19114" y="11697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48" name="Frihåndsform: figur 247">
                <a:extLst>
                  <a:ext uri="{FF2B5EF4-FFF2-40B4-BE49-F238E27FC236}">
                    <a16:creationId xmlns:a16="http://schemas.microsoft.com/office/drawing/2014/main" id="{248EA124-A9F9-48F4-8D52-EE686171BF59}"/>
                  </a:ext>
                </a:extLst>
              </p:cNvPr>
              <p:cNvSpPr/>
              <p:nvPr/>
            </p:nvSpPr>
            <p:spPr>
              <a:xfrm>
                <a:off x="10235415" y="997565"/>
                <a:ext cx="19399" cy="18448"/>
              </a:xfrm>
              <a:custGeom>
                <a:avLst/>
                <a:gdLst>
                  <a:gd name="connsiteX0" fmla="*/ 19019 w 19399"/>
                  <a:gd name="connsiteY0" fmla="*/ 11792 h 18448"/>
                  <a:gd name="connsiteX1" fmla="*/ 9890 w 19399"/>
                  <a:gd name="connsiteY1" fmla="*/ 18449 h 18448"/>
                  <a:gd name="connsiteX2" fmla="*/ 0 w 19399"/>
                  <a:gd name="connsiteY2" fmla="*/ 9890 h 18448"/>
                  <a:gd name="connsiteX3" fmla="*/ 0 w 19399"/>
                  <a:gd name="connsiteY3" fmla="*/ 9700 h 18448"/>
                  <a:gd name="connsiteX4" fmla="*/ 9700 w 19399"/>
                  <a:gd name="connsiteY4" fmla="*/ 0 h 18448"/>
                  <a:gd name="connsiteX5" fmla="*/ 19400 w 19399"/>
                  <a:gd name="connsiteY5" fmla="*/ 9700 h 18448"/>
                  <a:gd name="connsiteX6" fmla="*/ 19019 w 19399"/>
                  <a:gd name="connsiteY6" fmla="*/ 11792 h 18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399" h="18448">
                    <a:moveTo>
                      <a:pt x="19019" y="11792"/>
                    </a:moveTo>
                    <a:cubicBezTo>
                      <a:pt x="14835" y="12077"/>
                      <a:pt x="11317" y="14740"/>
                      <a:pt x="9890" y="18449"/>
                    </a:cubicBezTo>
                    <a:cubicBezTo>
                      <a:pt x="8939" y="13789"/>
                      <a:pt x="4850" y="10080"/>
                      <a:pt x="0" y="9890"/>
                    </a:cubicBezTo>
                    <a:lnTo>
                      <a:pt x="0" y="9700"/>
                    </a:lnTo>
                    <a:cubicBezTo>
                      <a:pt x="0" y="4374"/>
                      <a:pt x="4374" y="0"/>
                      <a:pt x="9700" y="0"/>
                    </a:cubicBezTo>
                    <a:cubicBezTo>
                      <a:pt x="15025" y="0"/>
                      <a:pt x="19400" y="4374"/>
                      <a:pt x="19400" y="9700"/>
                    </a:cubicBezTo>
                    <a:cubicBezTo>
                      <a:pt x="19305" y="10461"/>
                      <a:pt x="19210" y="11126"/>
                      <a:pt x="19019" y="11792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49" name="Frihåndsform: figur 248">
                <a:extLst>
                  <a:ext uri="{FF2B5EF4-FFF2-40B4-BE49-F238E27FC236}">
                    <a16:creationId xmlns:a16="http://schemas.microsoft.com/office/drawing/2014/main" id="{680A0F63-C65D-4CC2-81F7-E610B19FE19B}"/>
                  </a:ext>
                </a:extLst>
              </p:cNvPr>
              <p:cNvSpPr/>
              <p:nvPr/>
            </p:nvSpPr>
            <p:spPr>
              <a:xfrm>
                <a:off x="10164283" y="1006695"/>
                <a:ext cx="19304" cy="18258"/>
              </a:xfrm>
              <a:custGeom>
                <a:avLst/>
                <a:gdLst>
                  <a:gd name="connsiteX0" fmla="*/ 19305 w 19304"/>
                  <a:gd name="connsiteY0" fmla="*/ 9034 h 18258"/>
                  <a:gd name="connsiteX1" fmla="*/ 19305 w 19304"/>
                  <a:gd name="connsiteY1" fmla="*/ 9415 h 18258"/>
                  <a:gd name="connsiteX2" fmla="*/ 19305 w 19304"/>
                  <a:gd name="connsiteY2" fmla="*/ 9605 h 18258"/>
                  <a:gd name="connsiteX3" fmla="*/ 19305 w 19304"/>
                  <a:gd name="connsiteY3" fmla="*/ 9795 h 18258"/>
                  <a:gd name="connsiteX4" fmla="*/ 9415 w 19304"/>
                  <a:gd name="connsiteY4" fmla="*/ 18259 h 18258"/>
                  <a:gd name="connsiteX5" fmla="*/ 190 w 19304"/>
                  <a:gd name="connsiteY5" fmla="*/ 11602 h 18258"/>
                  <a:gd name="connsiteX6" fmla="*/ 0 w 19304"/>
                  <a:gd name="connsiteY6" fmla="*/ 10651 h 18258"/>
                  <a:gd name="connsiteX7" fmla="*/ 0 w 19304"/>
                  <a:gd name="connsiteY7" fmla="*/ 10556 h 18258"/>
                  <a:gd name="connsiteX8" fmla="*/ 0 w 19304"/>
                  <a:gd name="connsiteY8" fmla="*/ 9700 h 18258"/>
                  <a:gd name="connsiteX9" fmla="*/ 9700 w 19304"/>
                  <a:gd name="connsiteY9" fmla="*/ 0 h 18258"/>
                  <a:gd name="connsiteX10" fmla="*/ 19305 w 19304"/>
                  <a:gd name="connsiteY10" fmla="*/ 8464 h 18258"/>
                  <a:gd name="connsiteX11" fmla="*/ 19305 w 19304"/>
                  <a:gd name="connsiteY11" fmla="*/ 9034 h 182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9304" h="18258">
                    <a:moveTo>
                      <a:pt x="19305" y="9034"/>
                    </a:moveTo>
                    <a:lnTo>
                      <a:pt x="19305" y="9415"/>
                    </a:lnTo>
                    <a:lnTo>
                      <a:pt x="19305" y="9605"/>
                    </a:lnTo>
                    <a:lnTo>
                      <a:pt x="19305" y="9795"/>
                    </a:lnTo>
                    <a:cubicBezTo>
                      <a:pt x="14455" y="10080"/>
                      <a:pt x="10366" y="13599"/>
                      <a:pt x="9415" y="18259"/>
                    </a:cubicBezTo>
                    <a:cubicBezTo>
                      <a:pt x="7893" y="14550"/>
                      <a:pt x="4279" y="11792"/>
                      <a:pt x="190" y="11602"/>
                    </a:cubicBezTo>
                    <a:cubicBezTo>
                      <a:pt x="95" y="11317"/>
                      <a:pt x="0" y="10936"/>
                      <a:pt x="0" y="10651"/>
                    </a:cubicBezTo>
                    <a:lnTo>
                      <a:pt x="0" y="10556"/>
                    </a:lnTo>
                    <a:cubicBezTo>
                      <a:pt x="0" y="10270"/>
                      <a:pt x="0" y="9985"/>
                      <a:pt x="0" y="9700"/>
                    </a:cubicBezTo>
                    <a:cubicBezTo>
                      <a:pt x="0" y="4374"/>
                      <a:pt x="4374" y="0"/>
                      <a:pt x="9700" y="0"/>
                    </a:cubicBezTo>
                    <a:cubicBezTo>
                      <a:pt x="14645" y="0"/>
                      <a:pt x="18734" y="3709"/>
                      <a:pt x="19305" y="8464"/>
                    </a:cubicBezTo>
                    <a:cubicBezTo>
                      <a:pt x="19305" y="8559"/>
                      <a:pt x="19305" y="8844"/>
                      <a:pt x="19305" y="9034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50" name="Frihåndsform: figur 249">
                <a:extLst>
                  <a:ext uri="{FF2B5EF4-FFF2-40B4-BE49-F238E27FC236}">
                    <a16:creationId xmlns:a16="http://schemas.microsoft.com/office/drawing/2014/main" id="{A0819B60-05EC-45BA-BDB9-B95C4D5322EE}"/>
                  </a:ext>
                </a:extLst>
              </p:cNvPr>
              <p:cNvSpPr/>
              <p:nvPr/>
            </p:nvSpPr>
            <p:spPr>
              <a:xfrm>
                <a:off x="10184443" y="1004698"/>
                <a:ext cx="19399" cy="18448"/>
              </a:xfrm>
              <a:custGeom>
                <a:avLst/>
                <a:gdLst>
                  <a:gd name="connsiteX0" fmla="*/ 19400 w 19399"/>
                  <a:gd name="connsiteY0" fmla="*/ 9129 h 18448"/>
                  <a:gd name="connsiteX1" fmla="*/ 19400 w 19399"/>
                  <a:gd name="connsiteY1" fmla="*/ 9510 h 18448"/>
                  <a:gd name="connsiteX2" fmla="*/ 19400 w 19399"/>
                  <a:gd name="connsiteY2" fmla="*/ 9700 h 18448"/>
                  <a:gd name="connsiteX3" fmla="*/ 19400 w 19399"/>
                  <a:gd name="connsiteY3" fmla="*/ 9890 h 18448"/>
                  <a:gd name="connsiteX4" fmla="*/ 9510 w 19399"/>
                  <a:gd name="connsiteY4" fmla="*/ 18449 h 18448"/>
                  <a:gd name="connsiteX5" fmla="*/ 285 w 19399"/>
                  <a:gd name="connsiteY5" fmla="*/ 11792 h 18448"/>
                  <a:gd name="connsiteX6" fmla="*/ 95 w 19399"/>
                  <a:gd name="connsiteY6" fmla="*/ 10746 h 18448"/>
                  <a:gd name="connsiteX7" fmla="*/ 95 w 19399"/>
                  <a:gd name="connsiteY7" fmla="*/ 10461 h 18448"/>
                  <a:gd name="connsiteX8" fmla="*/ 0 w 19399"/>
                  <a:gd name="connsiteY8" fmla="*/ 9700 h 18448"/>
                  <a:gd name="connsiteX9" fmla="*/ 9700 w 19399"/>
                  <a:gd name="connsiteY9" fmla="*/ 0 h 18448"/>
                  <a:gd name="connsiteX10" fmla="*/ 19305 w 19399"/>
                  <a:gd name="connsiteY10" fmla="*/ 8464 h 18448"/>
                  <a:gd name="connsiteX11" fmla="*/ 19400 w 19399"/>
                  <a:gd name="connsiteY11" fmla="*/ 9129 h 18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9399" h="18448">
                    <a:moveTo>
                      <a:pt x="19400" y="9129"/>
                    </a:moveTo>
                    <a:lnTo>
                      <a:pt x="19400" y="9510"/>
                    </a:lnTo>
                    <a:lnTo>
                      <a:pt x="19400" y="9700"/>
                    </a:lnTo>
                    <a:lnTo>
                      <a:pt x="19400" y="9890"/>
                    </a:lnTo>
                    <a:cubicBezTo>
                      <a:pt x="14455" y="10175"/>
                      <a:pt x="10461" y="13789"/>
                      <a:pt x="9510" y="18449"/>
                    </a:cubicBezTo>
                    <a:cubicBezTo>
                      <a:pt x="7988" y="14740"/>
                      <a:pt x="4470" y="12077"/>
                      <a:pt x="285" y="11792"/>
                    </a:cubicBezTo>
                    <a:cubicBezTo>
                      <a:pt x="190" y="11412"/>
                      <a:pt x="95" y="11126"/>
                      <a:pt x="95" y="10746"/>
                    </a:cubicBezTo>
                    <a:lnTo>
                      <a:pt x="95" y="10461"/>
                    </a:lnTo>
                    <a:cubicBezTo>
                      <a:pt x="0" y="10175"/>
                      <a:pt x="0" y="9985"/>
                      <a:pt x="0" y="9700"/>
                    </a:cubicBezTo>
                    <a:cubicBezTo>
                      <a:pt x="0" y="4374"/>
                      <a:pt x="4374" y="0"/>
                      <a:pt x="9700" y="0"/>
                    </a:cubicBezTo>
                    <a:cubicBezTo>
                      <a:pt x="14645" y="0"/>
                      <a:pt x="18734" y="3709"/>
                      <a:pt x="19305" y="8464"/>
                    </a:cubicBezTo>
                    <a:cubicBezTo>
                      <a:pt x="19400" y="8654"/>
                      <a:pt x="19400" y="8844"/>
                      <a:pt x="19400" y="9129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51" name="Frihåndsform: figur 250">
                <a:extLst>
                  <a:ext uri="{FF2B5EF4-FFF2-40B4-BE49-F238E27FC236}">
                    <a16:creationId xmlns:a16="http://schemas.microsoft.com/office/drawing/2014/main" id="{9A756112-CB49-452D-9F25-DEFF5CF924FB}"/>
                  </a:ext>
                </a:extLst>
              </p:cNvPr>
              <p:cNvSpPr/>
              <p:nvPr/>
            </p:nvSpPr>
            <p:spPr>
              <a:xfrm>
                <a:off x="10255671" y="999467"/>
                <a:ext cx="19399" cy="17688"/>
              </a:xfrm>
              <a:custGeom>
                <a:avLst/>
                <a:gdLst>
                  <a:gd name="connsiteX0" fmla="*/ 9795 w 19399"/>
                  <a:gd name="connsiteY0" fmla="*/ 17688 h 17688"/>
                  <a:gd name="connsiteX1" fmla="*/ 0 w 19399"/>
                  <a:gd name="connsiteY1" fmla="*/ 9890 h 17688"/>
                  <a:gd name="connsiteX2" fmla="*/ 0 w 19399"/>
                  <a:gd name="connsiteY2" fmla="*/ 9700 h 17688"/>
                  <a:gd name="connsiteX3" fmla="*/ 9700 w 19399"/>
                  <a:gd name="connsiteY3" fmla="*/ 0 h 17688"/>
                  <a:gd name="connsiteX4" fmla="*/ 19400 w 19399"/>
                  <a:gd name="connsiteY4" fmla="*/ 9700 h 17688"/>
                  <a:gd name="connsiteX5" fmla="*/ 19210 w 19399"/>
                  <a:gd name="connsiteY5" fmla="*/ 11507 h 17688"/>
                  <a:gd name="connsiteX6" fmla="*/ 9795 w 19399"/>
                  <a:gd name="connsiteY6" fmla="*/ 17688 h 176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399" h="17688">
                    <a:moveTo>
                      <a:pt x="9795" y="17688"/>
                    </a:moveTo>
                    <a:cubicBezTo>
                      <a:pt x="8559" y="13409"/>
                      <a:pt x="4660" y="10080"/>
                      <a:pt x="0" y="9890"/>
                    </a:cubicBezTo>
                    <a:lnTo>
                      <a:pt x="0" y="9700"/>
                    </a:lnTo>
                    <a:cubicBezTo>
                      <a:pt x="0" y="4374"/>
                      <a:pt x="4374" y="0"/>
                      <a:pt x="9700" y="0"/>
                    </a:cubicBezTo>
                    <a:cubicBezTo>
                      <a:pt x="15025" y="0"/>
                      <a:pt x="19400" y="4374"/>
                      <a:pt x="19400" y="9700"/>
                    </a:cubicBezTo>
                    <a:cubicBezTo>
                      <a:pt x="19400" y="10366"/>
                      <a:pt x="19305" y="10936"/>
                      <a:pt x="19210" y="11507"/>
                    </a:cubicBezTo>
                    <a:cubicBezTo>
                      <a:pt x="16262" y="13694"/>
                      <a:pt x="13123" y="15786"/>
                      <a:pt x="9795" y="17688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52" name="Frihåndsform: figur 251">
                <a:extLst>
                  <a:ext uri="{FF2B5EF4-FFF2-40B4-BE49-F238E27FC236}">
                    <a16:creationId xmlns:a16="http://schemas.microsoft.com/office/drawing/2014/main" id="{E65A88E1-D303-4CCB-B293-CB529B8F3079}"/>
                  </a:ext>
                </a:extLst>
              </p:cNvPr>
              <p:cNvSpPr/>
              <p:nvPr/>
            </p:nvSpPr>
            <p:spPr>
              <a:xfrm>
                <a:off x="10194714" y="1015444"/>
                <a:ext cx="19399" cy="17212"/>
              </a:xfrm>
              <a:custGeom>
                <a:avLst/>
                <a:gdLst>
                  <a:gd name="connsiteX0" fmla="*/ 15976 w 19399"/>
                  <a:gd name="connsiteY0" fmla="*/ 17117 h 17212"/>
                  <a:gd name="connsiteX1" fmla="*/ 10366 w 19399"/>
                  <a:gd name="connsiteY1" fmla="*/ 17213 h 17212"/>
                  <a:gd name="connsiteX2" fmla="*/ 3328 w 19399"/>
                  <a:gd name="connsiteY2" fmla="*/ 17022 h 17212"/>
                  <a:gd name="connsiteX3" fmla="*/ 0 w 19399"/>
                  <a:gd name="connsiteY3" fmla="*/ 9700 h 17212"/>
                  <a:gd name="connsiteX4" fmla="*/ 9700 w 19399"/>
                  <a:gd name="connsiteY4" fmla="*/ 0 h 17212"/>
                  <a:gd name="connsiteX5" fmla="*/ 19400 w 19399"/>
                  <a:gd name="connsiteY5" fmla="*/ 9700 h 17212"/>
                  <a:gd name="connsiteX6" fmla="*/ 15976 w 19399"/>
                  <a:gd name="connsiteY6" fmla="*/ 17117 h 172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399" h="17212">
                    <a:moveTo>
                      <a:pt x="15976" y="17117"/>
                    </a:moveTo>
                    <a:cubicBezTo>
                      <a:pt x="14074" y="17213"/>
                      <a:pt x="12172" y="17213"/>
                      <a:pt x="10366" y="17213"/>
                    </a:cubicBezTo>
                    <a:cubicBezTo>
                      <a:pt x="7988" y="17213"/>
                      <a:pt x="5611" y="17117"/>
                      <a:pt x="3328" y="17022"/>
                    </a:cubicBezTo>
                    <a:cubicBezTo>
                      <a:pt x="1331" y="15216"/>
                      <a:pt x="0" y="12648"/>
                      <a:pt x="0" y="9700"/>
                    </a:cubicBezTo>
                    <a:cubicBezTo>
                      <a:pt x="0" y="4374"/>
                      <a:pt x="4374" y="0"/>
                      <a:pt x="9700" y="0"/>
                    </a:cubicBezTo>
                    <a:cubicBezTo>
                      <a:pt x="15025" y="0"/>
                      <a:pt x="19400" y="4374"/>
                      <a:pt x="19400" y="9700"/>
                    </a:cubicBezTo>
                    <a:cubicBezTo>
                      <a:pt x="19400" y="12743"/>
                      <a:pt x="18068" y="15311"/>
                      <a:pt x="15976" y="17117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53" name="Frihåndsform: figur 252">
                <a:extLst>
                  <a:ext uri="{FF2B5EF4-FFF2-40B4-BE49-F238E27FC236}">
                    <a16:creationId xmlns:a16="http://schemas.microsoft.com/office/drawing/2014/main" id="{3444543C-F75F-4E6E-AFB1-15ACFA4908F6}"/>
                  </a:ext>
                </a:extLst>
              </p:cNvPr>
              <p:cNvSpPr/>
              <p:nvPr/>
            </p:nvSpPr>
            <p:spPr>
              <a:xfrm>
                <a:off x="10133756" y="999467"/>
                <a:ext cx="19209" cy="16546"/>
              </a:xfrm>
              <a:custGeom>
                <a:avLst/>
                <a:gdLst>
                  <a:gd name="connsiteX0" fmla="*/ 0 w 19209"/>
                  <a:gd name="connsiteY0" fmla="*/ 10366 h 16546"/>
                  <a:gd name="connsiteX1" fmla="*/ 0 w 19209"/>
                  <a:gd name="connsiteY1" fmla="*/ 9700 h 16546"/>
                  <a:gd name="connsiteX2" fmla="*/ 9700 w 19209"/>
                  <a:gd name="connsiteY2" fmla="*/ 0 h 16546"/>
                  <a:gd name="connsiteX3" fmla="*/ 19210 w 19209"/>
                  <a:gd name="connsiteY3" fmla="*/ 7988 h 16546"/>
                  <a:gd name="connsiteX4" fmla="*/ 9319 w 19209"/>
                  <a:gd name="connsiteY4" fmla="*/ 16547 h 16546"/>
                  <a:gd name="connsiteX5" fmla="*/ 3328 w 19209"/>
                  <a:gd name="connsiteY5" fmla="*/ 12743 h 16546"/>
                  <a:gd name="connsiteX6" fmla="*/ 0 w 19209"/>
                  <a:gd name="connsiteY6" fmla="*/ 10366 h 165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209" h="16546">
                    <a:moveTo>
                      <a:pt x="0" y="10366"/>
                    </a:moveTo>
                    <a:cubicBezTo>
                      <a:pt x="0" y="10270"/>
                      <a:pt x="0" y="9700"/>
                      <a:pt x="0" y="9700"/>
                    </a:cubicBezTo>
                    <a:cubicBezTo>
                      <a:pt x="0" y="4374"/>
                      <a:pt x="4374" y="0"/>
                      <a:pt x="9700" y="0"/>
                    </a:cubicBezTo>
                    <a:cubicBezTo>
                      <a:pt x="14360" y="0"/>
                      <a:pt x="18449" y="3519"/>
                      <a:pt x="19210" y="7988"/>
                    </a:cubicBezTo>
                    <a:cubicBezTo>
                      <a:pt x="14360" y="8273"/>
                      <a:pt x="10270" y="11887"/>
                      <a:pt x="9319" y="16547"/>
                    </a:cubicBezTo>
                    <a:cubicBezTo>
                      <a:pt x="7608" y="15501"/>
                      <a:pt x="5325" y="14074"/>
                      <a:pt x="3328" y="12743"/>
                    </a:cubicBezTo>
                    <a:cubicBezTo>
                      <a:pt x="2282" y="11982"/>
                      <a:pt x="1141" y="11317"/>
                      <a:pt x="0" y="10366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54" name="Frihåndsform: figur 253">
                <a:extLst>
                  <a:ext uri="{FF2B5EF4-FFF2-40B4-BE49-F238E27FC236}">
                    <a16:creationId xmlns:a16="http://schemas.microsoft.com/office/drawing/2014/main" id="{0B921498-7533-4CF2-B59F-EA1F1DD53145}"/>
                  </a:ext>
                </a:extLst>
              </p:cNvPr>
              <p:cNvSpPr/>
              <p:nvPr/>
            </p:nvSpPr>
            <p:spPr>
              <a:xfrm>
                <a:off x="10174363" y="995854"/>
                <a:ext cx="19209" cy="16546"/>
              </a:xfrm>
              <a:custGeom>
                <a:avLst/>
                <a:gdLst>
                  <a:gd name="connsiteX0" fmla="*/ 19210 w 19209"/>
                  <a:gd name="connsiteY0" fmla="*/ 7988 h 16546"/>
                  <a:gd name="connsiteX1" fmla="*/ 9319 w 19209"/>
                  <a:gd name="connsiteY1" fmla="*/ 16547 h 16546"/>
                  <a:gd name="connsiteX2" fmla="*/ 0 w 19209"/>
                  <a:gd name="connsiteY2" fmla="*/ 9890 h 16546"/>
                  <a:gd name="connsiteX3" fmla="*/ 0 w 19209"/>
                  <a:gd name="connsiteY3" fmla="*/ 9700 h 16546"/>
                  <a:gd name="connsiteX4" fmla="*/ 9700 w 19209"/>
                  <a:gd name="connsiteY4" fmla="*/ 0 h 16546"/>
                  <a:gd name="connsiteX5" fmla="*/ 19210 w 19209"/>
                  <a:gd name="connsiteY5" fmla="*/ 7988 h 165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209" h="16546">
                    <a:moveTo>
                      <a:pt x="19210" y="7988"/>
                    </a:moveTo>
                    <a:cubicBezTo>
                      <a:pt x="14265" y="8273"/>
                      <a:pt x="10270" y="11887"/>
                      <a:pt x="9319" y="16547"/>
                    </a:cubicBezTo>
                    <a:cubicBezTo>
                      <a:pt x="7798" y="12838"/>
                      <a:pt x="4184" y="10175"/>
                      <a:pt x="0" y="9890"/>
                    </a:cubicBezTo>
                    <a:lnTo>
                      <a:pt x="0" y="9700"/>
                    </a:lnTo>
                    <a:cubicBezTo>
                      <a:pt x="0" y="4374"/>
                      <a:pt x="4374" y="0"/>
                      <a:pt x="9700" y="0"/>
                    </a:cubicBezTo>
                    <a:cubicBezTo>
                      <a:pt x="14455" y="0"/>
                      <a:pt x="18449" y="3519"/>
                      <a:pt x="19210" y="7988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55" name="Frihåndsform: figur 254">
                <a:extLst>
                  <a:ext uri="{FF2B5EF4-FFF2-40B4-BE49-F238E27FC236}">
                    <a16:creationId xmlns:a16="http://schemas.microsoft.com/office/drawing/2014/main" id="{230E2218-540F-4B69-AF86-F475F7912D2B}"/>
                  </a:ext>
                </a:extLst>
              </p:cNvPr>
              <p:cNvSpPr/>
              <p:nvPr/>
            </p:nvSpPr>
            <p:spPr>
              <a:xfrm>
                <a:off x="10225335" y="1008502"/>
                <a:ext cx="19209" cy="16356"/>
              </a:xfrm>
              <a:custGeom>
                <a:avLst/>
                <a:gdLst>
                  <a:gd name="connsiteX0" fmla="*/ 0 w 19209"/>
                  <a:gd name="connsiteY0" fmla="*/ 7893 h 16356"/>
                  <a:gd name="connsiteX1" fmla="*/ 9510 w 19209"/>
                  <a:gd name="connsiteY1" fmla="*/ 0 h 16356"/>
                  <a:gd name="connsiteX2" fmla="*/ 19210 w 19209"/>
                  <a:gd name="connsiteY2" fmla="*/ 9700 h 16356"/>
                  <a:gd name="connsiteX3" fmla="*/ 9795 w 19209"/>
                  <a:gd name="connsiteY3" fmla="*/ 16357 h 16356"/>
                  <a:gd name="connsiteX4" fmla="*/ 0 w 19209"/>
                  <a:gd name="connsiteY4" fmla="*/ 7893 h 163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209" h="16356">
                    <a:moveTo>
                      <a:pt x="0" y="7893"/>
                    </a:moveTo>
                    <a:cubicBezTo>
                      <a:pt x="856" y="3423"/>
                      <a:pt x="4850" y="0"/>
                      <a:pt x="9510" y="0"/>
                    </a:cubicBezTo>
                    <a:cubicBezTo>
                      <a:pt x="14835" y="0"/>
                      <a:pt x="19210" y="4374"/>
                      <a:pt x="19210" y="9700"/>
                    </a:cubicBezTo>
                    <a:cubicBezTo>
                      <a:pt x="15025" y="9890"/>
                      <a:pt x="11317" y="12553"/>
                      <a:pt x="9795" y="16357"/>
                    </a:cubicBezTo>
                    <a:cubicBezTo>
                      <a:pt x="8844" y="11792"/>
                      <a:pt x="4850" y="8273"/>
                      <a:pt x="0" y="7893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56" name="Frihåndsform: figur 255">
                <a:extLst>
                  <a:ext uri="{FF2B5EF4-FFF2-40B4-BE49-F238E27FC236}">
                    <a16:creationId xmlns:a16="http://schemas.microsoft.com/office/drawing/2014/main" id="{5A79C8CB-4E19-4875-B0B8-38F5A7513186}"/>
                  </a:ext>
                </a:extLst>
              </p:cNvPr>
              <p:cNvSpPr/>
              <p:nvPr/>
            </p:nvSpPr>
            <p:spPr>
              <a:xfrm>
                <a:off x="10154107" y="997660"/>
                <a:ext cx="19304" cy="16546"/>
              </a:xfrm>
              <a:custGeom>
                <a:avLst/>
                <a:gdLst>
                  <a:gd name="connsiteX0" fmla="*/ 19305 w 19304"/>
                  <a:gd name="connsiteY0" fmla="*/ 8083 h 16546"/>
                  <a:gd name="connsiteX1" fmla="*/ 9415 w 19304"/>
                  <a:gd name="connsiteY1" fmla="*/ 16547 h 16546"/>
                  <a:gd name="connsiteX2" fmla="*/ 0 w 19304"/>
                  <a:gd name="connsiteY2" fmla="*/ 9795 h 16546"/>
                  <a:gd name="connsiteX3" fmla="*/ 0 w 19304"/>
                  <a:gd name="connsiteY3" fmla="*/ 9700 h 16546"/>
                  <a:gd name="connsiteX4" fmla="*/ 9700 w 19304"/>
                  <a:gd name="connsiteY4" fmla="*/ 0 h 16546"/>
                  <a:gd name="connsiteX5" fmla="*/ 19305 w 19304"/>
                  <a:gd name="connsiteY5" fmla="*/ 8083 h 165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304" h="16546">
                    <a:moveTo>
                      <a:pt x="19305" y="8083"/>
                    </a:moveTo>
                    <a:cubicBezTo>
                      <a:pt x="14455" y="8369"/>
                      <a:pt x="10366" y="11982"/>
                      <a:pt x="9415" y="16547"/>
                    </a:cubicBezTo>
                    <a:cubicBezTo>
                      <a:pt x="7893" y="12743"/>
                      <a:pt x="4279" y="10080"/>
                      <a:pt x="0" y="9795"/>
                    </a:cubicBezTo>
                    <a:lnTo>
                      <a:pt x="0" y="9700"/>
                    </a:lnTo>
                    <a:cubicBezTo>
                      <a:pt x="0" y="4374"/>
                      <a:pt x="4374" y="0"/>
                      <a:pt x="9700" y="0"/>
                    </a:cubicBezTo>
                    <a:cubicBezTo>
                      <a:pt x="14455" y="0"/>
                      <a:pt x="18449" y="3519"/>
                      <a:pt x="19305" y="8083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57" name="Frihåndsform: figur 256">
                <a:extLst>
                  <a:ext uri="{FF2B5EF4-FFF2-40B4-BE49-F238E27FC236}">
                    <a16:creationId xmlns:a16="http://schemas.microsoft.com/office/drawing/2014/main" id="{EAA94F8B-3B09-43AF-A1CD-8A3F018CB1DA}"/>
                  </a:ext>
                </a:extLst>
              </p:cNvPr>
              <p:cNvSpPr/>
              <p:nvPr/>
            </p:nvSpPr>
            <p:spPr>
              <a:xfrm>
                <a:off x="10204984" y="1006600"/>
                <a:ext cx="19114" cy="16546"/>
              </a:xfrm>
              <a:custGeom>
                <a:avLst/>
                <a:gdLst>
                  <a:gd name="connsiteX0" fmla="*/ 380 w 19114"/>
                  <a:gd name="connsiteY0" fmla="*/ 6847 h 16546"/>
                  <a:gd name="connsiteX1" fmla="*/ 8559 w 19114"/>
                  <a:gd name="connsiteY1" fmla="*/ 95 h 16546"/>
                  <a:gd name="connsiteX2" fmla="*/ 9510 w 19114"/>
                  <a:gd name="connsiteY2" fmla="*/ 0 h 16546"/>
                  <a:gd name="connsiteX3" fmla="*/ 19114 w 19114"/>
                  <a:gd name="connsiteY3" fmla="*/ 8464 h 16546"/>
                  <a:gd name="connsiteX4" fmla="*/ 19114 w 19114"/>
                  <a:gd name="connsiteY4" fmla="*/ 9129 h 16546"/>
                  <a:gd name="connsiteX5" fmla="*/ 19114 w 19114"/>
                  <a:gd name="connsiteY5" fmla="*/ 9510 h 16546"/>
                  <a:gd name="connsiteX6" fmla="*/ 19114 w 19114"/>
                  <a:gd name="connsiteY6" fmla="*/ 9700 h 16546"/>
                  <a:gd name="connsiteX7" fmla="*/ 19114 w 19114"/>
                  <a:gd name="connsiteY7" fmla="*/ 9890 h 16546"/>
                  <a:gd name="connsiteX8" fmla="*/ 9795 w 19114"/>
                  <a:gd name="connsiteY8" fmla="*/ 16547 h 16546"/>
                  <a:gd name="connsiteX9" fmla="*/ 0 w 19114"/>
                  <a:gd name="connsiteY9" fmla="*/ 7988 h 16546"/>
                  <a:gd name="connsiteX10" fmla="*/ 190 w 19114"/>
                  <a:gd name="connsiteY10" fmla="*/ 7227 h 16546"/>
                  <a:gd name="connsiteX11" fmla="*/ 380 w 19114"/>
                  <a:gd name="connsiteY11" fmla="*/ 6847 h 165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9114" h="16546">
                    <a:moveTo>
                      <a:pt x="380" y="6847"/>
                    </a:moveTo>
                    <a:cubicBezTo>
                      <a:pt x="1426" y="3233"/>
                      <a:pt x="4660" y="476"/>
                      <a:pt x="8559" y="95"/>
                    </a:cubicBezTo>
                    <a:cubicBezTo>
                      <a:pt x="8939" y="0"/>
                      <a:pt x="9224" y="0"/>
                      <a:pt x="9510" y="0"/>
                    </a:cubicBezTo>
                    <a:cubicBezTo>
                      <a:pt x="14455" y="0"/>
                      <a:pt x="18544" y="3709"/>
                      <a:pt x="19114" y="8464"/>
                    </a:cubicBezTo>
                    <a:cubicBezTo>
                      <a:pt x="19114" y="8654"/>
                      <a:pt x="19114" y="8844"/>
                      <a:pt x="19114" y="9129"/>
                    </a:cubicBezTo>
                    <a:lnTo>
                      <a:pt x="19114" y="9510"/>
                    </a:lnTo>
                    <a:lnTo>
                      <a:pt x="19114" y="9700"/>
                    </a:lnTo>
                    <a:lnTo>
                      <a:pt x="19114" y="9890"/>
                    </a:lnTo>
                    <a:cubicBezTo>
                      <a:pt x="14930" y="10175"/>
                      <a:pt x="11317" y="12838"/>
                      <a:pt x="9795" y="16547"/>
                    </a:cubicBezTo>
                    <a:cubicBezTo>
                      <a:pt x="8844" y="11887"/>
                      <a:pt x="4850" y="8273"/>
                      <a:pt x="0" y="7988"/>
                    </a:cubicBezTo>
                    <a:cubicBezTo>
                      <a:pt x="0" y="7703"/>
                      <a:pt x="95" y="7418"/>
                      <a:pt x="190" y="7227"/>
                    </a:cubicBezTo>
                    <a:cubicBezTo>
                      <a:pt x="380" y="7037"/>
                      <a:pt x="380" y="6942"/>
                      <a:pt x="380" y="6847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58" name="Frihåndsform: figur 257">
                <a:extLst>
                  <a:ext uri="{FF2B5EF4-FFF2-40B4-BE49-F238E27FC236}">
                    <a16:creationId xmlns:a16="http://schemas.microsoft.com/office/drawing/2014/main" id="{1CF3A346-5A5D-4315-B322-7A0FA8508E8D}"/>
                  </a:ext>
                </a:extLst>
              </p:cNvPr>
              <p:cNvSpPr/>
              <p:nvPr/>
            </p:nvSpPr>
            <p:spPr>
              <a:xfrm>
                <a:off x="10174363" y="1017536"/>
                <a:ext cx="19399" cy="14644"/>
              </a:xfrm>
              <a:custGeom>
                <a:avLst/>
                <a:gdLst>
                  <a:gd name="connsiteX0" fmla="*/ 17973 w 19399"/>
                  <a:gd name="connsiteY0" fmla="*/ 14645 h 14644"/>
                  <a:gd name="connsiteX1" fmla="*/ 190 w 19399"/>
                  <a:gd name="connsiteY1" fmla="*/ 11697 h 14644"/>
                  <a:gd name="connsiteX2" fmla="*/ 0 w 19399"/>
                  <a:gd name="connsiteY2" fmla="*/ 9700 h 14644"/>
                  <a:gd name="connsiteX3" fmla="*/ 9700 w 19399"/>
                  <a:gd name="connsiteY3" fmla="*/ 0 h 14644"/>
                  <a:gd name="connsiteX4" fmla="*/ 19400 w 19399"/>
                  <a:gd name="connsiteY4" fmla="*/ 9700 h 14644"/>
                  <a:gd name="connsiteX5" fmla="*/ 17973 w 19399"/>
                  <a:gd name="connsiteY5" fmla="*/ 14645 h 146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399" h="14644">
                    <a:moveTo>
                      <a:pt x="17973" y="14645"/>
                    </a:moveTo>
                    <a:cubicBezTo>
                      <a:pt x="11792" y="14074"/>
                      <a:pt x="5896" y="13123"/>
                      <a:pt x="190" y="11697"/>
                    </a:cubicBezTo>
                    <a:cubicBezTo>
                      <a:pt x="95" y="11031"/>
                      <a:pt x="0" y="10366"/>
                      <a:pt x="0" y="9700"/>
                    </a:cubicBezTo>
                    <a:cubicBezTo>
                      <a:pt x="0" y="4374"/>
                      <a:pt x="4374" y="0"/>
                      <a:pt x="9700" y="0"/>
                    </a:cubicBezTo>
                    <a:cubicBezTo>
                      <a:pt x="15025" y="0"/>
                      <a:pt x="19400" y="4374"/>
                      <a:pt x="19400" y="9700"/>
                    </a:cubicBezTo>
                    <a:cubicBezTo>
                      <a:pt x="19400" y="11507"/>
                      <a:pt x="18924" y="13123"/>
                      <a:pt x="17973" y="14645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59" name="Frihåndsform: figur 258">
                <a:extLst>
                  <a:ext uri="{FF2B5EF4-FFF2-40B4-BE49-F238E27FC236}">
                    <a16:creationId xmlns:a16="http://schemas.microsoft.com/office/drawing/2014/main" id="{378E4240-C322-493F-A6C4-1C412000DA43}"/>
                  </a:ext>
                </a:extLst>
              </p:cNvPr>
              <p:cNvSpPr/>
              <p:nvPr/>
            </p:nvSpPr>
            <p:spPr>
              <a:xfrm>
                <a:off x="10215159" y="1017536"/>
                <a:ext cx="19304" cy="14740"/>
              </a:xfrm>
              <a:custGeom>
                <a:avLst/>
                <a:gdLst>
                  <a:gd name="connsiteX0" fmla="*/ 19019 w 19304"/>
                  <a:gd name="connsiteY0" fmla="*/ 12077 h 14740"/>
                  <a:gd name="connsiteX1" fmla="*/ 1426 w 19304"/>
                  <a:gd name="connsiteY1" fmla="*/ 14740 h 14740"/>
                  <a:gd name="connsiteX2" fmla="*/ 0 w 19304"/>
                  <a:gd name="connsiteY2" fmla="*/ 9700 h 14740"/>
                  <a:gd name="connsiteX3" fmla="*/ 9700 w 19304"/>
                  <a:gd name="connsiteY3" fmla="*/ 0 h 14740"/>
                  <a:gd name="connsiteX4" fmla="*/ 19305 w 19304"/>
                  <a:gd name="connsiteY4" fmla="*/ 9700 h 14740"/>
                  <a:gd name="connsiteX5" fmla="*/ 19019 w 19304"/>
                  <a:gd name="connsiteY5" fmla="*/ 12077 h 147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304" h="14740">
                    <a:moveTo>
                      <a:pt x="19019" y="12077"/>
                    </a:moveTo>
                    <a:cubicBezTo>
                      <a:pt x="13504" y="13314"/>
                      <a:pt x="7608" y="14265"/>
                      <a:pt x="1426" y="14740"/>
                    </a:cubicBezTo>
                    <a:cubicBezTo>
                      <a:pt x="571" y="13218"/>
                      <a:pt x="0" y="11507"/>
                      <a:pt x="0" y="9700"/>
                    </a:cubicBezTo>
                    <a:cubicBezTo>
                      <a:pt x="0" y="4374"/>
                      <a:pt x="4374" y="0"/>
                      <a:pt x="9700" y="0"/>
                    </a:cubicBezTo>
                    <a:cubicBezTo>
                      <a:pt x="15025" y="0"/>
                      <a:pt x="19305" y="4374"/>
                      <a:pt x="19305" y="9700"/>
                    </a:cubicBezTo>
                    <a:cubicBezTo>
                      <a:pt x="19305" y="10461"/>
                      <a:pt x="19210" y="11221"/>
                      <a:pt x="19019" y="12077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60" name="Frihåndsform: figur 259">
                <a:extLst>
                  <a:ext uri="{FF2B5EF4-FFF2-40B4-BE49-F238E27FC236}">
                    <a16:creationId xmlns:a16="http://schemas.microsoft.com/office/drawing/2014/main" id="{2777CD7D-BD3F-49E9-BBF4-E66DCCC31B77}"/>
                  </a:ext>
                </a:extLst>
              </p:cNvPr>
              <p:cNvSpPr/>
              <p:nvPr/>
            </p:nvSpPr>
            <p:spPr>
              <a:xfrm>
                <a:off x="10144122" y="1008502"/>
                <a:ext cx="19304" cy="14264"/>
              </a:xfrm>
              <a:custGeom>
                <a:avLst/>
                <a:gdLst>
                  <a:gd name="connsiteX0" fmla="*/ 0 w 19304"/>
                  <a:gd name="connsiteY0" fmla="*/ 8369 h 14264"/>
                  <a:gd name="connsiteX1" fmla="*/ 9605 w 19304"/>
                  <a:gd name="connsiteY1" fmla="*/ 0 h 14264"/>
                  <a:gd name="connsiteX2" fmla="*/ 19210 w 19304"/>
                  <a:gd name="connsiteY2" fmla="*/ 8464 h 14264"/>
                  <a:gd name="connsiteX3" fmla="*/ 19305 w 19304"/>
                  <a:gd name="connsiteY3" fmla="*/ 9129 h 14264"/>
                  <a:gd name="connsiteX4" fmla="*/ 19305 w 19304"/>
                  <a:gd name="connsiteY4" fmla="*/ 9510 h 14264"/>
                  <a:gd name="connsiteX5" fmla="*/ 19305 w 19304"/>
                  <a:gd name="connsiteY5" fmla="*/ 9700 h 14264"/>
                  <a:gd name="connsiteX6" fmla="*/ 19305 w 19304"/>
                  <a:gd name="connsiteY6" fmla="*/ 9890 h 14264"/>
                  <a:gd name="connsiteX7" fmla="*/ 11221 w 19304"/>
                  <a:gd name="connsiteY7" fmla="*/ 14265 h 14264"/>
                  <a:gd name="connsiteX8" fmla="*/ 0 w 19304"/>
                  <a:gd name="connsiteY8" fmla="*/ 8369 h 142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9304" h="14264">
                    <a:moveTo>
                      <a:pt x="0" y="8369"/>
                    </a:moveTo>
                    <a:cubicBezTo>
                      <a:pt x="666" y="3709"/>
                      <a:pt x="4660" y="0"/>
                      <a:pt x="9605" y="0"/>
                    </a:cubicBezTo>
                    <a:cubicBezTo>
                      <a:pt x="14550" y="0"/>
                      <a:pt x="18639" y="3709"/>
                      <a:pt x="19210" y="8464"/>
                    </a:cubicBezTo>
                    <a:cubicBezTo>
                      <a:pt x="19210" y="8654"/>
                      <a:pt x="19210" y="8844"/>
                      <a:pt x="19305" y="9129"/>
                    </a:cubicBezTo>
                    <a:lnTo>
                      <a:pt x="19305" y="9510"/>
                    </a:lnTo>
                    <a:lnTo>
                      <a:pt x="19305" y="9700"/>
                    </a:lnTo>
                    <a:lnTo>
                      <a:pt x="19305" y="9890"/>
                    </a:lnTo>
                    <a:cubicBezTo>
                      <a:pt x="15976" y="10080"/>
                      <a:pt x="13123" y="11697"/>
                      <a:pt x="11221" y="14265"/>
                    </a:cubicBezTo>
                    <a:cubicBezTo>
                      <a:pt x="7227" y="12458"/>
                      <a:pt x="3519" y="10556"/>
                      <a:pt x="0" y="8369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61" name="Frihåndsform: figur 260">
                <a:extLst>
                  <a:ext uri="{FF2B5EF4-FFF2-40B4-BE49-F238E27FC236}">
                    <a16:creationId xmlns:a16="http://schemas.microsoft.com/office/drawing/2014/main" id="{9E16D163-417B-403A-9453-3EB97A434629}"/>
                  </a:ext>
                </a:extLst>
              </p:cNvPr>
              <p:cNvSpPr/>
              <p:nvPr/>
            </p:nvSpPr>
            <p:spPr>
              <a:xfrm>
                <a:off x="10245781" y="1010403"/>
                <a:ext cx="18829" cy="12647"/>
              </a:xfrm>
              <a:custGeom>
                <a:avLst/>
                <a:gdLst>
                  <a:gd name="connsiteX0" fmla="*/ 8273 w 18829"/>
                  <a:gd name="connsiteY0" fmla="*/ 12648 h 12647"/>
                  <a:gd name="connsiteX1" fmla="*/ 0 w 18829"/>
                  <a:gd name="connsiteY1" fmla="*/ 7893 h 12647"/>
                  <a:gd name="connsiteX2" fmla="*/ 190 w 18829"/>
                  <a:gd name="connsiteY2" fmla="*/ 7132 h 12647"/>
                  <a:gd name="connsiteX3" fmla="*/ 190 w 18829"/>
                  <a:gd name="connsiteY3" fmla="*/ 6942 h 12647"/>
                  <a:gd name="connsiteX4" fmla="*/ 8464 w 18829"/>
                  <a:gd name="connsiteY4" fmla="*/ 95 h 12647"/>
                  <a:gd name="connsiteX5" fmla="*/ 9415 w 18829"/>
                  <a:gd name="connsiteY5" fmla="*/ 0 h 12647"/>
                  <a:gd name="connsiteX6" fmla="*/ 18829 w 18829"/>
                  <a:gd name="connsiteY6" fmla="*/ 7418 h 12647"/>
                  <a:gd name="connsiteX7" fmla="*/ 8273 w 18829"/>
                  <a:gd name="connsiteY7" fmla="*/ 12648 h 126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8829" h="12647">
                    <a:moveTo>
                      <a:pt x="8273" y="12648"/>
                    </a:moveTo>
                    <a:cubicBezTo>
                      <a:pt x="6467" y="9985"/>
                      <a:pt x="3423" y="8083"/>
                      <a:pt x="0" y="7893"/>
                    </a:cubicBezTo>
                    <a:cubicBezTo>
                      <a:pt x="95" y="7608"/>
                      <a:pt x="95" y="7322"/>
                      <a:pt x="190" y="7132"/>
                    </a:cubicBezTo>
                    <a:cubicBezTo>
                      <a:pt x="190" y="7037"/>
                      <a:pt x="190" y="7037"/>
                      <a:pt x="190" y="6942"/>
                    </a:cubicBezTo>
                    <a:cubicBezTo>
                      <a:pt x="1236" y="3328"/>
                      <a:pt x="4565" y="475"/>
                      <a:pt x="8464" y="95"/>
                    </a:cubicBezTo>
                    <a:cubicBezTo>
                      <a:pt x="8844" y="0"/>
                      <a:pt x="9129" y="0"/>
                      <a:pt x="9415" y="0"/>
                    </a:cubicBezTo>
                    <a:cubicBezTo>
                      <a:pt x="13884" y="0"/>
                      <a:pt x="17783" y="3138"/>
                      <a:pt x="18829" y="7418"/>
                    </a:cubicBezTo>
                    <a:cubicBezTo>
                      <a:pt x="15501" y="9319"/>
                      <a:pt x="11982" y="11126"/>
                      <a:pt x="8273" y="12648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62" name="Frihåndsform: figur 261">
                <a:extLst>
                  <a:ext uri="{FF2B5EF4-FFF2-40B4-BE49-F238E27FC236}">
                    <a16:creationId xmlns:a16="http://schemas.microsoft.com/office/drawing/2014/main" id="{695D8F1B-B6C5-4C1E-9D6F-72F10ECDDCEA}"/>
                  </a:ext>
                </a:extLst>
              </p:cNvPr>
              <p:cNvSpPr/>
              <p:nvPr/>
            </p:nvSpPr>
            <p:spPr>
              <a:xfrm>
                <a:off x="10137180" y="916828"/>
                <a:ext cx="18068" cy="18353"/>
              </a:xfrm>
              <a:custGeom>
                <a:avLst/>
                <a:gdLst>
                  <a:gd name="connsiteX0" fmla="*/ 18068 w 18068"/>
                  <a:gd name="connsiteY0" fmla="*/ 5896 h 18353"/>
                  <a:gd name="connsiteX1" fmla="*/ 2568 w 18068"/>
                  <a:gd name="connsiteY1" fmla="*/ 18354 h 18353"/>
                  <a:gd name="connsiteX2" fmla="*/ 0 w 18068"/>
                  <a:gd name="connsiteY2" fmla="*/ 15881 h 18353"/>
                  <a:gd name="connsiteX3" fmla="*/ 11887 w 18068"/>
                  <a:gd name="connsiteY3" fmla="*/ 0 h 18353"/>
                  <a:gd name="connsiteX4" fmla="*/ 18068 w 18068"/>
                  <a:gd name="connsiteY4" fmla="*/ 5896 h 183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068" h="18353">
                    <a:moveTo>
                      <a:pt x="18068" y="5896"/>
                    </a:moveTo>
                    <a:cubicBezTo>
                      <a:pt x="11221" y="13314"/>
                      <a:pt x="5801" y="16927"/>
                      <a:pt x="2568" y="18354"/>
                    </a:cubicBezTo>
                    <a:cubicBezTo>
                      <a:pt x="1997" y="17308"/>
                      <a:pt x="1141" y="16452"/>
                      <a:pt x="0" y="15881"/>
                    </a:cubicBezTo>
                    <a:cubicBezTo>
                      <a:pt x="1331" y="12458"/>
                      <a:pt x="4850" y="7037"/>
                      <a:pt x="11887" y="0"/>
                    </a:cubicBezTo>
                    <a:lnTo>
                      <a:pt x="18068" y="5896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</p:grpSp>
        <p:sp>
          <p:nvSpPr>
            <p:cNvPr id="176" name="Frihåndsform: figur 175">
              <a:extLst>
                <a:ext uri="{FF2B5EF4-FFF2-40B4-BE49-F238E27FC236}">
                  <a16:creationId xmlns:a16="http://schemas.microsoft.com/office/drawing/2014/main" id="{13D075A9-203E-4E0B-814B-7211BFE0AF5D}"/>
                </a:ext>
              </a:extLst>
            </p:cNvPr>
            <p:cNvSpPr/>
            <p:nvPr/>
          </p:nvSpPr>
          <p:spPr>
            <a:xfrm>
              <a:off x="10145644" y="909125"/>
              <a:ext cx="18068" cy="17688"/>
            </a:xfrm>
            <a:custGeom>
              <a:avLst/>
              <a:gdLst>
                <a:gd name="connsiteX0" fmla="*/ 3043 w 18068"/>
                <a:gd name="connsiteY0" fmla="*/ 0 h 17688"/>
                <a:gd name="connsiteX1" fmla="*/ 6752 w 18068"/>
                <a:gd name="connsiteY1" fmla="*/ 3519 h 17688"/>
                <a:gd name="connsiteX2" fmla="*/ 18068 w 18068"/>
                <a:gd name="connsiteY2" fmla="*/ 14455 h 17688"/>
                <a:gd name="connsiteX3" fmla="*/ 14930 w 18068"/>
                <a:gd name="connsiteY3" fmla="*/ 17688 h 17688"/>
                <a:gd name="connsiteX4" fmla="*/ 0 w 18068"/>
                <a:gd name="connsiteY4" fmla="*/ 3138 h 17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068" h="17688">
                  <a:moveTo>
                    <a:pt x="3043" y="0"/>
                  </a:moveTo>
                  <a:lnTo>
                    <a:pt x="6752" y="3519"/>
                  </a:lnTo>
                  <a:lnTo>
                    <a:pt x="18068" y="14455"/>
                  </a:lnTo>
                  <a:lnTo>
                    <a:pt x="14930" y="17688"/>
                  </a:lnTo>
                  <a:lnTo>
                    <a:pt x="0" y="3138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grpSp>
          <p:nvGrpSpPr>
            <p:cNvPr id="177" name="dasdasda">
              <a:extLst>
                <a:ext uri="{FF2B5EF4-FFF2-40B4-BE49-F238E27FC236}">
                  <a16:creationId xmlns:a16="http://schemas.microsoft.com/office/drawing/2014/main" id="{6A3CE344-BB27-4BC6-AD67-C0912EF87582}"/>
                </a:ext>
              </a:extLst>
            </p:cNvPr>
            <p:cNvGrpSpPr/>
            <p:nvPr/>
          </p:nvGrpSpPr>
          <p:grpSpPr>
            <a:xfrm>
              <a:off x="10235415" y="1013335"/>
              <a:ext cx="72178" cy="16088"/>
              <a:chOff x="10235415" y="1013335"/>
              <a:chExt cx="72178" cy="16088"/>
            </a:xfrm>
            <a:solidFill>
              <a:srgbClr val="EBEBEB"/>
            </a:solidFill>
          </p:grpSpPr>
          <p:sp>
            <p:nvSpPr>
              <p:cNvPr id="239" name="Frihåndsform: figur 238">
                <a:extLst>
                  <a:ext uri="{FF2B5EF4-FFF2-40B4-BE49-F238E27FC236}">
                    <a16:creationId xmlns:a16="http://schemas.microsoft.com/office/drawing/2014/main" id="{F3AEF3A6-FAD0-4933-B08B-3B93643D9298}"/>
                  </a:ext>
                </a:extLst>
              </p:cNvPr>
              <p:cNvSpPr/>
              <p:nvPr/>
            </p:nvSpPr>
            <p:spPr>
              <a:xfrm>
                <a:off x="10289906" y="1013335"/>
                <a:ext cx="17688" cy="16088"/>
              </a:xfrm>
              <a:custGeom>
                <a:avLst/>
                <a:gdLst>
                  <a:gd name="connsiteX0" fmla="*/ 0 w 17688"/>
                  <a:gd name="connsiteY0" fmla="*/ 6008 h 16088"/>
                  <a:gd name="connsiteX1" fmla="*/ 5135 w 17688"/>
                  <a:gd name="connsiteY1" fmla="*/ 1348 h 16088"/>
                  <a:gd name="connsiteX2" fmla="*/ 10936 w 17688"/>
                  <a:gd name="connsiteY2" fmla="*/ 1253 h 16088"/>
                  <a:gd name="connsiteX3" fmla="*/ 11507 w 17688"/>
                  <a:gd name="connsiteY3" fmla="*/ 5057 h 16088"/>
                  <a:gd name="connsiteX4" fmla="*/ 15120 w 17688"/>
                  <a:gd name="connsiteY4" fmla="*/ 6388 h 16088"/>
                  <a:gd name="connsiteX5" fmla="*/ 17403 w 17688"/>
                  <a:gd name="connsiteY5" fmla="*/ 8005 h 16088"/>
                  <a:gd name="connsiteX6" fmla="*/ 17688 w 17688"/>
                  <a:gd name="connsiteY6" fmla="*/ 8290 h 16088"/>
                  <a:gd name="connsiteX7" fmla="*/ 15311 w 17688"/>
                  <a:gd name="connsiteY7" fmla="*/ 10478 h 16088"/>
                  <a:gd name="connsiteX8" fmla="*/ 13218 w 17688"/>
                  <a:gd name="connsiteY8" fmla="*/ 8671 h 16088"/>
                  <a:gd name="connsiteX9" fmla="*/ 9890 w 17688"/>
                  <a:gd name="connsiteY9" fmla="*/ 8290 h 16088"/>
                  <a:gd name="connsiteX10" fmla="*/ 7703 w 17688"/>
                  <a:gd name="connsiteY10" fmla="*/ 10287 h 16088"/>
                  <a:gd name="connsiteX11" fmla="*/ 11317 w 17688"/>
                  <a:gd name="connsiteY11" fmla="*/ 14186 h 16088"/>
                  <a:gd name="connsiteX12" fmla="*/ 9224 w 17688"/>
                  <a:gd name="connsiteY12" fmla="*/ 16088 h 16088"/>
                  <a:gd name="connsiteX13" fmla="*/ 0 w 17688"/>
                  <a:gd name="connsiteY13" fmla="*/ 6008 h 16088"/>
                  <a:gd name="connsiteX14" fmla="*/ 8464 w 17688"/>
                  <a:gd name="connsiteY14" fmla="*/ 6484 h 16088"/>
                  <a:gd name="connsiteX15" fmla="*/ 8844 w 17688"/>
                  <a:gd name="connsiteY15" fmla="*/ 3631 h 16088"/>
                  <a:gd name="connsiteX16" fmla="*/ 6181 w 17688"/>
                  <a:gd name="connsiteY16" fmla="*/ 3726 h 16088"/>
                  <a:gd name="connsiteX17" fmla="*/ 3519 w 17688"/>
                  <a:gd name="connsiteY17" fmla="*/ 6103 h 16088"/>
                  <a:gd name="connsiteX18" fmla="*/ 5991 w 17688"/>
                  <a:gd name="connsiteY18" fmla="*/ 8766 h 16088"/>
                  <a:gd name="connsiteX19" fmla="*/ 8464 w 17688"/>
                  <a:gd name="connsiteY19" fmla="*/ 6484 h 160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17688" h="16088">
                    <a:moveTo>
                      <a:pt x="0" y="6008"/>
                    </a:moveTo>
                    <a:lnTo>
                      <a:pt x="5135" y="1348"/>
                    </a:lnTo>
                    <a:cubicBezTo>
                      <a:pt x="7798" y="-1124"/>
                      <a:pt x="10175" y="397"/>
                      <a:pt x="10936" y="1253"/>
                    </a:cubicBezTo>
                    <a:cubicBezTo>
                      <a:pt x="11887" y="2394"/>
                      <a:pt x="12268" y="3821"/>
                      <a:pt x="11507" y="5057"/>
                    </a:cubicBezTo>
                    <a:cubicBezTo>
                      <a:pt x="12648" y="4677"/>
                      <a:pt x="13409" y="4486"/>
                      <a:pt x="15120" y="6388"/>
                    </a:cubicBezTo>
                    <a:cubicBezTo>
                      <a:pt x="16452" y="7815"/>
                      <a:pt x="16832" y="8195"/>
                      <a:pt x="17403" y="8005"/>
                    </a:cubicBezTo>
                    <a:lnTo>
                      <a:pt x="17688" y="8290"/>
                    </a:lnTo>
                    <a:lnTo>
                      <a:pt x="15311" y="10478"/>
                    </a:lnTo>
                    <a:cubicBezTo>
                      <a:pt x="14740" y="10097"/>
                      <a:pt x="14169" y="9717"/>
                      <a:pt x="13218" y="8671"/>
                    </a:cubicBezTo>
                    <a:cubicBezTo>
                      <a:pt x="11982" y="7339"/>
                      <a:pt x="11412" y="6864"/>
                      <a:pt x="9890" y="8290"/>
                    </a:cubicBezTo>
                    <a:lnTo>
                      <a:pt x="7703" y="10287"/>
                    </a:lnTo>
                    <a:lnTo>
                      <a:pt x="11317" y="14186"/>
                    </a:lnTo>
                    <a:lnTo>
                      <a:pt x="9224" y="16088"/>
                    </a:lnTo>
                    <a:lnTo>
                      <a:pt x="0" y="6008"/>
                    </a:lnTo>
                    <a:close/>
                    <a:moveTo>
                      <a:pt x="8464" y="6484"/>
                    </a:moveTo>
                    <a:cubicBezTo>
                      <a:pt x="9605" y="5533"/>
                      <a:pt x="9795" y="4582"/>
                      <a:pt x="8844" y="3631"/>
                    </a:cubicBezTo>
                    <a:cubicBezTo>
                      <a:pt x="8369" y="3060"/>
                      <a:pt x="7418" y="2585"/>
                      <a:pt x="6181" y="3726"/>
                    </a:cubicBezTo>
                    <a:lnTo>
                      <a:pt x="3519" y="6103"/>
                    </a:lnTo>
                    <a:lnTo>
                      <a:pt x="5991" y="8766"/>
                    </a:lnTo>
                    <a:lnTo>
                      <a:pt x="8464" y="6484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40" name="Frihåndsform: figur 239">
                <a:extLst>
                  <a:ext uri="{FF2B5EF4-FFF2-40B4-BE49-F238E27FC236}">
                    <a16:creationId xmlns:a16="http://schemas.microsoft.com/office/drawing/2014/main" id="{79C85D6B-6EF0-4126-8D1A-6D70606E0F36}"/>
                  </a:ext>
                </a:extLst>
              </p:cNvPr>
              <p:cNvSpPr/>
              <p:nvPr/>
            </p:nvSpPr>
            <p:spPr>
              <a:xfrm>
                <a:off x="10235415" y="1019152"/>
                <a:ext cx="17592" cy="9985"/>
              </a:xfrm>
              <a:custGeom>
                <a:avLst/>
                <a:gdLst>
                  <a:gd name="connsiteX0" fmla="*/ 17593 w 17592"/>
                  <a:gd name="connsiteY0" fmla="*/ 4184 h 9985"/>
                  <a:gd name="connsiteX1" fmla="*/ 0 w 17592"/>
                  <a:gd name="connsiteY1" fmla="*/ 9985 h 9985"/>
                  <a:gd name="connsiteX2" fmla="*/ 0 w 17592"/>
                  <a:gd name="connsiteY2" fmla="*/ 9700 h 9985"/>
                  <a:gd name="connsiteX3" fmla="*/ 9700 w 17592"/>
                  <a:gd name="connsiteY3" fmla="*/ 0 h 9985"/>
                  <a:gd name="connsiteX4" fmla="*/ 17593 w 17592"/>
                  <a:gd name="connsiteY4" fmla="*/ 4184 h 9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592" h="9985">
                    <a:moveTo>
                      <a:pt x="17593" y="4184"/>
                    </a:moveTo>
                    <a:cubicBezTo>
                      <a:pt x="12077" y="6562"/>
                      <a:pt x="6276" y="8464"/>
                      <a:pt x="0" y="9985"/>
                    </a:cubicBezTo>
                    <a:lnTo>
                      <a:pt x="0" y="9700"/>
                    </a:lnTo>
                    <a:cubicBezTo>
                      <a:pt x="0" y="4374"/>
                      <a:pt x="4374" y="0"/>
                      <a:pt x="9700" y="0"/>
                    </a:cubicBezTo>
                    <a:cubicBezTo>
                      <a:pt x="12933" y="0"/>
                      <a:pt x="15881" y="1712"/>
                      <a:pt x="17593" y="4184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</p:grpSp>
        <p:sp>
          <p:nvSpPr>
            <p:cNvPr id="178" name="Frihåndsform: figur 177">
              <a:extLst>
                <a:ext uri="{FF2B5EF4-FFF2-40B4-BE49-F238E27FC236}">
                  <a16:creationId xmlns:a16="http://schemas.microsoft.com/office/drawing/2014/main" id="{99981640-B179-401D-B053-8C6FFD6E9140}"/>
                </a:ext>
              </a:extLst>
            </p:cNvPr>
            <p:cNvSpPr/>
            <p:nvPr/>
          </p:nvSpPr>
          <p:spPr>
            <a:xfrm>
              <a:off x="10092865" y="1001940"/>
              <a:ext cx="16832" cy="16832"/>
            </a:xfrm>
            <a:custGeom>
              <a:avLst/>
              <a:gdLst>
                <a:gd name="connsiteX0" fmla="*/ 15025 w 16832"/>
                <a:gd name="connsiteY0" fmla="*/ 9224 h 16832"/>
                <a:gd name="connsiteX1" fmla="*/ 10175 w 16832"/>
                <a:gd name="connsiteY1" fmla="*/ 3709 h 16832"/>
                <a:gd name="connsiteX2" fmla="*/ 8083 w 16832"/>
                <a:gd name="connsiteY2" fmla="*/ 5611 h 16832"/>
                <a:gd name="connsiteX3" fmla="*/ 12553 w 16832"/>
                <a:gd name="connsiteY3" fmla="*/ 10651 h 16832"/>
                <a:gd name="connsiteX4" fmla="*/ 10746 w 16832"/>
                <a:gd name="connsiteY4" fmla="*/ 12268 h 16832"/>
                <a:gd name="connsiteX5" fmla="*/ 6276 w 16832"/>
                <a:gd name="connsiteY5" fmla="*/ 7227 h 16832"/>
                <a:gd name="connsiteX6" fmla="*/ 3614 w 16832"/>
                <a:gd name="connsiteY6" fmla="*/ 9510 h 16832"/>
                <a:gd name="connsiteX7" fmla="*/ 8749 w 16832"/>
                <a:gd name="connsiteY7" fmla="*/ 15215 h 16832"/>
                <a:gd name="connsiteX8" fmla="*/ 6942 w 16832"/>
                <a:gd name="connsiteY8" fmla="*/ 16832 h 16832"/>
                <a:gd name="connsiteX9" fmla="*/ 0 w 16832"/>
                <a:gd name="connsiteY9" fmla="*/ 9034 h 16832"/>
                <a:gd name="connsiteX10" fmla="*/ 10080 w 16832"/>
                <a:gd name="connsiteY10" fmla="*/ 0 h 16832"/>
                <a:gd name="connsiteX11" fmla="*/ 16832 w 16832"/>
                <a:gd name="connsiteY11" fmla="*/ 7608 h 16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832" h="16832">
                  <a:moveTo>
                    <a:pt x="15025" y="9224"/>
                  </a:moveTo>
                  <a:lnTo>
                    <a:pt x="10175" y="3709"/>
                  </a:lnTo>
                  <a:lnTo>
                    <a:pt x="8083" y="5611"/>
                  </a:lnTo>
                  <a:lnTo>
                    <a:pt x="12553" y="10651"/>
                  </a:lnTo>
                  <a:lnTo>
                    <a:pt x="10746" y="12268"/>
                  </a:lnTo>
                  <a:lnTo>
                    <a:pt x="6276" y="7227"/>
                  </a:lnTo>
                  <a:lnTo>
                    <a:pt x="3614" y="9510"/>
                  </a:lnTo>
                  <a:lnTo>
                    <a:pt x="8749" y="15215"/>
                  </a:lnTo>
                  <a:lnTo>
                    <a:pt x="6942" y="16832"/>
                  </a:lnTo>
                  <a:lnTo>
                    <a:pt x="0" y="9034"/>
                  </a:lnTo>
                  <a:lnTo>
                    <a:pt x="10080" y="0"/>
                  </a:lnTo>
                  <a:lnTo>
                    <a:pt x="16832" y="7608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179" name="Frihåndsform: figur 178">
              <a:extLst>
                <a:ext uri="{FF2B5EF4-FFF2-40B4-BE49-F238E27FC236}">
                  <a16:creationId xmlns:a16="http://schemas.microsoft.com/office/drawing/2014/main" id="{6A77ECA3-D8D0-40ED-8D8F-5463830AED16}"/>
                </a:ext>
              </a:extLst>
            </p:cNvPr>
            <p:cNvSpPr/>
            <p:nvPr/>
          </p:nvSpPr>
          <p:spPr>
            <a:xfrm>
              <a:off x="10156104" y="1019152"/>
              <a:ext cx="17307" cy="9699"/>
            </a:xfrm>
            <a:custGeom>
              <a:avLst/>
              <a:gdLst>
                <a:gd name="connsiteX0" fmla="*/ 17308 w 17307"/>
                <a:gd name="connsiteY0" fmla="*/ 9700 h 9699"/>
                <a:gd name="connsiteX1" fmla="*/ 0 w 17307"/>
                <a:gd name="connsiteY1" fmla="*/ 3804 h 9699"/>
                <a:gd name="connsiteX2" fmla="*/ 7608 w 17307"/>
                <a:gd name="connsiteY2" fmla="*/ 0 h 9699"/>
                <a:gd name="connsiteX3" fmla="*/ 17308 w 17307"/>
                <a:gd name="connsiteY3" fmla="*/ 9700 h 96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307" h="9699">
                  <a:moveTo>
                    <a:pt x="17308" y="9700"/>
                  </a:moveTo>
                  <a:cubicBezTo>
                    <a:pt x="11126" y="8178"/>
                    <a:pt x="5421" y="6181"/>
                    <a:pt x="0" y="3804"/>
                  </a:cubicBezTo>
                  <a:cubicBezTo>
                    <a:pt x="1712" y="1522"/>
                    <a:pt x="4565" y="0"/>
                    <a:pt x="7608" y="0"/>
                  </a:cubicBezTo>
                  <a:cubicBezTo>
                    <a:pt x="12933" y="0"/>
                    <a:pt x="17308" y="4374"/>
                    <a:pt x="17308" y="9700"/>
                  </a:cubicBezTo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180" name="Frihåndsform: figur 179">
              <a:extLst>
                <a:ext uri="{FF2B5EF4-FFF2-40B4-BE49-F238E27FC236}">
                  <a16:creationId xmlns:a16="http://schemas.microsoft.com/office/drawing/2014/main" id="{0A8052FC-F227-406D-B63F-E94E5F02AD69}"/>
                </a:ext>
              </a:extLst>
            </p:cNvPr>
            <p:cNvSpPr/>
            <p:nvPr/>
          </p:nvSpPr>
          <p:spPr>
            <a:xfrm>
              <a:off x="10113881" y="1021435"/>
              <a:ext cx="16261" cy="17022"/>
            </a:xfrm>
            <a:custGeom>
              <a:avLst/>
              <a:gdLst>
                <a:gd name="connsiteX0" fmla="*/ 14740 w 16261"/>
                <a:gd name="connsiteY0" fmla="*/ 7893 h 17022"/>
                <a:gd name="connsiteX1" fmla="*/ 8939 w 16261"/>
                <a:gd name="connsiteY1" fmla="*/ 3614 h 17022"/>
                <a:gd name="connsiteX2" fmla="*/ 7132 w 16261"/>
                <a:gd name="connsiteY2" fmla="*/ 5801 h 17022"/>
                <a:gd name="connsiteX3" fmla="*/ 12648 w 16261"/>
                <a:gd name="connsiteY3" fmla="*/ 9795 h 17022"/>
                <a:gd name="connsiteX4" fmla="*/ 11221 w 16261"/>
                <a:gd name="connsiteY4" fmla="*/ 11792 h 17022"/>
                <a:gd name="connsiteX5" fmla="*/ 5801 w 16261"/>
                <a:gd name="connsiteY5" fmla="*/ 7798 h 17022"/>
                <a:gd name="connsiteX6" fmla="*/ 3709 w 16261"/>
                <a:gd name="connsiteY6" fmla="*/ 10651 h 17022"/>
                <a:gd name="connsiteX7" fmla="*/ 9890 w 16261"/>
                <a:gd name="connsiteY7" fmla="*/ 15120 h 17022"/>
                <a:gd name="connsiteX8" fmla="*/ 8464 w 16261"/>
                <a:gd name="connsiteY8" fmla="*/ 17022 h 17022"/>
                <a:gd name="connsiteX9" fmla="*/ 0 w 16261"/>
                <a:gd name="connsiteY9" fmla="*/ 10936 h 17022"/>
                <a:gd name="connsiteX10" fmla="*/ 7988 w 16261"/>
                <a:gd name="connsiteY10" fmla="*/ 0 h 17022"/>
                <a:gd name="connsiteX11" fmla="*/ 16262 w 16261"/>
                <a:gd name="connsiteY11" fmla="*/ 5896 h 17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261" h="17022">
                  <a:moveTo>
                    <a:pt x="14740" y="7893"/>
                  </a:moveTo>
                  <a:lnTo>
                    <a:pt x="8939" y="3614"/>
                  </a:lnTo>
                  <a:lnTo>
                    <a:pt x="7132" y="5801"/>
                  </a:lnTo>
                  <a:lnTo>
                    <a:pt x="12648" y="9795"/>
                  </a:lnTo>
                  <a:lnTo>
                    <a:pt x="11221" y="11792"/>
                  </a:lnTo>
                  <a:lnTo>
                    <a:pt x="5801" y="7798"/>
                  </a:lnTo>
                  <a:lnTo>
                    <a:pt x="3709" y="10651"/>
                  </a:lnTo>
                  <a:lnTo>
                    <a:pt x="9890" y="15120"/>
                  </a:lnTo>
                  <a:lnTo>
                    <a:pt x="8464" y="17022"/>
                  </a:lnTo>
                  <a:lnTo>
                    <a:pt x="0" y="10936"/>
                  </a:lnTo>
                  <a:lnTo>
                    <a:pt x="7988" y="0"/>
                  </a:lnTo>
                  <a:lnTo>
                    <a:pt x="16262" y="5896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181" name="Frihåndsform: figur 180">
              <a:extLst>
                <a:ext uri="{FF2B5EF4-FFF2-40B4-BE49-F238E27FC236}">
                  <a16:creationId xmlns:a16="http://schemas.microsoft.com/office/drawing/2014/main" id="{BF27F304-B357-4C3B-BDA2-114A38B8DB57}"/>
                </a:ext>
              </a:extLst>
            </p:cNvPr>
            <p:cNvSpPr/>
            <p:nvPr/>
          </p:nvSpPr>
          <p:spPr>
            <a:xfrm>
              <a:off x="10063099" y="947735"/>
              <a:ext cx="16451" cy="15025"/>
            </a:xfrm>
            <a:custGeom>
              <a:avLst/>
              <a:gdLst>
                <a:gd name="connsiteX0" fmla="*/ 0 w 16451"/>
                <a:gd name="connsiteY0" fmla="*/ 4470 h 15025"/>
                <a:gd name="connsiteX1" fmla="*/ 856 w 16451"/>
                <a:gd name="connsiteY1" fmla="*/ 7132 h 15025"/>
                <a:gd name="connsiteX2" fmla="*/ 9510 w 16451"/>
                <a:gd name="connsiteY2" fmla="*/ 3994 h 15025"/>
                <a:gd name="connsiteX3" fmla="*/ 2663 w 16451"/>
                <a:gd name="connsiteY3" fmla="*/ 12363 h 15025"/>
                <a:gd name="connsiteX4" fmla="*/ 3614 w 16451"/>
                <a:gd name="connsiteY4" fmla="*/ 15025 h 15025"/>
                <a:gd name="connsiteX5" fmla="*/ 16452 w 16451"/>
                <a:gd name="connsiteY5" fmla="*/ 10556 h 15025"/>
                <a:gd name="connsiteX6" fmla="*/ 15596 w 16451"/>
                <a:gd name="connsiteY6" fmla="*/ 7988 h 15025"/>
                <a:gd name="connsiteX7" fmla="*/ 6942 w 16451"/>
                <a:gd name="connsiteY7" fmla="*/ 11031 h 15025"/>
                <a:gd name="connsiteX8" fmla="*/ 13789 w 16451"/>
                <a:gd name="connsiteY8" fmla="*/ 2568 h 15025"/>
                <a:gd name="connsiteX9" fmla="*/ 12743 w 16451"/>
                <a:gd name="connsiteY9" fmla="*/ 0 h 15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451" h="15025">
                  <a:moveTo>
                    <a:pt x="0" y="4470"/>
                  </a:moveTo>
                  <a:lnTo>
                    <a:pt x="856" y="7132"/>
                  </a:lnTo>
                  <a:lnTo>
                    <a:pt x="9510" y="3994"/>
                  </a:lnTo>
                  <a:lnTo>
                    <a:pt x="2663" y="12363"/>
                  </a:lnTo>
                  <a:lnTo>
                    <a:pt x="3614" y="15025"/>
                  </a:lnTo>
                  <a:lnTo>
                    <a:pt x="16452" y="10556"/>
                  </a:lnTo>
                  <a:lnTo>
                    <a:pt x="15596" y="7988"/>
                  </a:lnTo>
                  <a:lnTo>
                    <a:pt x="6942" y="11031"/>
                  </a:lnTo>
                  <a:lnTo>
                    <a:pt x="13789" y="2568"/>
                  </a:lnTo>
                  <a:lnTo>
                    <a:pt x="12743" y="0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182" name="Frihåndsform: figur 181">
              <a:extLst>
                <a:ext uri="{FF2B5EF4-FFF2-40B4-BE49-F238E27FC236}">
                  <a16:creationId xmlns:a16="http://schemas.microsoft.com/office/drawing/2014/main" id="{7E016019-AD08-4F6A-9630-EE73B04A39BA}"/>
                </a:ext>
              </a:extLst>
            </p:cNvPr>
            <p:cNvSpPr/>
            <p:nvPr/>
          </p:nvSpPr>
          <p:spPr>
            <a:xfrm>
              <a:off x="10073941" y="974362"/>
              <a:ext cx="16451" cy="11316"/>
            </a:xfrm>
            <a:custGeom>
              <a:avLst/>
              <a:gdLst>
                <a:gd name="connsiteX0" fmla="*/ 0 w 16451"/>
                <a:gd name="connsiteY0" fmla="*/ 5801 h 11316"/>
                <a:gd name="connsiteX1" fmla="*/ 12267 w 16451"/>
                <a:gd name="connsiteY1" fmla="*/ 0 h 11316"/>
                <a:gd name="connsiteX2" fmla="*/ 16452 w 16451"/>
                <a:gd name="connsiteY2" fmla="*/ 8939 h 11316"/>
                <a:gd name="connsiteX3" fmla="*/ 14455 w 16451"/>
                <a:gd name="connsiteY3" fmla="*/ 9890 h 11316"/>
                <a:gd name="connsiteX4" fmla="*/ 11412 w 16451"/>
                <a:gd name="connsiteY4" fmla="*/ 3519 h 11316"/>
                <a:gd name="connsiteX5" fmla="*/ 8464 w 16451"/>
                <a:gd name="connsiteY5" fmla="*/ 4945 h 11316"/>
                <a:gd name="connsiteX6" fmla="*/ 10936 w 16451"/>
                <a:gd name="connsiteY6" fmla="*/ 10270 h 11316"/>
                <a:gd name="connsiteX7" fmla="*/ 8939 w 16451"/>
                <a:gd name="connsiteY7" fmla="*/ 11317 h 11316"/>
                <a:gd name="connsiteX8" fmla="*/ 6371 w 16451"/>
                <a:gd name="connsiteY8" fmla="*/ 5801 h 11316"/>
                <a:gd name="connsiteX9" fmla="*/ 1046 w 16451"/>
                <a:gd name="connsiteY9" fmla="*/ 8369 h 11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451" h="11316">
                  <a:moveTo>
                    <a:pt x="0" y="5801"/>
                  </a:moveTo>
                  <a:lnTo>
                    <a:pt x="12267" y="0"/>
                  </a:lnTo>
                  <a:lnTo>
                    <a:pt x="16452" y="8939"/>
                  </a:lnTo>
                  <a:lnTo>
                    <a:pt x="14455" y="9890"/>
                  </a:lnTo>
                  <a:lnTo>
                    <a:pt x="11412" y="3519"/>
                  </a:lnTo>
                  <a:lnTo>
                    <a:pt x="8464" y="4945"/>
                  </a:lnTo>
                  <a:lnTo>
                    <a:pt x="10936" y="10270"/>
                  </a:lnTo>
                  <a:lnTo>
                    <a:pt x="8939" y="11317"/>
                  </a:lnTo>
                  <a:lnTo>
                    <a:pt x="6371" y="5801"/>
                  </a:lnTo>
                  <a:lnTo>
                    <a:pt x="1046" y="8369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grpSp>
          <p:nvGrpSpPr>
            <p:cNvPr id="183" name="dasdasda">
              <a:extLst>
                <a:ext uri="{FF2B5EF4-FFF2-40B4-BE49-F238E27FC236}">
                  <a16:creationId xmlns:a16="http://schemas.microsoft.com/office/drawing/2014/main" id="{C5C5364D-953D-422A-8DFF-1F3AB6BA64B6}"/>
                </a:ext>
              </a:extLst>
            </p:cNvPr>
            <p:cNvGrpSpPr/>
            <p:nvPr/>
          </p:nvGrpSpPr>
          <p:grpSpPr>
            <a:xfrm>
              <a:off x="10083640" y="703431"/>
              <a:ext cx="259825" cy="302469"/>
              <a:chOff x="10083640" y="703431"/>
              <a:chExt cx="259825" cy="302469"/>
            </a:xfrm>
            <a:solidFill>
              <a:srgbClr val="EBEBEB"/>
            </a:solidFill>
          </p:grpSpPr>
          <p:sp>
            <p:nvSpPr>
              <p:cNvPr id="234" name="Frihåndsform: figur 233">
                <a:extLst>
                  <a:ext uri="{FF2B5EF4-FFF2-40B4-BE49-F238E27FC236}">
                    <a16:creationId xmlns:a16="http://schemas.microsoft.com/office/drawing/2014/main" id="{3D2078F1-39B4-4257-B149-AA6D4198BF1B}"/>
                  </a:ext>
                </a:extLst>
              </p:cNvPr>
              <p:cNvSpPr/>
              <p:nvPr/>
            </p:nvSpPr>
            <p:spPr>
              <a:xfrm>
                <a:off x="10083640" y="991004"/>
                <a:ext cx="15576" cy="14896"/>
              </a:xfrm>
              <a:custGeom>
                <a:avLst/>
                <a:gdLst>
                  <a:gd name="connsiteX0" fmla="*/ 0 w 15576"/>
                  <a:gd name="connsiteY0" fmla="*/ 7798 h 14896"/>
                  <a:gd name="connsiteX1" fmla="*/ 11221 w 15576"/>
                  <a:gd name="connsiteY1" fmla="*/ 0 h 14896"/>
                  <a:gd name="connsiteX2" fmla="*/ 14645 w 15576"/>
                  <a:gd name="connsiteY2" fmla="*/ 4850 h 14896"/>
                  <a:gd name="connsiteX3" fmla="*/ 12172 w 15576"/>
                  <a:gd name="connsiteY3" fmla="*/ 13409 h 14896"/>
                  <a:gd name="connsiteX4" fmla="*/ 3423 w 15576"/>
                  <a:gd name="connsiteY4" fmla="*/ 12648 h 14896"/>
                  <a:gd name="connsiteX5" fmla="*/ 0 w 15576"/>
                  <a:gd name="connsiteY5" fmla="*/ 7798 h 14896"/>
                  <a:gd name="connsiteX6" fmla="*/ 3614 w 15576"/>
                  <a:gd name="connsiteY6" fmla="*/ 8749 h 14896"/>
                  <a:gd name="connsiteX7" fmla="*/ 5040 w 15576"/>
                  <a:gd name="connsiteY7" fmla="*/ 10841 h 14896"/>
                  <a:gd name="connsiteX8" fmla="*/ 10461 w 15576"/>
                  <a:gd name="connsiteY8" fmla="*/ 11126 h 14896"/>
                  <a:gd name="connsiteX9" fmla="*/ 12743 w 15576"/>
                  <a:gd name="connsiteY9" fmla="*/ 8273 h 14896"/>
                  <a:gd name="connsiteX10" fmla="*/ 12077 w 15576"/>
                  <a:gd name="connsiteY10" fmla="*/ 5135 h 14896"/>
                  <a:gd name="connsiteX11" fmla="*/ 10936 w 15576"/>
                  <a:gd name="connsiteY11" fmla="*/ 3519 h 14896"/>
                  <a:gd name="connsiteX12" fmla="*/ 3614 w 15576"/>
                  <a:gd name="connsiteY12" fmla="*/ 8749 h 148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5576" h="14896">
                    <a:moveTo>
                      <a:pt x="0" y="7798"/>
                    </a:moveTo>
                    <a:lnTo>
                      <a:pt x="11221" y="0"/>
                    </a:lnTo>
                    <a:lnTo>
                      <a:pt x="14645" y="4850"/>
                    </a:lnTo>
                    <a:cubicBezTo>
                      <a:pt x="16262" y="7132"/>
                      <a:pt x="15976" y="10841"/>
                      <a:pt x="12172" y="13409"/>
                    </a:cubicBezTo>
                    <a:cubicBezTo>
                      <a:pt x="8559" y="15881"/>
                      <a:pt x="5040" y="15025"/>
                      <a:pt x="3423" y="12648"/>
                    </a:cubicBezTo>
                    <a:lnTo>
                      <a:pt x="0" y="7798"/>
                    </a:lnTo>
                    <a:close/>
                    <a:moveTo>
                      <a:pt x="3614" y="8749"/>
                    </a:moveTo>
                    <a:lnTo>
                      <a:pt x="5040" y="10841"/>
                    </a:lnTo>
                    <a:cubicBezTo>
                      <a:pt x="6181" y="12363"/>
                      <a:pt x="7893" y="12838"/>
                      <a:pt x="10461" y="11126"/>
                    </a:cubicBezTo>
                    <a:cubicBezTo>
                      <a:pt x="11887" y="10175"/>
                      <a:pt x="12553" y="9129"/>
                      <a:pt x="12743" y="8273"/>
                    </a:cubicBezTo>
                    <a:cubicBezTo>
                      <a:pt x="13123" y="7322"/>
                      <a:pt x="13028" y="6372"/>
                      <a:pt x="12077" y="5135"/>
                    </a:cubicBezTo>
                    <a:lnTo>
                      <a:pt x="10936" y="3519"/>
                    </a:lnTo>
                    <a:lnTo>
                      <a:pt x="3614" y="8749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35" name="Frihåndsform: figur 234">
                <a:extLst>
                  <a:ext uri="{FF2B5EF4-FFF2-40B4-BE49-F238E27FC236}">
                    <a16:creationId xmlns:a16="http://schemas.microsoft.com/office/drawing/2014/main" id="{C18853CC-20E5-4377-8CCB-A186B3AE484E}"/>
                  </a:ext>
                </a:extLst>
              </p:cNvPr>
              <p:cNvSpPr/>
              <p:nvPr/>
            </p:nvSpPr>
            <p:spPr>
              <a:xfrm>
                <a:off x="10320907" y="970463"/>
                <a:ext cx="15836" cy="14585"/>
              </a:xfrm>
              <a:custGeom>
                <a:avLst/>
                <a:gdLst>
                  <a:gd name="connsiteX0" fmla="*/ 12933 w 15836"/>
                  <a:gd name="connsiteY0" fmla="*/ 3899 h 14585"/>
                  <a:gd name="connsiteX1" fmla="*/ 14930 w 15836"/>
                  <a:gd name="connsiteY1" fmla="*/ 11221 h 14585"/>
                  <a:gd name="connsiteX2" fmla="*/ 11507 w 15836"/>
                  <a:gd name="connsiteY2" fmla="*/ 14455 h 14585"/>
                  <a:gd name="connsiteX3" fmla="*/ 8083 w 15836"/>
                  <a:gd name="connsiteY3" fmla="*/ 13979 h 14585"/>
                  <a:gd name="connsiteX4" fmla="*/ 0 w 15836"/>
                  <a:gd name="connsiteY4" fmla="*/ 9985 h 14585"/>
                  <a:gd name="connsiteX5" fmla="*/ 1331 w 15836"/>
                  <a:gd name="connsiteY5" fmla="*/ 7322 h 14585"/>
                  <a:gd name="connsiteX6" fmla="*/ 9224 w 15836"/>
                  <a:gd name="connsiteY6" fmla="*/ 11221 h 14585"/>
                  <a:gd name="connsiteX7" fmla="*/ 12743 w 15836"/>
                  <a:gd name="connsiteY7" fmla="*/ 10270 h 14585"/>
                  <a:gd name="connsiteX8" fmla="*/ 11697 w 15836"/>
                  <a:gd name="connsiteY8" fmla="*/ 6562 h 14585"/>
                  <a:gd name="connsiteX9" fmla="*/ 3709 w 15836"/>
                  <a:gd name="connsiteY9" fmla="*/ 2663 h 14585"/>
                  <a:gd name="connsiteX10" fmla="*/ 5040 w 15836"/>
                  <a:gd name="connsiteY10" fmla="*/ 0 h 14585"/>
                  <a:gd name="connsiteX11" fmla="*/ 12933 w 15836"/>
                  <a:gd name="connsiteY11" fmla="*/ 3899 h 145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5836" h="14585">
                    <a:moveTo>
                      <a:pt x="12933" y="3899"/>
                    </a:moveTo>
                    <a:cubicBezTo>
                      <a:pt x="16071" y="5516"/>
                      <a:pt x="16547" y="8178"/>
                      <a:pt x="14930" y="11221"/>
                    </a:cubicBezTo>
                    <a:cubicBezTo>
                      <a:pt x="14360" y="12363"/>
                      <a:pt x="13218" y="13884"/>
                      <a:pt x="11507" y="14455"/>
                    </a:cubicBezTo>
                    <a:cubicBezTo>
                      <a:pt x="10461" y="14740"/>
                      <a:pt x="9320" y="14550"/>
                      <a:pt x="8083" y="13979"/>
                    </a:cubicBezTo>
                    <a:lnTo>
                      <a:pt x="0" y="9985"/>
                    </a:lnTo>
                    <a:lnTo>
                      <a:pt x="1331" y="7322"/>
                    </a:lnTo>
                    <a:lnTo>
                      <a:pt x="9224" y="11221"/>
                    </a:lnTo>
                    <a:cubicBezTo>
                      <a:pt x="10936" y="12077"/>
                      <a:pt x="12172" y="11412"/>
                      <a:pt x="12743" y="10270"/>
                    </a:cubicBezTo>
                    <a:cubicBezTo>
                      <a:pt x="13599" y="8464"/>
                      <a:pt x="13123" y="7418"/>
                      <a:pt x="11697" y="6562"/>
                    </a:cubicBezTo>
                    <a:lnTo>
                      <a:pt x="3709" y="2663"/>
                    </a:lnTo>
                    <a:lnTo>
                      <a:pt x="5040" y="0"/>
                    </a:lnTo>
                    <a:lnTo>
                      <a:pt x="12933" y="3899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36" name="Frihåndsform: figur 235">
                <a:extLst>
                  <a:ext uri="{FF2B5EF4-FFF2-40B4-BE49-F238E27FC236}">
                    <a16:creationId xmlns:a16="http://schemas.microsoft.com/office/drawing/2014/main" id="{2058D150-C441-4D50-8E59-00ECCF1DD64B}"/>
                  </a:ext>
                </a:extLst>
              </p:cNvPr>
              <p:cNvSpPr/>
              <p:nvPr/>
            </p:nvSpPr>
            <p:spPr>
              <a:xfrm>
                <a:off x="10233418" y="703431"/>
                <a:ext cx="15881" cy="11126"/>
              </a:xfrm>
              <a:custGeom>
                <a:avLst/>
                <a:gdLst>
                  <a:gd name="connsiteX0" fmla="*/ 14740 w 15881"/>
                  <a:gd name="connsiteY0" fmla="*/ 11126 h 11126"/>
                  <a:gd name="connsiteX1" fmla="*/ 4660 w 15881"/>
                  <a:gd name="connsiteY1" fmla="*/ 9129 h 11126"/>
                  <a:gd name="connsiteX2" fmla="*/ 761 w 15881"/>
                  <a:gd name="connsiteY2" fmla="*/ 8559 h 11126"/>
                  <a:gd name="connsiteX3" fmla="*/ 0 w 15881"/>
                  <a:gd name="connsiteY3" fmla="*/ 8464 h 11126"/>
                  <a:gd name="connsiteX4" fmla="*/ 571 w 15881"/>
                  <a:gd name="connsiteY4" fmla="*/ 0 h 11126"/>
                  <a:gd name="connsiteX5" fmla="*/ 4374 w 15881"/>
                  <a:gd name="connsiteY5" fmla="*/ 475 h 11126"/>
                  <a:gd name="connsiteX6" fmla="*/ 15881 w 15881"/>
                  <a:gd name="connsiteY6" fmla="*/ 2663 h 11126"/>
                  <a:gd name="connsiteX7" fmla="*/ 14740 w 15881"/>
                  <a:gd name="connsiteY7" fmla="*/ 11126 h 111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5881" h="11126">
                    <a:moveTo>
                      <a:pt x="14740" y="11126"/>
                    </a:moveTo>
                    <a:cubicBezTo>
                      <a:pt x="11412" y="10366"/>
                      <a:pt x="7988" y="9605"/>
                      <a:pt x="4660" y="9129"/>
                    </a:cubicBezTo>
                    <a:cubicBezTo>
                      <a:pt x="3328" y="8939"/>
                      <a:pt x="2092" y="8749"/>
                      <a:pt x="761" y="8559"/>
                    </a:cubicBezTo>
                    <a:cubicBezTo>
                      <a:pt x="475" y="8559"/>
                      <a:pt x="285" y="8559"/>
                      <a:pt x="0" y="8464"/>
                    </a:cubicBezTo>
                    <a:lnTo>
                      <a:pt x="571" y="0"/>
                    </a:lnTo>
                    <a:cubicBezTo>
                      <a:pt x="2377" y="285"/>
                      <a:pt x="3804" y="475"/>
                      <a:pt x="4374" y="475"/>
                    </a:cubicBezTo>
                    <a:cubicBezTo>
                      <a:pt x="8273" y="1141"/>
                      <a:pt x="11982" y="1807"/>
                      <a:pt x="15881" y="2663"/>
                    </a:cubicBezTo>
                    <a:lnTo>
                      <a:pt x="14740" y="11126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37" name="Frihåndsform: figur 236">
                <a:extLst>
                  <a:ext uri="{FF2B5EF4-FFF2-40B4-BE49-F238E27FC236}">
                    <a16:creationId xmlns:a16="http://schemas.microsoft.com/office/drawing/2014/main" id="{A3A1D7E9-EE83-48D2-A2B5-932FA8B7EDA2}"/>
                  </a:ext>
                </a:extLst>
              </p:cNvPr>
              <p:cNvSpPr/>
              <p:nvPr/>
            </p:nvSpPr>
            <p:spPr>
              <a:xfrm>
                <a:off x="10160479" y="703431"/>
                <a:ext cx="15786" cy="11031"/>
              </a:xfrm>
              <a:custGeom>
                <a:avLst/>
                <a:gdLst>
                  <a:gd name="connsiteX0" fmla="*/ 15786 w 15786"/>
                  <a:gd name="connsiteY0" fmla="*/ 8369 h 11031"/>
                  <a:gd name="connsiteX1" fmla="*/ 14360 w 15786"/>
                  <a:gd name="connsiteY1" fmla="*/ 8559 h 11031"/>
                  <a:gd name="connsiteX2" fmla="*/ 10556 w 15786"/>
                  <a:gd name="connsiteY2" fmla="*/ 9129 h 11031"/>
                  <a:gd name="connsiteX3" fmla="*/ 951 w 15786"/>
                  <a:gd name="connsiteY3" fmla="*/ 11031 h 11031"/>
                  <a:gd name="connsiteX4" fmla="*/ 0 w 15786"/>
                  <a:gd name="connsiteY4" fmla="*/ 2758 h 11031"/>
                  <a:gd name="connsiteX5" fmla="*/ 11982 w 15786"/>
                  <a:gd name="connsiteY5" fmla="*/ 475 h 11031"/>
                  <a:gd name="connsiteX6" fmla="*/ 15120 w 15786"/>
                  <a:gd name="connsiteY6" fmla="*/ 0 h 11031"/>
                  <a:gd name="connsiteX7" fmla="*/ 15786 w 15786"/>
                  <a:gd name="connsiteY7" fmla="*/ 8369 h 110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5786" h="11031">
                    <a:moveTo>
                      <a:pt x="15786" y="8369"/>
                    </a:moveTo>
                    <a:cubicBezTo>
                      <a:pt x="15311" y="8464"/>
                      <a:pt x="14835" y="8559"/>
                      <a:pt x="14360" y="8559"/>
                    </a:cubicBezTo>
                    <a:cubicBezTo>
                      <a:pt x="13028" y="8749"/>
                      <a:pt x="11792" y="8939"/>
                      <a:pt x="10556" y="9129"/>
                    </a:cubicBezTo>
                    <a:cubicBezTo>
                      <a:pt x="7322" y="9700"/>
                      <a:pt x="4089" y="10270"/>
                      <a:pt x="951" y="11031"/>
                    </a:cubicBezTo>
                    <a:lnTo>
                      <a:pt x="0" y="2758"/>
                    </a:lnTo>
                    <a:cubicBezTo>
                      <a:pt x="3994" y="1902"/>
                      <a:pt x="7988" y="1141"/>
                      <a:pt x="11982" y="475"/>
                    </a:cubicBezTo>
                    <a:cubicBezTo>
                      <a:pt x="12458" y="380"/>
                      <a:pt x="13599" y="190"/>
                      <a:pt x="15120" y="0"/>
                    </a:cubicBezTo>
                    <a:lnTo>
                      <a:pt x="15786" y="8369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38" name="Frihåndsform: figur 237">
                <a:extLst>
                  <a:ext uri="{FF2B5EF4-FFF2-40B4-BE49-F238E27FC236}">
                    <a16:creationId xmlns:a16="http://schemas.microsoft.com/office/drawing/2014/main" id="{71FE0D5E-7633-4B62-B421-660562E5D17A}"/>
                  </a:ext>
                </a:extLst>
              </p:cNvPr>
              <p:cNvSpPr/>
              <p:nvPr/>
            </p:nvSpPr>
            <p:spPr>
              <a:xfrm>
                <a:off x="10328325" y="956676"/>
                <a:ext cx="15141" cy="13976"/>
              </a:xfrm>
              <a:custGeom>
                <a:avLst/>
                <a:gdLst>
                  <a:gd name="connsiteX0" fmla="*/ 0 w 15141"/>
                  <a:gd name="connsiteY0" fmla="*/ 9317 h 13976"/>
                  <a:gd name="connsiteX1" fmla="*/ 2092 w 15141"/>
                  <a:gd name="connsiteY1" fmla="*/ 3611 h 13976"/>
                  <a:gd name="connsiteX2" fmla="*/ 10080 w 15141"/>
                  <a:gd name="connsiteY2" fmla="*/ 568 h 13976"/>
                  <a:gd name="connsiteX3" fmla="*/ 14740 w 15141"/>
                  <a:gd name="connsiteY3" fmla="*/ 8366 h 13976"/>
                  <a:gd name="connsiteX4" fmla="*/ 12648 w 15141"/>
                  <a:gd name="connsiteY4" fmla="*/ 13977 h 13976"/>
                  <a:gd name="connsiteX5" fmla="*/ 0 w 15141"/>
                  <a:gd name="connsiteY5" fmla="*/ 9317 h 13976"/>
                  <a:gd name="connsiteX6" fmla="*/ 11507 w 15141"/>
                  <a:gd name="connsiteY6" fmla="*/ 10743 h 13976"/>
                  <a:gd name="connsiteX7" fmla="*/ 12458 w 15141"/>
                  <a:gd name="connsiteY7" fmla="*/ 8081 h 13976"/>
                  <a:gd name="connsiteX8" fmla="*/ 9224 w 15141"/>
                  <a:gd name="connsiteY8" fmla="*/ 3611 h 13976"/>
                  <a:gd name="connsiteX9" fmla="*/ 4089 w 15141"/>
                  <a:gd name="connsiteY9" fmla="*/ 5133 h 13976"/>
                  <a:gd name="connsiteX10" fmla="*/ 3138 w 15141"/>
                  <a:gd name="connsiteY10" fmla="*/ 7700 h 13976"/>
                  <a:gd name="connsiteX11" fmla="*/ 11507 w 15141"/>
                  <a:gd name="connsiteY11" fmla="*/ 10743 h 139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5141" h="13976">
                    <a:moveTo>
                      <a:pt x="0" y="9317"/>
                    </a:moveTo>
                    <a:lnTo>
                      <a:pt x="2092" y="3611"/>
                    </a:lnTo>
                    <a:cubicBezTo>
                      <a:pt x="3709" y="-763"/>
                      <a:pt x="7703" y="-288"/>
                      <a:pt x="10080" y="568"/>
                    </a:cubicBezTo>
                    <a:cubicBezTo>
                      <a:pt x="12743" y="1614"/>
                      <a:pt x="16357" y="4182"/>
                      <a:pt x="14740" y="8366"/>
                    </a:cubicBezTo>
                    <a:lnTo>
                      <a:pt x="12648" y="13977"/>
                    </a:lnTo>
                    <a:lnTo>
                      <a:pt x="0" y="9317"/>
                    </a:lnTo>
                    <a:close/>
                    <a:moveTo>
                      <a:pt x="11507" y="10743"/>
                    </a:moveTo>
                    <a:lnTo>
                      <a:pt x="12458" y="8081"/>
                    </a:lnTo>
                    <a:cubicBezTo>
                      <a:pt x="13314" y="5893"/>
                      <a:pt x="11412" y="4277"/>
                      <a:pt x="9224" y="3611"/>
                    </a:cubicBezTo>
                    <a:cubicBezTo>
                      <a:pt x="5516" y="2185"/>
                      <a:pt x="4565" y="3896"/>
                      <a:pt x="4089" y="5133"/>
                    </a:cubicBezTo>
                    <a:lnTo>
                      <a:pt x="3138" y="7700"/>
                    </a:lnTo>
                    <a:lnTo>
                      <a:pt x="11507" y="10743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</p:grpSp>
        <p:sp>
          <p:nvSpPr>
            <p:cNvPr id="184" name="Frihåndsform: figur 183">
              <a:extLst>
                <a:ext uri="{FF2B5EF4-FFF2-40B4-BE49-F238E27FC236}">
                  <a16:creationId xmlns:a16="http://schemas.microsoft.com/office/drawing/2014/main" id="{68D385EB-12B4-4940-9B79-8CBE8238DC17}"/>
                </a:ext>
              </a:extLst>
            </p:cNvPr>
            <p:cNvSpPr/>
            <p:nvPr/>
          </p:nvSpPr>
          <p:spPr>
            <a:xfrm>
              <a:off x="10300366" y="1000418"/>
              <a:ext cx="14835" cy="14264"/>
            </a:xfrm>
            <a:custGeom>
              <a:avLst/>
              <a:gdLst>
                <a:gd name="connsiteX0" fmla="*/ 14835 w 14835"/>
                <a:gd name="connsiteY0" fmla="*/ 12077 h 14264"/>
                <a:gd name="connsiteX1" fmla="*/ 12933 w 14835"/>
                <a:gd name="connsiteY1" fmla="*/ 14265 h 14264"/>
                <a:gd name="connsiteX2" fmla="*/ 4565 w 14835"/>
                <a:gd name="connsiteY2" fmla="*/ 6942 h 14264"/>
                <a:gd name="connsiteX3" fmla="*/ 1807 w 14835"/>
                <a:gd name="connsiteY3" fmla="*/ 10080 h 14264"/>
                <a:gd name="connsiteX4" fmla="*/ 0 w 14835"/>
                <a:gd name="connsiteY4" fmla="*/ 8464 h 14264"/>
                <a:gd name="connsiteX5" fmla="*/ 7322 w 14835"/>
                <a:gd name="connsiteY5" fmla="*/ 0 h 14264"/>
                <a:gd name="connsiteX6" fmla="*/ 9129 w 14835"/>
                <a:gd name="connsiteY6" fmla="*/ 1617 h 14264"/>
                <a:gd name="connsiteX7" fmla="*/ 6467 w 14835"/>
                <a:gd name="connsiteY7" fmla="*/ 4755 h 14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835" h="14264">
                  <a:moveTo>
                    <a:pt x="14835" y="12077"/>
                  </a:moveTo>
                  <a:lnTo>
                    <a:pt x="12933" y="14265"/>
                  </a:lnTo>
                  <a:lnTo>
                    <a:pt x="4565" y="6942"/>
                  </a:lnTo>
                  <a:lnTo>
                    <a:pt x="1807" y="10080"/>
                  </a:lnTo>
                  <a:lnTo>
                    <a:pt x="0" y="8464"/>
                  </a:lnTo>
                  <a:lnTo>
                    <a:pt x="7322" y="0"/>
                  </a:lnTo>
                  <a:lnTo>
                    <a:pt x="9129" y="1617"/>
                  </a:lnTo>
                  <a:lnTo>
                    <a:pt x="6467" y="4755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185" name="Frihåndsform: figur 184">
              <a:extLst>
                <a:ext uri="{FF2B5EF4-FFF2-40B4-BE49-F238E27FC236}">
                  <a16:creationId xmlns:a16="http://schemas.microsoft.com/office/drawing/2014/main" id="{A3CCC96F-ED56-4E17-A7D2-CADBEF934D25}"/>
                </a:ext>
              </a:extLst>
            </p:cNvPr>
            <p:cNvSpPr/>
            <p:nvPr/>
          </p:nvSpPr>
          <p:spPr>
            <a:xfrm>
              <a:off x="10313490" y="983491"/>
              <a:ext cx="15215" cy="13218"/>
            </a:xfrm>
            <a:custGeom>
              <a:avLst/>
              <a:gdLst>
                <a:gd name="connsiteX0" fmla="*/ 15216 w 15215"/>
                <a:gd name="connsiteY0" fmla="*/ 10746 h 13218"/>
                <a:gd name="connsiteX1" fmla="*/ 13694 w 15215"/>
                <a:gd name="connsiteY1" fmla="*/ 13218 h 13218"/>
                <a:gd name="connsiteX2" fmla="*/ 4279 w 15215"/>
                <a:gd name="connsiteY2" fmla="*/ 7322 h 13218"/>
                <a:gd name="connsiteX3" fmla="*/ 2092 w 15215"/>
                <a:gd name="connsiteY3" fmla="*/ 10841 h 13218"/>
                <a:gd name="connsiteX4" fmla="*/ 0 w 15215"/>
                <a:gd name="connsiteY4" fmla="*/ 9605 h 13218"/>
                <a:gd name="connsiteX5" fmla="*/ 5991 w 15215"/>
                <a:gd name="connsiteY5" fmla="*/ 0 h 13218"/>
                <a:gd name="connsiteX6" fmla="*/ 7988 w 15215"/>
                <a:gd name="connsiteY6" fmla="*/ 1331 h 13218"/>
                <a:gd name="connsiteX7" fmla="*/ 5801 w 15215"/>
                <a:gd name="connsiteY7" fmla="*/ 4850 h 13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215" h="13218">
                  <a:moveTo>
                    <a:pt x="15216" y="10746"/>
                  </a:moveTo>
                  <a:lnTo>
                    <a:pt x="13694" y="13218"/>
                  </a:lnTo>
                  <a:lnTo>
                    <a:pt x="4279" y="7322"/>
                  </a:lnTo>
                  <a:lnTo>
                    <a:pt x="2092" y="10841"/>
                  </a:lnTo>
                  <a:lnTo>
                    <a:pt x="0" y="9605"/>
                  </a:lnTo>
                  <a:lnTo>
                    <a:pt x="5991" y="0"/>
                  </a:lnTo>
                  <a:lnTo>
                    <a:pt x="7988" y="1331"/>
                  </a:lnTo>
                  <a:lnTo>
                    <a:pt x="5801" y="4850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grpSp>
          <p:nvGrpSpPr>
            <p:cNvPr id="186" name="dasdasda">
              <a:extLst>
                <a:ext uri="{FF2B5EF4-FFF2-40B4-BE49-F238E27FC236}">
                  <a16:creationId xmlns:a16="http://schemas.microsoft.com/office/drawing/2014/main" id="{10A1D84C-4B8F-47C2-B47D-A353BE426D67}"/>
                </a:ext>
              </a:extLst>
            </p:cNvPr>
            <p:cNvGrpSpPr/>
            <p:nvPr/>
          </p:nvGrpSpPr>
          <p:grpSpPr>
            <a:xfrm>
              <a:off x="10165712" y="777131"/>
              <a:ext cx="182305" cy="281209"/>
              <a:chOff x="10165712" y="777131"/>
              <a:chExt cx="182305" cy="281209"/>
            </a:xfrm>
            <a:solidFill>
              <a:srgbClr val="EBEBEB"/>
            </a:solidFill>
          </p:grpSpPr>
          <p:sp>
            <p:nvSpPr>
              <p:cNvPr id="230" name="Frihåndsform: figur 229">
                <a:extLst>
                  <a:ext uri="{FF2B5EF4-FFF2-40B4-BE49-F238E27FC236}">
                    <a16:creationId xmlns:a16="http://schemas.microsoft.com/office/drawing/2014/main" id="{AFC08E76-E3CD-4F69-8310-D8220BC2BD8A}"/>
                  </a:ext>
                </a:extLst>
              </p:cNvPr>
              <p:cNvSpPr/>
              <p:nvPr/>
            </p:nvSpPr>
            <p:spPr>
              <a:xfrm>
                <a:off x="10333833" y="941053"/>
                <a:ext cx="14184" cy="13549"/>
              </a:xfrm>
              <a:custGeom>
                <a:avLst/>
                <a:gdLst>
                  <a:gd name="connsiteX0" fmla="*/ 198 w 14184"/>
                  <a:gd name="connsiteY0" fmla="*/ 5065 h 13549"/>
                  <a:gd name="connsiteX1" fmla="*/ 8661 w 14184"/>
                  <a:gd name="connsiteY1" fmla="*/ 311 h 13549"/>
                  <a:gd name="connsiteX2" fmla="*/ 13987 w 14184"/>
                  <a:gd name="connsiteY2" fmla="*/ 8489 h 13549"/>
                  <a:gd name="connsiteX3" fmla="*/ 5523 w 14184"/>
                  <a:gd name="connsiteY3" fmla="*/ 13244 h 13549"/>
                  <a:gd name="connsiteX4" fmla="*/ 198 w 14184"/>
                  <a:gd name="connsiteY4" fmla="*/ 5065 h 13549"/>
                  <a:gd name="connsiteX5" fmla="*/ 11704 w 14184"/>
                  <a:gd name="connsiteY5" fmla="*/ 8108 h 13549"/>
                  <a:gd name="connsiteX6" fmla="*/ 7996 w 14184"/>
                  <a:gd name="connsiteY6" fmla="*/ 3354 h 13549"/>
                  <a:gd name="connsiteX7" fmla="*/ 2480 w 14184"/>
                  <a:gd name="connsiteY7" fmla="*/ 5826 h 13549"/>
                  <a:gd name="connsiteX8" fmla="*/ 6189 w 14184"/>
                  <a:gd name="connsiteY8" fmla="*/ 10581 h 13549"/>
                  <a:gd name="connsiteX9" fmla="*/ 11704 w 14184"/>
                  <a:gd name="connsiteY9" fmla="*/ 8108 h 135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4184" h="13549">
                    <a:moveTo>
                      <a:pt x="198" y="5065"/>
                    </a:moveTo>
                    <a:cubicBezTo>
                      <a:pt x="578" y="3259"/>
                      <a:pt x="2575" y="-1211"/>
                      <a:pt x="8661" y="311"/>
                    </a:cubicBezTo>
                    <a:cubicBezTo>
                      <a:pt x="14843" y="1832"/>
                      <a:pt x="14367" y="6682"/>
                      <a:pt x="13987" y="8489"/>
                    </a:cubicBezTo>
                    <a:cubicBezTo>
                      <a:pt x="13606" y="10201"/>
                      <a:pt x="11609" y="14765"/>
                      <a:pt x="5523" y="13244"/>
                    </a:cubicBezTo>
                    <a:cubicBezTo>
                      <a:pt x="-658" y="11722"/>
                      <a:pt x="-183" y="6872"/>
                      <a:pt x="198" y="5065"/>
                    </a:cubicBezTo>
                    <a:moveTo>
                      <a:pt x="11704" y="8108"/>
                    </a:moveTo>
                    <a:cubicBezTo>
                      <a:pt x="12085" y="6587"/>
                      <a:pt x="11704" y="4305"/>
                      <a:pt x="7996" y="3354"/>
                    </a:cubicBezTo>
                    <a:cubicBezTo>
                      <a:pt x="4287" y="2403"/>
                      <a:pt x="2860" y="4305"/>
                      <a:pt x="2480" y="5826"/>
                    </a:cubicBezTo>
                    <a:cubicBezTo>
                      <a:pt x="2100" y="7348"/>
                      <a:pt x="2480" y="9725"/>
                      <a:pt x="6189" y="10581"/>
                    </a:cubicBezTo>
                    <a:cubicBezTo>
                      <a:pt x="9898" y="11532"/>
                      <a:pt x="11324" y="9630"/>
                      <a:pt x="11704" y="8108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31" name="Frihåndsform: figur 230">
                <a:extLst>
                  <a:ext uri="{FF2B5EF4-FFF2-40B4-BE49-F238E27FC236}">
                    <a16:creationId xmlns:a16="http://schemas.microsoft.com/office/drawing/2014/main" id="{6DC4A93C-9F9B-4EDF-89AA-8F3CD221926B}"/>
                  </a:ext>
                </a:extLst>
              </p:cNvPr>
              <p:cNvSpPr/>
              <p:nvPr/>
            </p:nvSpPr>
            <p:spPr>
              <a:xfrm>
                <a:off x="10197947" y="777131"/>
                <a:ext cx="13884" cy="31762"/>
              </a:xfrm>
              <a:custGeom>
                <a:avLst/>
                <a:gdLst>
                  <a:gd name="connsiteX0" fmla="*/ 10841 w 13884"/>
                  <a:gd name="connsiteY0" fmla="*/ 31762 h 31762"/>
                  <a:gd name="connsiteX1" fmla="*/ 3233 w 13884"/>
                  <a:gd name="connsiteY1" fmla="*/ 31762 h 31762"/>
                  <a:gd name="connsiteX2" fmla="*/ 1902 w 13884"/>
                  <a:gd name="connsiteY2" fmla="*/ 26912 h 31762"/>
                  <a:gd name="connsiteX3" fmla="*/ 285 w 13884"/>
                  <a:gd name="connsiteY3" fmla="*/ 20731 h 31762"/>
                  <a:gd name="connsiteX4" fmla="*/ 0 w 13884"/>
                  <a:gd name="connsiteY4" fmla="*/ 16642 h 31762"/>
                  <a:gd name="connsiteX5" fmla="*/ 3899 w 13884"/>
                  <a:gd name="connsiteY5" fmla="*/ 0 h 31762"/>
                  <a:gd name="connsiteX6" fmla="*/ 4089 w 13884"/>
                  <a:gd name="connsiteY6" fmla="*/ 95 h 31762"/>
                  <a:gd name="connsiteX7" fmla="*/ 7132 w 13884"/>
                  <a:gd name="connsiteY7" fmla="*/ 951 h 31762"/>
                  <a:gd name="connsiteX8" fmla="*/ 10080 w 13884"/>
                  <a:gd name="connsiteY8" fmla="*/ 95 h 31762"/>
                  <a:gd name="connsiteX9" fmla="*/ 13884 w 13884"/>
                  <a:gd name="connsiteY9" fmla="*/ 16737 h 31762"/>
                  <a:gd name="connsiteX10" fmla="*/ 13599 w 13884"/>
                  <a:gd name="connsiteY10" fmla="*/ 20731 h 31762"/>
                  <a:gd name="connsiteX11" fmla="*/ 12077 w 13884"/>
                  <a:gd name="connsiteY11" fmla="*/ 27198 h 31762"/>
                  <a:gd name="connsiteX12" fmla="*/ 10841 w 13884"/>
                  <a:gd name="connsiteY12" fmla="*/ 31762 h 317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3884" h="31762">
                    <a:moveTo>
                      <a:pt x="10841" y="31762"/>
                    </a:moveTo>
                    <a:lnTo>
                      <a:pt x="3233" y="31762"/>
                    </a:lnTo>
                    <a:cubicBezTo>
                      <a:pt x="3043" y="30241"/>
                      <a:pt x="2473" y="28624"/>
                      <a:pt x="1902" y="26912"/>
                    </a:cubicBezTo>
                    <a:cubicBezTo>
                      <a:pt x="1236" y="25010"/>
                      <a:pt x="475" y="22918"/>
                      <a:pt x="285" y="20731"/>
                    </a:cubicBezTo>
                    <a:cubicBezTo>
                      <a:pt x="95" y="19400"/>
                      <a:pt x="0" y="18068"/>
                      <a:pt x="0" y="16642"/>
                    </a:cubicBezTo>
                    <a:cubicBezTo>
                      <a:pt x="0" y="9985"/>
                      <a:pt x="1712" y="3233"/>
                      <a:pt x="3899" y="0"/>
                    </a:cubicBezTo>
                    <a:cubicBezTo>
                      <a:pt x="3994" y="95"/>
                      <a:pt x="3994" y="95"/>
                      <a:pt x="4089" y="95"/>
                    </a:cubicBezTo>
                    <a:cubicBezTo>
                      <a:pt x="4945" y="666"/>
                      <a:pt x="5991" y="951"/>
                      <a:pt x="7132" y="951"/>
                    </a:cubicBezTo>
                    <a:cubicBezTo>
                      <a:pt x="8178" y="951"/>
                      <a:pt x="9224" y="666"/>
                      <a:pt x="10080" y="95"/>
                    </a:cubicBezTo>
                    <a:cubicBezTo>
                      <a:pt x="12172" y="3423"/>
                      <a:pt x="13884" y="10175"/>
                      <a:pt x="13884" y="16737"/>
                    </a:cubicBezTo>
                    <a:cubicBezTo>
                      <a:pt x="13884" y="18068"/>
                      <a:pt x="13789" y="19400"/>
                      <a:pt x="13599" y="20731"/>
                    </a:cubicBezTo>
                    <a:cubicBezTo>
                      <a:pt x="13314" y="23013"/>
                      <a:pt x="12648" y="25106"/>
                      <a:pt x="12077" y="27198"/>
                    </a:cubicBezTo>
                    <a:cubicBezTo>
                      <a:pt x="11507" y="28814"/>
                      <a:pt x="11031" y="30336"/>
                      <a:pt x="10841" y="31762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32" name="Frihåndsform: figur 231">
                <a:extLst>
                  <a:ext uri="{FF2B5EF4-FFF2-40B4-BE49-F238E27FC236}">
                    <a16:creationId xmlns:a16="http://schemas.microsoft.com/office/drawing/2014/main" id="{F8D1B51B-1830-4449-93A2-D715DBAAA645}"/>
                  </a:ext>
                </a:extLst>
              </p:cNvPr>
              <p:cNvSpPr/>
              <p:nvPr/>
            </p:nvSpPr>
            <p:spPr>
              <a:xfrm>
                <a:off x="10278753" y="1023978"/>
                <a:ext cx="14064" cy="14313"/>
              </a:xfrm>
              <a:custGeom>
                <a:avLst/>
                <a:gdLst>
                  <a:gd name="connsiteX0" fmla="*/ 2974 w 14064"/>
                  <a:gd name="connsiteY0" fmla="*/ 1356 h 14313"/>
                  <a:gd name="connsiteX1" fmla="*/ 12484 w 14064"/>
                  <a:gd name="connsiteY1" fmla="*/ 3353 h 14313"/>
                  <a:gd name="connsiteX2" fmla="*/ 11152 w 14064"/>
                  <a:gd name="connsiteY2" fmla="*/ 12958 h 14313"/>
                  <a:gd name="connsiteX3" fmla="*/ 1643 w 14064"/>
                  <a:gd name="connsiteY3" fmla="*/ 10960 h 14313"/>
                  <a:gd name="connsiteX4" fmla="*/ 2974 w 14064"/>
                  <a:gd name="connsiteY4" fmla="*/ 1356 h 14313"/>
                  <a:gd name="connsiteX5" fmla="*/ 9821 w 14064"/>
                  <a:gd name="connsiteY5" fmla="*/ 10865 h 14313"/>
                  <a:gd name="connsiteX6" fmla="*/ 10201 w 14064"/>
                  <a:gd name="connsiteY6" fmla="*/ 4874 h 14313"/>
                  <a:gd name="connsiteX7" fmla="*/ 4400 w 14064"/>
                  <a:gd name="connsiteY7" fmla="*/ 3163 h 14313"/>
                  <a:gd name="connsiteX8" fmla="*/ 4020 w 14064"/>
                  <a:gd name="connsiteY8" fmla="*/ 9154 h 14313"/>
                  <a:gd name="connsiteX9" fmla="*/ 9821 w 14064"/>
                  <a:gd name="connsiteY9" fmla="*/ 10865 h 14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4064" h="14313">
                    <a:moveTo>
                      <a:pt x="2974" y="1356"/>
                    </a:moveTo>
                    <a:cubicBezTo>
                      <a:pt x="4495" y="310"/>
                      <a:pt x="8870" y="-1878"/>
                      <a:pt x="12484" y="3353"/>
                    </a:cubicBezTo>
                    <a:cubicBezTo>
                      <a:pt x="16097" y="8583"/>
                      <a:pt x="12579" y="11911"/>
                      <a:pt x="11152" y="12958"/>
                    </a:cubicBezTo>
                    <a:cubicBezTo>
                      <a:pt x="9631" y="14004"/>
                      <a:pt x="5351" y="16191"/>
                      <a:pt x="1643" y="10960"/>
                    </a:cubicBezTo>
                    <a:cubicBezTo>
                      <a:pt x="-2066" y="5825"/>
                      <a:pt x="1452" y="2402"/>
                      <a:pt x="2974" y="1356"/>
                    </a:cubicBezTo>
                    <a:moveTo>
                      <a:pt x="9821" y="10865"/>
                    </a:moveTo>
                    <a:cubicBezTo>
                      <a:pt x="11057" y="9914"/>
                      <a:pt x="12389" y="7917"/>
                      <a:pt x="10201" y="4874"/>
                    </a:cubicBezTo>
                    <a:cubicBezTo>
                      <a:pt x="8014" y="1736"/>
                      <a:pt x="5637" y="2212"/>
                      <a:pt x="4400" y="3163"/>
                    </a:cubicBezTo>
                    <a:cubicBezTo>
                      <a:pt x="3164" y="4018"/>
                      <a:pt x="1833" y="6111"/>
                      <a:pt x="4020" y="9154"/>
                    </a:cubicBezTo>
                    <a:cubicBezTo>
                      <a:pt x="6207" y="12292"/>
                      <a:pt x="8585" y="11816"/>
                      <a:pt x="9821" y="10865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33" name="Frihåndsform: figur 232">
                <a:extLst>
                  <a:ext uri="{FF2B5EF4-FFF2-40B4-BE49-F238E27FC236}">
                    <a16:creationId xmlns:a16="http://schemas.microsoft.com/office/drawing/2014/main" id="{5FAEDE52-1505-4193-8B9C-76AD417BA9D9}"/>
                  </a:ext>
                </a:extLst>
              </p:cNvPr>
              <p:cNvSpPr/>
              <p:nvPr/>
            </p:nvSpPr>
            <p:spPr>
              <a:xfrm>
                <a:off x="10165712" y="1043402"/>
                <a:ext cx="13025" cy="14937"/>
              </a:xfrm>
              <a:custGeom>
                <a:avLst/>
                <a:gdLst>
                  <a:gd name="connsiteX0" fmla="*/ 11028 w 13025"/>
                  <a:gd name="connsiteY0" fmla="*/ 10936 h 14937"/>
                  <a:gd name="connsiteX1" fmla="*/ 4372 w 13025"/>
                  <a:gd name="connsiteY1" fmla="*/ 14740 h 14937"/>
                  <a:gd name="connsiteX2" fmla="*/ 473 w 13025"/>
                  <a:gd name="connsiteY2" fmla="*/ 12172 h 14937"/>
                  <a:gd name="connsiteX3" fmla="*/ 187 w 13025"/>
                  <a:gd name="connsiteY3" fmla="*/ 8749 h 14937"/>
                  <a:gd name="connsiteX4" fmla="*/ 2184 w 13025"/>
                  <a:gd name="connsiteY4" fmla="*/ 0 h 14937"/>
                  <a:gd name="connsiteX5" fmla="*/ 5037 w 13025"/>
                  <a:gd name="connsiteY5" fmla="*/ 666 h 14937"/>
                  <a:gd name="connsiteX6" fmla="*/ 3135 w 13025"/>
                  <a:gd name="connsiteY6" fmla="*/ 9224 h 14937"/>
                  <a:gd name="connsiteX7" fmla="*/ 4942 w 13025"/>
                  <a:gd name="connsiteY7" fmla="*/ 12363 h 14937"/>
                  <a:gd name="connsiteX8" fmla="*/ 8271 w 13025"/>
                  <a:gd name="connsiteY8" fmla="*/ 10461 h 14937"/>
                  <a:gd name="connsiteX9" fmla="*/ 10173 w 13025"/>
                  <a:gd name="connsiteY9" fmla="*/ 1712 h 14937"/>
                  <a:gd name="connsiteX10" fmla="*/ 13025 w 13025"/>
                  <a:gd name="connsiteY10" fmla="*/ 2377 h 14937"/>
                  <a:gd name="connsiteX11" fmla="*/ 11028 w 13025"/>
                  <a:gd name="connsiteY11" fmla="*/ 10936 h 149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3025" h="14937">
                    <a:moveTo>
                      <a:pt x="11028" y="10936"/>
                    </a:moveTo>
                    <a:cubicBezTo>
                      <a:pt x="10268" y="14455"/>
                      <a:pt x="7795" y="15406"/>
                      <a:pt x="4372" y="14740"/>
                    </a:cubicBezTo>
                    <a:cubicBezTo>
                      <a:pt x="3135" y="14455"/>
                      <a:pt x="1329" y="13789"/>
                      <a:pt x="473" y="12172"/>
                    </a:cubicBezTo>
                    <a:cubicBezTo>
                      <a:pt x="-98" y="11221"/>
                      <a:pt x="-98" y="10080"/>
                      <a:pt x="187" y="8749"/>
                    </a:cubicBezTo>
                    <a:lnTo>
                      <a:pt x="2184" y="0"/>
                    </a:lnTo>
                    <a:lnTo>
                      <a:pt x="5037" y="666"/>
                    </a:lnTo>
                    <a:lnTo>
                      <a:pt x="3135" y="9224"/>
                    </a:lnTo>
                    <a:cubicBezTo>
                      <a:pt x="2755" y="11031"/>
                      <a:pt x="3611" y="12077"/>
                      <a:pt x="4942" y="12363"/>
                    </a:cubicBezTo>
                    <a:cubicBezTo>
                      <a:pt x="6844" y="12743"/>
                      <a:pt x="7890" y="12077"/>
                      <a:pt x="8271" y="10461"/>
                    </a:cubicBezTo>
                    <a:lnTo>
                      <a:pt x="10173" y="1712"/>
                    </a:lnTo>
                    <a:lnTo>
                      <a:pt x="13025" y="2377"/>
                    </a:lnTo>
                    <a:lnTo>
                      <a:pt x="11028" y="10936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</p:grpSp>
        <p:sp>
          <p:nvSpPr>
            <p:cNvPr id="187" name="Frihåndsform: figur 186">
              <a:extLst>
                <a:ext uri="{FF2B5EF4-FFF2-40B4-BE49-F238E27FC236}">
                  <a16:creationId xmlns:a16="http://schemas.microsoft.com/office/drawing/2014/main" id="{90162F3A-3F04-43F8-A0F8-8C55EF93C3BD}"/>
                </a:ext>
              </a:extLst>
            </p:cNvPr>
            <p:cNvSpPr/>
            <p:nvPr/>
          </p:nvSpPr>
          <p:spPr>
            <a:xfrm>
              <a:off x="10079076" y="984918"/>
              <a:ext cx="13313" cy="8653"/>
            </a:xfrm>
            <a:custGeom>
              <a:avLst/>
              <a:gdLst>
                <a:gd name="connsiteX0" fmla="*/ 0 w 13313"/>
                <a:gd name="connsiteY0" fmla="*/ 6181 h 8653"/>
                <a:gd name="connsiteX1" fmla="*/ 1236 w 13313"/>
                <a:gd name="connsiteY1" fmla="*/ 8654 h 8653"/>
                <a:gd name="connsiteX2" fmla="*/ 13314 w 13313"/>
                <a:gd name="connsiteY2" fmla="*/ 2473 h 8653"/>
                <a:gd name="connsiteX3" fmla="*/ 12077 w 13313"/>
                <a:gd name="connsiteY3" fmla="*/ 0 h 8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13" h="8653">
                  <a:moveTo>
                    <a:pt x="0" y="6181"/>
                  </a:moveTo>
                  <a:lnTo>
                    <a:pt x="1236" y="8654"/>
                  </a:lnTo>
                  <a:lnTo>
                    <a:pt x="13314" y="2473"/>
                  </a:lnTo>
                  <a:lnTo>
                    <a:pt x="12077" y="0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188" name="Frihåndsform: figur 187">
              <a:extLst>
                <a:ext uri="{FF2B5EF4-FFF2-40B4-BE49-F238E27FC236}">
                  <a16:creationId xmlns:a16="http://schemas.microsoft.com/office/drawing/2014/main" id="{B9834191-F7D6-4C32-BFD5-36EC77CFF394}"/>
                </a:ext>
              </a:extLst>
            </p:cNvPr>
            <p:cNvSpPr/>
            <p:nvPr/>
          </p:nvSpPr>
          <p:spPr>
            <a:xfrm>
              <a:off x="10060912" y="941458"/>
              <a:ext cx="13789" cy="6751"/>
            </a:xfrm>
            <a:custGeom>
              <a:avLst/>
              <a:gdLst>
                <a:gd name="connsiteX0" fmla="*/ 0 w 13789"/>
                <a:gd name="connsiteY0" fmla="*/ 4089 h 6751"/>
                <a:gd name="connsiteX1" fmla="*/ 856 w 13789"/>
                <a:gd name="connsiteY1" fmla="*/ 6752 h 6751"/>
                <a:gd name="connsiteX2" fmla="*/ 13789 w 13789"/>
                <a:gd name="connsiteY2" fmla="*/ 2758 h 6751"/>
                <a:gd name="connsiteX3" fmla="*/ 12933 w 13789"/>
                <a:gd name="connsiteY3" fmla="*/ 0 h 6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789" h="6751">
                  <a:moveTo>
                    <a:pt x="0" y="4089"/>
                  </a:moveTo>
                  <a:lnTo>
                    <a:pt x="856" y="6752"/>
                  </a:lnTo>
                  <a:lnTo>
                    <a:pt x="13789" y="2758"/>
                  </a:lnTo>
                  <a:lnTo>
                    <a:pt x="12933" y="0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grpSp>
          <p:nvGrpSpPr>
            <p:cNvPr id="189" name="dasdasda">
              <a:extLst>
                <a:ext uri="{FF2B5EF4-FFF2-40B4-BE49-F238E27FC236}">
                  <a16:creationId xmlns:a16="http://schemas.microsoft.com/office/drawing/2014/main" id="{67B78F5A-22C3-47A2-9657-0B438BB57851}"/>
                </a:ext>
              </a:extLst>
            </p:cNvPr>
            <p:cNvGrpSpPr/>
            <p:nvPr/>
          </p:nvGrpSpPr>
          <p:grpSpPr>
            <a:xfrm>
              <a:off x="10235320" y="907033"/>
              <a:ext cx="46692" cy="29289"/>
              <a:chOff x="10235320" y="907033"/>
              <a:chExt cx="46692" cy="29289"/>
            </a:xfrm>
            <a:solidFill>
              <a:srgbClr val="EBEBEB"/>
            </a:solidFill>
          </p:grpSpPr>
          <p:sp>
            <p:nvSpPr>
              <p:cNvPr id="228" name="Frihåndsform: figur 227">
                <a:extLst>
                  <a:ext uri="{FF2B5EF4-FFF2-40B4-BE49-F238E27FC236}">
                    <a16:creationId xmlns:a16="http://schemas.microsoft.com/office/drawing/2014/main" id="{EEC31A19-6360-430C-9946-E596495E5271}"/>
                  </a:ext>
                </a:extLst>
              </p:cNvPr>
              <p:cNvSpPr/>
              <p:nvPr/>
            </p:nvSpPr>
            <p:spPr>
              <a:xfrm>
                <a:off x="10235320" y="914926"/>
                <a:ext cx="12457" cy="21396"/>
              </a:xfrm>
              <a:custGeom>
                <a:avLst/>
                <a:gdLst>
                  <a:gd name="connsiteX0" fmla="*/ 3519 w 12457"/>
                  <a:gd name="connsiteY0" fmla="*/ 21397 h 21396"/>
                  <a:gd name="connsiteX1" fmla="*/ 0 w 12457"/>
                  <a:gd name="connsiteY1" fmla="*/ 11221 h 21396"/>
                  <a:gd name="connsiteX2" fmla="*/ 571 w 12457"/>
                  <a:gd name="connsiteY2" fmla="*/ 6847 h 21396"/>
                  <a:gd name="connsiteX3" fmla="*/ 7798 w 12457"/>
                  <a:gd name="connsiteY3" fmla="*/ 0 h 21396"/>
                  <a:gd name="connsiteX4" fmla="*/ 10841 w 12457"/>
                  <a:gd name="connsiteY4" fmla="*/ 856 h 21396"/>
                  <a:gd name="connsiteX5" fmla="*/ 12458 w 12457"/>
                  <a:gd name="connsiteY5" fmla="*/ 3994 h 21396"/>
                  <a:gd name="connsiteX6" fmla="*/ 12268 w 12457"/>
                  <a:gd name="connsiteY6" fmla="*/ 5421 h 21396"/>
                  <a:gd name="connsiteX7" fmla="*/ 11412 w 12457"/>
                  <a:gd name="connsiteY7" fmla="*/ 6942 h 21396"/>
                  <a:gd name="connsiteX8" fmla="*/ 8178 w 12457"/>
                  <a:gd name="connsiteY8" fmla="*/ 7227 h 21396"/>
                  <a:gd name="connsiteX9" fmla="*/ 7322 w 12457"/>
                  <a:gd name="connsiteY9" fmla="*/ 5801 h 21396"/>
                  <a:gd name="connsiteX10" fmla="*/ 9795 w 12457"/>
                  <a:gd name="connsiteY10" fmla="*/ 3709 h 21396"/>
                  <a:gd name="connsiteX11" fmla="*/ 5896 w 12457"/>
                  <a:gd name="connsiteY11" fmla="*/ 4089 h 21396"/>
                  <a:gd name="connsiteX12" fmla="*/ 3423 w 12457"/>
                  <a:gd name="connsiteY12" fmla="*/ 8178 h 21396"/>
                  <a:gd name="connsiteX13" fmla="*/ 2948 w 12457"/>
                  <a:gd name="connsiteY13" fmla="*/ 11507 h 21396"/>
                  <a:gd name="connsiteX14" fmla="*/ 5706 w 12457"/>
                  <a:gd name="connsiteY14" fmla="*/ 19305 h 21396"/>
                  <a:gd name="connsiteX15" fmla="*/ 3519 w 12457"/>
                  <a:gd name="connsiteY15" fmla="*/ 21397 h 213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2457" h="21396">
                    <a:moveTo>
                      <a:pt x="3519" y="21397"/>
                    </a:moveTo>
                    <a:cubicBezTo>
                      <a:pt x="1141" y="18164"/>
                      <a:pt x="0" y="14360"/>
                      <a:pt x="0" y="11221"/>
                    </a:cubicBezTo>
                    <a:cubicBezTo>
                      <a:pt x="0" y="9700"/>
                      <a:pt x="190" y="8178"/>
                      <a:pt x="571" y="6847"/>
                    </a:cubicBezTo>
                    <a:cubicBezTo>
                      <a:pt x="1902" y="2758"/>
                      <a:pt x="4755" y="0"/>
                      <a:pt x="7798" y="0"/>
                    </a:cubicBezTo>
                    <a:cubicBezTo>
                      <a:pt x="8844" y="0"/>
                      <a:pt x="9795" y="285"/>
                      <a:pt x="10841" y="856"/>
                    </a:cubicBezTo>
                    <a:cubicBezTo>
                      <a:pt x="11887" y="1426"/>
                      <a:pt x="12458" y="2663"/>
                      <a:pt x="12458" y="3994"/>
                    </a:cubicBezTo>
                    <a:cubicBezTo>
                      <a:pt x="12458" y="4470"/>
                      <a:pt x="12363" y="4945"/>
                      <a:pt x="12268" y="5421"/>
                    </a:cubicBezTo>
                    <a:cubicBezTo>
                      <a:pt x="12077" y="5991"/>
                      <a:pt x="11792" y="6562"/>
                      <a:pt x="11412" y="6942"/>
                    </a:cubicBezTo>
                    <a:cubicBezTo>
                      <a:pt x="10556" y="7798"/>
                      <a:pt x="9224" y="7798"/>
                      <a:pt x="8178" y="7227"/>
                    </a:cubicBezTo>
                    <a:cubicBezTo>
                      <a:pt x="7608" y="6847"/>
                      <a:pt x="7322" y="6276"/>
                      <a:pt x="7322" y="5801"/>
                    </a:cubicBezTo>
                    <a:cubicBezTo>
                      <a:pt x="7322" y="4470"/>
                      <a:pt x="8369" y="3709"/>
                      <a:pt x="9795" y="3709"/>
                    </a:cubicBezTo>
                    <a:cubicBezTo>
                      <a:pt x="7703" y="3138"/>
                      <a:pt x="6942" y="3519"/>
                      <a:pt x="5896" y="4089"/>
                    </a:cubicBezTo>
                    <a:cubicBezTo>
                      <a:pt x="4945" y="5040"/>
                      <a:pt x="3899" y="6562"/>
                      <a:pt x="3423" y="8178"/>
                    </a:cubicBezTo>
                    <a:cubicBezTo>
                      <a:pt x="3138" y="9224"/>
                      <a:pt x="2948" y="10270"/>
                      <a:pt x="2948" y="11507"/>
                    </a:cubicBezTo>
                    <a:cubicBezTo>
                      <a:pt x="2948" y="13789"/>
                      <a:pt x="3899" y="16642"/>
                      <a:pt x="5706" y="19305"/>
                    </a:cubicBezTo>
                    <a:cubicBezTo>
                      <a:pt x="5040" y="19780"/>
                      <a:pt x="4184" y="20541"/>
                      <a:pt x="3519" y="21397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29" name="Frihåndsform: figur 228">
                <a:extLst>
                  <a:ext uri="{FF2B5EF4-FFF2-40B4-BE49-F238E27FC236}">
                    <a16:creationId xmlns:a16="http://schemas.microsoft.com/office/drawing/2014/main" id="{67FF5366-E308-4BAE-8F4D-E18D8800AEB4}"/>
                  </a:ext>
                </a:extLst>
              </p:cNvPr>
              <p:cNvSpPr/>
              <p:nvPr/>
            </p:nvSpPr>
            <p:spPr>
              <a:xfrm>
                <a:off x="10269555" y="907033"/>
                <a:ext cx="12457" cy="21396"/>
              </a:xfrm>
              <a:custGeom>
                <a:avLst/>
                <a:gdLst>
                  <a:gd name="connsiteX0" fmla="*/ 9034 w 12457"/>
                  <a:gd name="connsiteY0" fmla="*/ 0 h 21396"/>
                  <a:gd name="connsiteX1" fmla="*/ 12458 w 12457"/>
                  <a:gd name="connsiteY1" fmla="*/ 10175 h 21396"/>
                  <a:gd name="connsiteX2" fmla="*/ 11887 w 12457"/>
                  <a:gd name="connsiteY2" fmla="*/ 14550 h 21396"/>
                  <a:gd name="connsiteX3" fmla="*/ 4660 w 12457"/>
                  <a:gd name="connsiteY3" fmla="*/ 21397 h 21396"/>
                  <a:gd name="connsiteX4" fmla="*/ 1617 w 12457"/>
                  <a:gd name="connsiteY4" fmla="*/ 20541 h 21396"/>
                  <a:gd name="connsiteX5" fmla="*/ 0 w 12457"/>
                  <a:gd name="connsiteY5" fmla="*/ 17403 h 21396"/>
                  <a:gd name="connsiteX6" fmla="*/ 190 w 12457"/>
                  <a:gd name="connsiteY6" fmla="*/ 15976 h 21396"/>
                  <a:gd name="connsiteX7" fmla="*/ 1046 w 12457"/>
                  <a:gd name="connsiteY7" fmla="*/ 14455 h 21396"/>
                  <a:gd name="connsiteX8" fmla="*/ 4279 w 12457"/>
                  <a:gd name="connsiteY8" fmla="*/ 14169 h 21396"/>
                  <a:gd name="connsiteX9" fmla="*/ 5135 w 12457"/>
                  <a:gd name="connsiteY9" fmla="*/ 15596 h 21396"/>
                  <a:gd name="connsiteX10" fmla="*/ 2663 w 12457"/>
                  <a:gd name="connsiteY10" fmla="*/ 17688 h 21396"/>
                  <a:gd name="connsiteX11" fmla="*/ 6562 w 12457"/>
                  <a:gd name="connsiteY11" fmla="*/ 17308 h 21396"/>
                  <a:gd name="connsiteX12" fmla="*/ 9034 w 12457"/>
                  <a:gd name="connsiteY12" fmla="*/ 13218 h 21396"/>
                  <a:gd name="connsiteX13" fmla="*/ 9510 w 12457"/>
                  <a:gd name="connsiteY13" fmla="*/ 9890 h 21396"/>
                  <a:gd name="connsiteX14" fmla="*/ 6752 w 12457"/>
                  <a:gd name="connsiteY14" fmla="*/ 2092 h 21396"/>
                  <a:gd name="connsiteX15" fmla="*/ 9034 w 12457"/>
                  <a:gd name="connsiteY15" fmla="*/ 0 h 213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2457" h="21396">
                    <a:moveTo>
                      <a:pt x="9034" y="0"/>
                    </a:moveTo>
                    <a:cubicBezTo>
                      <a:pt x="11412" y="3233"/>
                      <a:pt x="12458" y="7037"/>
                      <a:pt x="12458" y="10175"/>
                    </a:cubicBezTo>
                    <a:cubicBezTo>
                      <a:pt x="12458" y="11697"/>
                      <a:pt x="12268" y="13218"/>
                      <a:pt x="11887" y="14550"/>
                    </a:cubicBezTo>
                    <a:cubicBezTo>
                      <a:pt x="10651" y="18639"/>
                      <a:pt x="7703" y="21397"/>
                      <a:pt x="4660" y="21397"/>
                    </a:cubicBezTo>
                    <a:cubicBezTo>
                      <a:pt x="3709" y="21397"/>
                      <a:pt x="2663" y="21111"/>
                      <a:pt x="1617" y="20541"/>
                    </a:cubicBezTo>
                    <a:cubicBezTo>
                      <a:pt x="666" y="19970"/>
                      <a:pt x="0" y="18734"/>
                      <a:pt x="0" y="17403"/>
                    </a:cubicBezTo>
                    <a:cubicBezTo>
                      <a:pt x="0" y="16927"/>
                      <a:pt x="95" y="16452"/>
                      <a:pt x="190" y="15976"/>
                    </a:cubicBezTo>
                    <a:cubicBezTo>
                      <a:pt x="380" y="15406"/>
                      <a:pt x="666" y="14835"/>
                      <a:pt x="1046" y="14455"/>
                    </a:cubicBezTo>
                    <a:cubicBezTo>
                      <a:pt x="1902" y="13599"/>
                      <a:pt x="3233" y="13599"/>
                      <a:pt x="4279" y="14169"/>
                    </a:cubicBezTo>
                    <a:cubicBezTo>
                      <a:pt x="4850" y="14550"/>
                      <a:pt x="5135" y="15120"/>
                      <a:pt x="5135" y="15596"/>
                    </a:cubicBezTo>
                    <a:cubicBezTo>
                      <a:pt x="5135" y="16832"/>
                      <a:pt x="4089" y="17688"/>
                      <a:pt x="2663" y="17688"/>
                    </a:cubicBezTo>
                    <a:cubicBezTo>
                      <a:pt x="4755" y="18259"/>
                      <a:pt x="5516" y="17878"/>
                      <a:pt x="6562" y="17308"/>
                    </a:cubicBezTo>
                    <a:cubicBezTo>
                      <a:pt x="7608" y="16357"/>
                      <a:pt x="8559" y="14835"/>
                      <a:pt x="9034" y="13218"/>
                    </a:cubicBezTo>
                    <a:cubicBezTo>
                      <a:pt x="9319" y="12172"/>
                      <a:pt x="9510" y="11126"/>
                      <a:pt x="9510" y="9890"/>
                    </a:cubicBezTo>
                    <a:cubicBezTo>
                      <a:pt x="9510" y="7608"/>
                      <a:pt x="8559" y="4755"/>
                      <a:pt x="6752" y="2092"/>
                    </a:cubicBezTo>
                    <a:cubicBezTo>
                      <a:pt x="7513" y="1617"/>
                      <a:pt x="8273" y="856"/>
                      <a:pt x="9034" y="0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</p:grpSp>
        <p:sp>
          <p:nvSpPr>
            <p:cNvPr id="190" name="Frihåndsform: figur 189">
              <a:extLst>
                <a:ext uri="{FF2B5EF4-FFF2-40B4-BE49-F238E27FC236}">
                  <a16:creationId xmlns:a16="http://schemas.microsoft.com/office/drawing/2014/main" id="{651AB48B-029E-44A6-B05F-B5C4DEE8EA1E}"/>
                </a:ext>
              </a:extLst>
            </p:cNvPr>
            <p:cNvSpPr/>
            <p:nvPr/>
          </p:nvSpPr>
          <p:spPr>
            <a:xfrm>
              <a:off x="10241596" y="1042927"/>
              <a:ext cx="12647" cy="15215"/>
            </a:xfrm>
            <a:custGeom>
              <a:avLst/>
              <a:gdLst>
                <a:gd name="connsiteX0" fmla="*/ 2948 w 12647"/>
                <a:gd name="connsiteY0" fmla="*/ 14360 h 15215"/>
                <a:gd name="connsiteX1" fmla="*/ 0 w 12647"/>
                <a:gd name="connsiteY1" fmla="*/ 15215 h 15215"/>
                <a:gd name="connsiteX2" fmla="*/ 1046 w 12647"/>
                <a:gd name="connsiteY2" fmla="*/ 856 h 15215"/>
                <a:gd name="connsiteX3" fmla="*/ 4279 w 12647"/>
                <a:gd name="connsiteY3" fmla="*/ 0 h 15215"/>
                <a:gd name="connsiteX4" fmla="*/ 12648 w 12647"/>
                <a:gd name="connsiteY4" fmla="*/ 11697 h 15215"/>
                <a:gd name="connsiteX5" fmla="*/ 9700 w 12647"/>
                <a:gd name="connsiteY5" fmla="*/ 12553 h 15215"/>
                <a:gd name="connsiteX6" fmla="*/ 8083 w 12647"/>
                <a:gd name="connsiteY6" fmla="*/ 10080 h 15215"/>
                <a:gd name="connsiteX7" fmla="*/ 3233 w 12647"/>
                <a:gd name="connsiteY7" fmla="*/ 11507 h 15215"/>
                <a:gd name="connsiteX8" fmla="*/ 2948 w 12647"/>
                <a:gd name="connsiteY8" fmla="*/ 14360 h 15215"/>
                <a:gd name="connsiteX9" fmla="*/ 3233 w 12647"/>
                <a:gd name="connsiteY9" fmla="*/ 8749 h 15215"/>
                <a:gd name="connsiteX10" fmla="*/ 6657 w 12647"/>
                <a:gd name="connsiteY10" fmla="*/ 7798 h 15215"/>
                <a:gd name="connsiteX11" fmla="*/ 3519 w 12647"/>
                <a:gd name="connsiteY11" fmla="*/ 3138 h 15215"/>
                <a:gd name="connsiteX12" fmla="*/ 3233 w 12647"/>
                <a:gd name="connsiteY12" fmla="*/ 8749 h 15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647" h="15215">
                  <a:moveTo>
                    <a:pt x="2948" y="14360"/>
                  </a:moveTo>
                  <a:lnTo>
                    <a:pt x="0" y="15215"/>
                  </a:lnTo>
                  <a:lnTo>
                    <a:pt x="1046" y="856"/>
                  </a:lnTo>
                  <a:lnTo>
                    <a:pt x="4279" y="0"/>
                  </a:lnTo>
                  <a:lnTo>
                    <a:pt x="12648" y="11697"/>
                  </a:lnTo>
                  <a:lnTo>
                    <a:pt x="9700" y="12553"/>
                  </a:lnTo>
                  <a:lnTo>
                    <a:pt x="8083" y="10080"/>
                  </a:lnTo>
                  <a:lnTo>
                    <a:pt x="3233" y="11507"/>
                  </a:lnTo>
                  <a:lnTo>
                    <a:pt x="2948" y="14360"/>
                  </a:lnTo>
                  <a:close/>
                  <a:moveTo>
                    <a:pt x="3233" y="8749"/>
                  </a:moveTo>
                  <a:lnTo>
                    <a:pt x="6657" y="7798"/>
                  </a:lnTo>
                  <a:lnTo>
                    <a:pt x="3519" y="3138"/>
                  </a:lnTo>
                  <a:lnTo>
                    <a:pt x="3233" y="8749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191" name="Frihåndsform: figur 190">
              <a:extLst>
                <a:ext uri="{FF2B5EF4-FFF2-40B4-BE49-F238E27FC236}">
                  <a16:creationId xmlns:a16="http://schemas.microsoft.com/office/drawing/2014/main" id="{9B11E40A-2FF0-404A-B424-F082EAB63297}"/>
                </a:ext>
              </a:extLst>
            </p:cNvPr>
            <p:cNvSpPr/>
            <p:nvPr/>
          </p:nvSpPr>
          <p:spPr>
            <a:xfrm>
              <a:off x="10128716" y="1027996"/>
              <a:ext cx="12838" cy="15310"/>
            </a:xfrm>
            <a:custGeom>
              <a:avLst/>
              <a:gdLst>
                <a:gd name="connsiteX0" fmla="*/ 2473 w 12838"/>
                <a:gd name="connsiteY0" fmla="*/ 15311 h 15310"/>
                <a:gd name="connsiteX1" fmla="*/ 0 w 12838"/>
                <a:gd name="connsiteY1" fmla="*/ 13884 h 15310"/>
                <a:gd name="connsiteX2" fmla="*/ 5516 w 12838"/>
                <a:gd name="connsiteY2" fmla="*/ 4184 h 15310"/>
                <a:gd name="connsiteX3" fmla="*/ 1902 w 12838"/>
                <a:gd name="connsiteY3" fmla="*/ 2092 h 15310"/>
                <a:gd name="connsiteX4" fmla="*/ 3138 w 12838"/>
                <a:gd name="connsiteY4" fmla="*/ 0 h 15310"/>
                <a:gd name="connsiteX5" fmla="*/ 12838 w 12838"/>
                <a:gd name="connsiteY5" fmla="*/ 5706 h 15310"/>
                <a:gd name="connsiteX6" fmla="*/ 11602 w 12838"/>
                <a:gd name="connsiteY6" fmla="*/ 7798 h 15310"/>
                <a:gd name="connsiteX7" fmla="*/ 7988 w 12838"/>
                <a:gd name="connsiteY7" fmla="*/ 5611 h 15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838" h="15310">
                  <a:moveTo>
                    <a:pt x="2473" y="15311"/>
                  </a:moveTo>
                  <a:lnTo>
                    <a:pt x="0" y="13884"/>
                  </a:lnTo>
                  <a:lnTo>
                    <a:pt x="5516" y="4184"/>
                  </a:lnTo>
                  <a:lnTo>
                    <a:pt x="1902" y="2092"/>
                  </a:lnTo>
                  <a:lnTo>
                    <a:pt x="3138" y="0"/>
                  </a:lnTo>
                  <a:lnTo>
                    <a:pt x="12838" y="5706"/>
                  </a:lnTo>
                  <a:lnTo>
                    <a:pt x="11602" y="7798"/>
                  </a:lnTo>
                  <a:lnTo>
                    <a:pt x="7988" y="5611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192" name="Frihåndsform: figur 191">
              <a:extLst>
                <a:ext uri="{FF2B5EF4-FFF2-40B4-BE49-F238E27FC236}">
                  <a16:creationId xmlns:a16="http://schemas.microsoft.com/office/drawing/2014/main" id="{19FF2F78-595E-41A2-9ECC-E0DF4362D086}"/>
                </a:ext>
              </a:extLst>
            </p:cNvPr>
            <p:cNvSpPr/>
            <p:nvPr/>
          </p:nvSpPr>
          <p:spPr>
            <a:xfrm>
              <a:off x="10310351" y="995378"/>
              <a:ext cx="12552" cy="10365"/>
            </a:xfrm>
            <a:custGeom>
              <a:avLst/>
              <a:gdLst>
                <a:gd name="connsiteX0" fmla="*/ 12553 w 12552"/>
                <a:gd name="connsiteY0" fmla="*/ 8083 h 10365"/>
                <a:gd name="connsiteX1" fmla="*/ 10841 w 12552"/>
                <a:gd name="connsiteY1" fmla="*/ 10366 h 10365"/>
                <a:gd name="connsiteX2" fmla="*/ 0 w 12552"/>
                <a:gd name="connsiteY2" fmla="*/ 2282 h 10365"/>
                <a:gd name="connsiteX3" fmla="*/ 1712 w 12552"/>
                <a:gd name="connsiteY3" fmla="*/ 0 h 10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552" h="10365">
                  <a:moveTo>
                    <a:pt x="12553" y="8083"/>
                  </a:moveTo>
                  <a:lnTo>
                    <a:pt x="10841" y="10366"/>
                  </a:lnTo>
                  <a:lnTo>
                    <a:pt x="0" y="2282"/>
                  </a:lnTo>
                  <a:lnTo>
                    <a:pt x="1712" y="0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193" name="Frihåndsform: figur 192">
              <a:extLst>
                <a:ext uri="{FF2B5EF4-FFF2-40B4-BE49-F238E27FC236}">
                  <a16:creationId xmlns:a16="http://schemas.microsoft.com/office/drawing/2014/main" id="{A6DBBAF9-1C9E-4885-B7CC-ECF1C2360F0A}"/>
                </a:ext>
              </a:extLst>
            </p:cNvPr>
            <p:cNvSpPr/>
            <p:nvPr/>
          </p:nvSpPr>
          <p:spPr>
            <a:xfrm>
              <a:off x="10265275" y="1029993"/>
              <a:ext cx="11696" cy="16641"/>
            </a:xfrm>
            <a:custGeom>
              <a:avLst/>
              <a:gdLst>
                <a:gd name="connsiteX0" fmla="*/ 9034 w 11696"/>
                <a:gd name="connsiteY0" fmla="*/ 15215 h 16641"/>
                <a:gd name="connsiteX1" fmla="*/ 6467 w 11696"/>
                <a:gd name="connsiteY1" fmla="*/ 16642 h 16641"/>
                <a:gd name="connsiteX2" fmla="*/ 0 w 11696"/>
                <a:gd name="connsiteY2" fmla="*/ 4755 h 16641"/>
                <a:gd name="connsiteX3" fmla="*/ 8654 w 11696"/>
                <a:gd name="connsiteY3" fmla="*/ 0 h 16641"/>
                <a:gd name="connsiteX4" fmla="*/ 9890 w 11696"/>
                <a:gd name="connsiteY4" fmla="*/ 2187 h 16641"/>
                <a:gd name="connsiteX5" fmla="*/ 3709 w 11696"/>
                <a:gd name="connsiteY5" fmla="*/ 5516 h 16641"/>
                <a:gd name="connsiteX6" fmla="*/ 5230 w 11696"/>
                <a:gd name="connsiteY6" fmla="*/ 8178 h 16641"/>
                <a:gd name="connsiteX7" fmla="*/ 10556 w 11696"/>
                <a:gd name="connsiteY7" fmla="*/ 5230 h 16641"/>
                <a:gd name="connsiteX8" fmla="*/ 11697 w 11696"/>
                <a:gd name="connsiteY8" fmla="*/ 7418 h 16641"/>
                <a:gd name="connsiteX9" fmla="*/ 6276 w 11696"/>
                <a:gd name="connsiteY9" fmla="*/ 10270 h 16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696" h="16641">
                  <a:moveTo>
                    <a:pt x="9034" y="15215"/>
                  </a:moveTo>
                  <a:lnTo>
                    <a:pt x="6467" y="16642"/>
                  </a:lnTo>
                  <a:lnTo>
                    <a:pt x="0" y="4755"/>
                  </a:lnTo>
                  <a:lnTo>
                    <a:pt x="8654" y="0"/>
                  </a:lnTo>
                  <a:lnTo>
                    <a:pt x="9890" y="2187"/>
                  </a:lnTo>
                  <a:lnTo>
                    <a:pt x="3709" y="5516"/>
                  </a:lnTo>
                  <a:lnTo>
                    <a:pt x="5230" y="8178"/>
                  </a:lnTo>
                  <a:lnTo>
                    <a:pt x="10556" y="5230"/>
                  </a:lnTo>
                  <a:lnTo>
                    <a:pt x="11697" y="7418"/>
                  </a:lnTo>
                  <a:lnTo>
                    <a:pt x="6276" y="10270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194" name="Frihåndsform: figur 193">
              <a:extLst>
                <a:ext uri="{FF2B5EF4-FFF2-40B4-BE49-F238E27FC236}">
                  <a16:creationId xmlns:a16="http://schemas.microsoft.com/office/drawing/2014/main" id="{0BEFAE41-B736-4175-91D7-D63BE9EEA272}"/>
                </a:ext>
              </a:extLst>
            </p:cNvPr>
            <p:cNvSpPr/>
            <p:nvPr/>
          </p:nvSpPr>
          <p:spPr>
            <a:xfrm>
              <a:off x="10217156" y="1047111"/>
              <a:ext cx="11411" cy="14264"/>
            </a:xfrm>
            <a:custGeom>
              <a:avLst/>
              <a:gdLst>
                <a:gd name="connsiteX0" fmla="*/ 8559 w 11411"/>
                <a:gd name="connsiteY0" fmla="*/ 13979 h 14264"/>
                <a:gd name="connsiteX1" fmla="*/ 5706 w 11411"/>
                <a:gd name="connsiteY1" fmla="*/ 14265 h 14264"/>
                <a:gd name="connsiteX2" fmla="*/ 4374 w 11411"/>
                <a:gd name="connsiteY2" fmla="*/ 3233 h 14264"/>
                <a:gd name="connsiteX3" fmla="*/ 285 w 11411"/>
                <a:gd name="connsiteY3" fmla="*/ 3709 h 14264"/>
                <a:gd name="connsiteX4" fmla="*/ 0 w 11411"/>
                <a:gd name="connsiteY4" fmla="*/ 1331 h 14264"/>
                <a:gd name="connsiteX5" fmla="*/ 11126 w 11411"/>
                <a:gd name="connsiteY5" fmla="*/ 0 h 14264"/>
                <a:gd name="connsiteX6" fmla="*/ 11412 w 11411"/>
                <a:gd name="connsiteY6" fmla="*/ 2377 h 14264"/>
                <a:gd name="connsiteX7" fmla="*/ 7227 w 11411"/>
                <a:gd name="connsiteY7" fmla="*/ 2853 h 14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411" h="14264">
                  <a:moveTo>
                    <a:pt x="8559" y="13979"/>
                  </a:moveTo>
                  <a:lnTo>
                    <a:pt x="5706" y="14265"/>
                  </a:lnTo>
                  <a:lnTo>
                    <a:pt x="4374" y="3233"/>
                  </a:lnTo>
                  <a:lnTo>
                    <a:pt x="285" y="3709"/>
                  </a:lnTo>
                  <a:lnTo>
                    <a:pt x="0" y="1331"/>
                  </a:lnTo>
                  <a:lnTo>
                    <a:pt x="11126" y="0"/>
                  </a:lnTo>
                  <a:lnTo>
                    <a:pt x="11412" y="2377"/>
                  </a:lnTo>
                  <a:lnTo>
                    <a:pt x="7227" y="2853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grpSp>
          <p:nvGrpSpPr>
            <p:cNvPr id="195" name="dasdasda">
              <a:extLst>
                <a:ext uri="{FF2B5EF4-FFF2-40B4-BE49-F238E27FC236}">
                  <a16:creationId xmlns:a16="http://schemas.microsoft.com/office/drawing/2014/main" id="{AA291077-3231-4232-81F3-F5B377089D7C}"/>
                </a:ext>
              </a:extLst>
            </p:cNvPr>
            <p:cNvGrpSpPr/>
            <p:nvPr/>
          </p:nvGrpSpPr>
          <p:grpSpPr>
            <a:xfrm>
              <a:off x="10151839" y="1041976"/>
              <a:ext cx="40046" cy="19054"/>
              <a:chOff x="10151839" y="1041976"/>
              <a:chExt cx="40046" cy="19054"/>
            </a:xfrm>
            <a:solidFill>
              <a:srgbClr val="EBEBEB"/>
            </a:solidFill>
          </p:grpSpPr>
          <p:sp>
            <p:nvSpPr>
              <p:cNvPr id="226" name="Frihåndsform: figur 225">
                <a:extLst>
                  <a:ext uri="{FF2B5EF4-FFF2-40B4-BE49-F238E27FC236}">
                    <a16:creationId xmlns:a16="http://schemas.microsoft.com/office/drawing/2014/main" id="{5ED5DC57-9EDD-42A7-AF0B-19679087E1DD}"/>
                  </a:ext>
                </a:extLst>
              </p:cNvPr>
              <p:cNvSpPr/>
              <p:nvPr/>
            </p:nvSpPr>
            <p:spPr>
              <a:xfrm>
                <a:off x="10180513" y="1046766"/>
                <a:ext cx="11371" cy="14264"/>
              </a:xfrm>
              <a:custGeom>
                <a:avLst/>
                <a:gdLst>
                  <a:gd name="connsiteX0" fmla="*/ 2693 w 11371"/>
                  <a:gd name="connsiteY0" fmla="*/ 9569 h 14264"/>
                  <a:gd name="connsiteX1" fmla="*/ 5356 w 11371"/>
                  <a:gd name="connsiteY1" fmla="*/ 12042 h 14264"/>
                  <a:gd name="connsiteX2" fmla="*/ 8399 w 11371"/>
                  <a:gd name="connsiteY2" fmla="*/ 10615 h 14264"/>
                  <a:gd name="connsiteX3" fmla="*/ 6117 w 11371"/>
                  <a:gd name="connsiteY3" fmla="*/ 8618 h 14264"/>
                  <a:gd name="connsiteX4" fmla="*/ 4690 w 11371"/>
                  <a:gd name="connsiteY4" fmla="*/ 8048 h 14264"/>
                  <a:gd name="connsiteX5" fmla="*/ 791 w 11371"/>
                  <a:gd name="connsiteY5" fmla="*/ 3578 h 14264"/>
                  <a:gd name="connsiteX6" fmla="*/ 6497 w 11371"/>
                  <a:gd name="connsiteY6" fmla="*/ 60 h 14264"/>
                  <a:gd name="connsiteX7" fmla="*/ 11347 w 11371"/>
                  <a:gd name="connsiteY7" fmla="*/ 5005 h 14264"/>
                  <a:gd name="connsiteX8" fmla="*/ 8589 w 11371"/>
                  <a:gd name="connsiteY8" fmla="*/ 4719 h 14264"/>
                  <a:gd name="connsiteX9" fmla="*/ 6022 w 11371"/>
                  <a:gd name="connsiteY9" fmla="*/ 2437 h 14264"/>
                  <a:gd name="connsiteX10" fmla="*/ 3454 w 11371"/>
                  <a:gd name="connsiteY10" fmla="*/ 3769 h 14264"/>
                  <a:gd name="connsiteX11" fmla="*/ 4785 w 11371"/>
                  <a:gd name="connsiteY11" fmla="*/ 5290 h 14264"/>
                  <a:gd name="connsiteX12" fmla="*/ 8019 w 11371"/>
                  <a:gd name="connsiteY12" fmla="*/ 6431 h 14264"/>
                  <a:gd name="connsiteX13" fmla="*/ 11252 w 11371"/>
                  <a:gd name="connsiteY13" fmla="*/ 10425 h 14264"/>
                  <a:gd name="connsiteX14" fmla="*/ 5356 w 11371"/>
                  <a:gd name="connsiteY14" fmla="*/ 14229 h 14264"/>
                  <a:gd name="connsiteX15" fmla="*/ 31 w 11371"/>
                  <a:gd name="connsiteY15" fmla="*/ 9094 h 14264"/>
                  <a:gd name="connsiteX16" fmla="*/ 2693 w 11371"/>
                  <a:gd name="connsiteY16" fmla="*/ 9569 h 142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1371" h="14264">
                    <a:moveTo>
                      <a:pt x="2693" y="9569"/>
                    </a:moveTo>
                    <a:cubicBezTo>
                      <a:pt x="2598" y="10330"/>
                      <a:pt x="2788" y="11757"/>
                      <a:pt x="5356" y="12042"/>
                    </a:cubicBezTo>
                    <a:cubicBezTo>
                      <a:pt x="6687" y="12137"/>
                      <a:pt x="8304" y="12042"/>
                      <a:pt x="8399" y="10615"/>
                    </a:cubicBezTo>
                    <a:cubicBezTo>
                      <a:pt x="8494" y="9569"/>
                      <a:pt x="7543" y="9189"/>
                      <a:pt x="6117" y="8618"/>
                    </a:cubicBezTo>
                    <a:lnTo>
                      <a:pt x="4690" y="8048"/>
                    </a:lnTo>
                    <a:cubicBezTo>
                      <a:pt x="2503" y="7287"/>
                      <a:pt x="411" y="6526"/>
                      <a:pt x="791" y="3578"/>
                    </a:cubicBezTo>
                    <a:cubicBezTo>
                      <a:pt x="982" y="2057"/>
                      <a:pt x="2123" y="-416"/>
                      <a:pt x="6497" y="60"/>
                    </a:cubicBezTo>
                    <a:cubicBezTo>
                      <a:pt x="10681" y="535"/>
                      <a:pt x="11537" y="3388"/>
                      <a:pt x="11347" y="5005"/>
                    </a:cubicBezTo>
                    <a:lnTo>
                      <a:pt x="8589" y="4719"/>
                    </a:lnTo>
                    <a:cubicBezTo>
                      <a:pt x="8589" y="4149"/>
                      <a:pt x="8494" y="2722"/>
                      <a:pt x="6022" y="2437"/>
                    </a:cubicBezTo>
                    <a:cubicBezTo>
                      <a:pt x="4976" y="2247"/>
                      <a:pt x="3549" y="2532"/>
                      <a:pt x="3454" y="3769"/>
                    </a:cubicBezTo>
                    <a:cubicBezTo>
                      <a:pt x="3359" y="4815"/>
                      <a:pt x="4215" y="5195"/>
                      <a:pt x="4785" y="5290"/>
                    </a:cubicBezTo>
                    <a:lnTo>
                      <a:pt x="8019" y="6431"/>
                    </a:lnTo>
                    <a:cubicBezTo>
                      <a:pt x="9826" y="7097"/>
                      <a:pt x="11537" y="8048"/>
                      <a:pt x="11252" y="10425"/>
                    </a:cubicBezTo>
                    <a:cubicBezTo>
                      <a:pt x="10777" y="14514"/>
                      <a:pt x="6497" y="14324"/>
                      <a:pt x="5356" y="14229"/>
                    </a:cubicBezTo>
                    <a:cubicBezTo>
                      <a:pt x="411" y="13659"/>
                      <a:pt x="-160" y="10711"/>
                      <a:pt x="31" y="9094"/>
                    </a:cubicBezTo>
                    <a:lnTo>
                      <a:pt x="2693" y="9569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27" name="Frihåndsform: figur 226">
                <a:extLst>
                  <a:ext uri="{FF2B5EF4-FFF2-40B4-BE49-F238E27FC236}">
                    <a16:creationId xmlns:a16="http://schemas.microsoft.com/office/drawing/2014/main" id="{1E7F7AE7-DD74-4680-988A-6E59502CBD17}"/>
                  </a:ext>
                </a:extLst>
              </p:cNvPr>
              <p:cNvSpPr/>
              <p:nvPr/>
            </p:nvSpPr>
            <p:spPr>
              <a:xfrm>
                <a:off x="10151839" y="1041976"/>
                <a:ext cx="11682" cy="13021"/>
              </a:xfrm>
              <a:custGeom>
                <a:avLst/>
                <a:gdLst>
                  <a:gd name="connsiteX0" fmla="*/ 8735 w 11682"/>
                  <a:gd name="connsiteY0" fmla="*/ 9985 h 13021"/>
                  <a:gd name="connsiteX1" fmla="*/ 3314 w 11682"/>
                  <a:gd name="connsiteY1" fmla="*/ 12648 h 13021"/>
                  <a:gd name="connsiteX2" fmla="*/ 652 w 11682"/>
                  <a:gd name="connsiteY2" fmla="*/ 6086 h 13021"/>
                  <a:gd name="connsiteX3" fmla="*/ 3219 w 11682"/>
                  <a:gd name="connsiteY3" fmla="*/ 6942 h 13021"/>
                  <a:gd name="connsiteX4" fmla="*/ 3790 w 11682"/>
                  <a:gd name="connsiteY4" fmla="*/ 10461 h 13021"/>
                  <a:gd name="connsiteX5" fmla="*/ 5882 w 11682"/>
                  <a:gd name="connsiteY5" fmla="*/ 9129 h 13021"/>
                  <a:gd name="connsiteX6" fmla="*/ 8925 w 11682"/>
                  <a:gd name="connsiteY6" fmla="*/ 0 h 13021"/>
                  <a:gd name="connsiteX7" fmla="*/ 11683 w 11682"/>
                  <a:gd name="connsiteY7" fmla="*/ 856 h 13021"/>
                  <a:gd name="connsiteX8" fmla="*/ 8735 w 11682"/>
                  <a:gd name="connsiteY8" fmla="*/ 9985 h 13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682" h="13021">
                    <a:moveTo>
                      <a:pt x="8735" y="9985"/>
                    </a:moveTo>
                    <a:cubicBezTo>
                      <a:pt x="7784" y="12743"/>
                      <a:pt x="5882" y="13599"/>
                      <a:pt x="3314" y="12648"/>
                    </a:cubicBezTo>
                    <a:cubicBezTo>
                      <a:pt x="-1060" y="11221"/>
                      <a:pt x="-109" y="8464"/>
                      <a:pt x="652" y="6086"/>
                    </a:cubicBezTo>
                    <a:lnTo>
                      <a:pt x="3219" y="6942"/>
                    </a:lnTo>
                    <a:cubicBezTo>
                      <a:pt x="2554" y="8939"/>
                      <a:pt x="2363" y="9985"/>
                      <a:pt x="3790" y="10461"/>
                    </a:cubicBezTo>
                    <a:cubicBezTo>
                      <a:pt x="5216" y="10936"/>
                      <a:pt x="5597" y="10080"/>
                      <a:pt x="5882" y="9129"/>
                    </a:cubicBezTo>
                    <a:lnTo>
                      <a:pt x="8925" y="0"/>
                    </a:lnTo>
                    <a:lnTo>
                      <a:pt x="11683" y="856"/>
                    </a:lnTo>
                    <a:lnTo>
                      <a:pt x="8735" y="9985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</p:grpSp>
        <p:sp>
          <p:nvSpPr>
            <p:cNvPr id="196" name="Frihåndsform: figur 195">
              <a:extLst>
                <a:ext uri="{FF2B5EF4-FFF2-40B4-BE49-F238E27FC236}">
                  <a16:creationId xmlns:a16="http://schemas.microsoft.com/office/drawing/2014/main" id="{BA68A0FE-2902-4C77-9012-5A2AB62710FA}"/>
                </a:ext>
              </a:extLst>
            </p:cNvPr>
            <p:cNvSpPr/>
            <p:nvPr/>
          </p:nvSpPr>
          <p:spPr>
            <a:xfrm>
              <a:off x="10188627" y="854635"/>
              <a:ext cx="11031" cy="21586"/>
            </a:xfrm>
            <a:custGeom>
              <a:avLst/>
              <a:gdLst>
                <a:gd name="connsiteX0" fmla="*/ 0 w 11031"/>
                <a:gd name="connsiteY0" fmla="*/ 21587 h 21586"/>
                <a:gd name="connsiteX1" fmla="*/ 761 w 11031"/>
                <a:gd name="connsiteY1" fmla="*/ 0 h 21586"/>
                <a:gd name="connsiteX2" fmla="*/ 8844 w 11031"/>
                <a:gd name="connsiteY2" fmla="*/ 8369 h 21586"/>
                <a:gd name="connsiteX3" fmla="*/ 11031 w 11031"/>
                <a:gd name="connsiteY3" fmla="*/ 10556 h 21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031" h="21586">
                  <a:moveTo>
                    <a:pt x="0" y="21587"/>
                  </a:moveTo>
                  <a:lnTo>
                    <a:pt x="761" y="0"/>
                  </a:lnTo>
                  <a:lnTo>
                    <a:pt x="8844" y="8369"/>
                  </a:lnTo>
                  <a:lnTo>
                    <a:pt x="11031" y="10556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197" name="Frihåndsform: figur 196">
              <a:extLst>
                <a:ext uri="{FF2B5EF4-FFF2-40B4-BE49-F238E27FC236}">
                  <a16:creationId xmlns:a16="http://schemas.microsoft.com/office/drawing/2014/main" id="{C77B614D-068E-492B-909A-84FFAEB1B2EF}"/>
                </a:ext>
              </a:extLst>
            </p:cNvPr>
            <p:cNvSpPr/>
            <p:nvPr/>
          </p:nvSpPr>
          <p:spPr>
            <a:xfrm>
              <a:off x="10195665" y="1048442"/>
              <a:ext cx="11221" cy="13693"/>
            </a:xfrm>
            <a:custGeom>
              <a:avLst/>
              <a:gdLst>
                <a:gd name="connsiteX0" fmla="*/ 6752 w 11221"/>
                <a:gd name="connsiteY0" fmla="*/ 13694 h 13693"/>
                <a:gd name="connsiteX1" fmla="*/ 3899 w 11221"/>
                <a:gd name="connsiteY1" fmla="*/ 13694 h 13693"/>
                <a:gd name="connsiteX2" fmla="*/ 4089 w 11221"/>
                <a:gd name="connsiteY2" fmla="*/ 2473 h 13693"/>
                <a:gd name="connsiteX3" fmla="*/ 0 w 11221"/>
                <a:gd name="connsiteY3" fmla="*/ 2473 h 13693"/>
                <a:gd name="connsiteX4" fmla="*/ 0 w 11221"/>
                <a:gd name="connsiteY4" fmla="*/ 0 h 13693"/>
                <a:gd name="connsiteX5" fmla="*/ 11221 w 11221"/>
                <a:gd name="connsiteY5" fmla="*/ 285 h 13693"/>
                <a:gd name="connsiteX6" fmla="*/ 11221 w 11221"/>
                <a:gd name="connsiteY6" fmla="*/ 2663 h 13693"/>
                <a:gd name="connsiteX7" fmla="*/ 7037 w 11221"/>
                <a:gd name="connsiteY7" fmla="*/ 2568 h 13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221" h="13693">
                  <a:moveTo>
                    <a:pt x="6752" y="13694"/>
                  </a:moveTo>
                  <a:lnTo>
                    <a:pt x="3899" y="13694"/>
                  </a:lnTo>
                  <a:lnTo>
                    <a:pt x="4089" y="2473"/>
                  </a:lnTo>
                  <a:lnTo>
                    <a:pt x="0" y="2473"/>
                  </a:lnTo>
                  <a:lnTo>
                    <a:pt x="0" y="0"/>
                  </a:lnTo>
                  <a:lnTo>
                    <a:pt x="11221" y="285"/>
                  </a:lnTo>
                  <a:lnTo>
                    <a:pt x="11221" y="2663"/>
                  </a:lnTo>
                  <a:lnTo>
                    <a:pt x="7037" y="2568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198" name="Frihåndsform: figur 197">
              <a:extLst>
                <a:ext uri="{FF2B5EF4-FFF2-40B4-BE49-F238E27FC236}">
                  <a16:creationId xmlns:a16="http://schemas.microsoft.com/office/drawing/2014/main" id="{6E951F32-56EC-40D8-B0F2-82CDF28E5E3D}"/>
                </a:ext>
              </a:extLst>
            </p:cNvPr>
            <p:cNvSpPr/>
            <p:nvPr/>
          </p:nvSpPr>
          <p:spPr>
            <a:xfrm>
              <a:off x="10209739" y="855681"/>
              <a:ext cx="10745" cy="21777"/>
            </a:xfrm>
            <a:custGeom>
              <a:avLst/>
              <a:gdLst>
                <a:gd name="connsiteX0" fmla="*/ 9985 w 10745"/>
                <a:gd name="connsiteY0" fmla="*/ 0 h 21777"/>
                <a:gd name="connsiteX1" fmla="*/ 10746 w 10745"/>
                <a:gd name="connsiteY1" fmla="*/ 21777 h 21777"/>
                <a:gd name="connsiteX2" fmla="*/ 3519 w 10745"/>
                <a:gd name="connsiteY2" fmla="*/ 14265 h 21777"/>
                <a:gd name="connsiteX3" fmla="*/ 0 w 10745"/>
                <a:gd name="connsiteY3" fmla="*/ 10746 h 21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745" h="21777">
                  <a:moveTo>
                    <a:pt x="9985" y="0"/>
                  </a:moveTo>
                  <a:lnTo>
                    <a:pt x="10746" y="21777"/>
                  </a:lnTo>
                  <a:lnTo>
                    <a:pt x="3519" y="14265"/>
                  </a:lnTo>
                  <a:lnTo>
                    <a:pt x="0" y="10746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grpSp>
          <p:nvGrpSpPr>
            <p:cNvPr id="199" name="dasdasda">
              <a:extLst>
                <a:ext uri="{FF2B5EF4-FFF2-40B4-BE49-F238E27FC236}">
                  <a16:creationId xmlns:a16="http://schemas.microsoft.com/office/drawing/2014/main" id="{AE6493EB-B55A-4751-B67B-D12C015831DC}"/>
                </a:ext>
              </a:extLst>
            </p:cNvPr>
            <p:cNvGrpSpPr/>
            <p:nvPr/>
          </p:nvGrpSpPr>
          <p:grpSpPr>
            <a:xfrm>
              <a:off x="10113596" y="701814"/>
              <a:ext cx="182681" cy="239453"/>
              <a:chOff x="10113596" y="701814"/>
              <a:chExt cx="182681" cy="239453"/>
            </a:xfrm>
            <a:solidFill>
              <a:srgbClr val="EBEBEB"/>
            </a:solidFill>
          </p:grpSpPr>
          <p:sp>
            <p:nvSpPr>
              <p:cNvPr id="210" name="Frihåndsform: figur 209">
                <a:extLst>
                  <a:ext uri="{FF2B5EF4-FFF2-40B4-BE49-F238E27FC236}">
                    <a16:creationId xmlns:a16="http://schemas.microsoft.com/office/drawing/2014/main" id="{C0872D09-11E3-4988-974D-1F9366A5CFB7}"/>
                  </a:ext>
                </a:extLst>
              </p:cNvPr>
              <p:cNvSpPr/>
              <p:nvPr/>
            </p:nvSpPr>
            <p:spPr>
              <a:xfrm>
                <a:off x="10239694" y="901993"/>
                <a:ext cx="9604" cy="9344"/>
              </a:xfrm>
              <a:custGeom>
                <a:avLst/>
                <a:gdLst>
                  <a:gd name="connsiteX0" fmla="*/ 475 w 9604"/>
                  <a:gd name="connsiteY0" fmla="*/ 8939 h 9344"/>
                  <a:gd name="connsiteX1" fmla="*/ 0 w 9604"/>
                  <a:gd name="connsiteY1" fmla="*/ 7798 h 9344"/>
                  <a:gd name="connsiteX2" fmla="*/ 2948 w 9604"/>
                  <a:gd name="connsiteY2" fmla="*/ 2853 h 9344"/>
                  <a:gd name="connsiteX3" fmla="*/ 7893 w 9604"/>
                  <a:gd name="connsiteY3" fmla="*/ 0 h 9344"/>
                  <a:gd name="connsiteX4" fmla="*/ 9129 w 9604"/>
                  <a:gd name="connsiteY4" fmla="*/ 476 h 9344"/>
                  <a:gd name="connsiteX5" fmla="*/ 9605 w 9604"/>
                  <a:gd name="connsiteY5" fmla="*/ 1617 h 9344"/>
                  <a:gd name="connsiteX6" fmla="*/ 6657 w 9604"/>
                  <a:gd name="connsiteY6" fmla="*/ 6562 h 9344"/>
                  <a:gd name="connsiteX7" fmla="*/ 1807 w 9604"/>
                  <a:gd name="connsiteY7" fmla="*/ 9320 h 9344"/>
                  <a:gd name="connsiteX8" fmla="*/ 475 w 9604"/>
                  <a:gd name="connsiteY8" fmla="*/ 8939 h 93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604" h="9344">
                    <a:moveTo>
                      <a:pt x="475" y="8939"/>
                    </a:moveTo>
                    <a:cubicBezTo>
                      <a:pt x="190" y="8559"/>
                      <a:pt x="0" y="8178"/>
                      <a:pt x="0" y="7798"/>
                    </a:cubicBezTo>
                    <a:cubicBezTo>
                      <a:pt x="0" y="6657"/>
                      <a:pt x="951" y="4850"/>
                      <a:pt x="2948" y="2853"/>
                    </a:cubicBezTo>
                    <a:cubicBezTo>
                      <a:pt x="4850" y="951"/>
                      <a:pt x="6657" y="0"/>
                      <a:pt x="7893" y="0"/>
                    </a:cubicBezTo>
                    <a:cubicBezTo>
                      <a:pt x="8369" y="0"/>
                      <a:pt x="8749" y="95"/>
                      <a:pt x="9129" y="476"/>
                    </a:cubicBezTo>
                    <a:cubicBezTo>
                      <a:pt x="9415" y="856"/>
                      <a:pt x="9605" y="1141"/>
                      <a:pt x="9605" y="1617"/>
                    </a:cubicBezTo>
                    <a:cubicBezTo>
                      <a:pt x="9605" y="2853"/>
                      <a:pt x="8654" y="4660"/>
                      <a:pt x="6657" y="6562"/>
                    </a:cubicBezTo>
                    <a:cubicBezTo>
                      <a:pt x="4755" y="8369"/>
                      <a:pt x="2948" y="9320"/>
                      <a:pt x="1807" y="9320"/>
                    </a:cubicBezTo>
                    <a:cubicBezTo>
                      <a:pt x="1236" y="9415"/>
                      <a:pt x="761" y="9224"/>
                      <a:pt x="475" y="8939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11" name="Frihåndsform: figur 210">
                <a:extLst>
                  <a:ext uri="{FF2B5EF4-FFF2-40B4-BE49-F238E27FC236}">
                    <a16:creationId xmlns:a16="http://schemas.microsoft.com/office/drawing/2014/main" id="{EB8D2FAA-EB74-4355-AF9A-5047EF4E25D0}"/>
                  </a:ext>
                </a:extLst>
              </p:cNvPr>
              <p:cNvSpPr/>
              <p:nvPr/>
            </p:nvSpPr>
            <p:spPr>
              <a:xfrm>
                <a:off x="10287528" y="719217"/>
                <a:ext cx="8748" cy="11696"/>
              </a:xfrm>
              <a:custGeom>
                <a:avLst/>
                <a:gdLst>
                  <a:gd name="connsiteX0" fmla="*/ 0 w 8748"/>
                  <a:gd name="connsiteY0" fmla="*/ 8559 h 11696"/>
                  <a:gd name="connsiteX1" fmla="*/ 2187 w 8748"/>
                  <a:gd name="connsiteY1" fmla="*/ 0 h 11696"/>
                  <a:gd name="connsiteX2" fmla="*/ 5611 w 8748"/>
                  <a:gd name="connsiteY2" fmla="*/ 1522 h 11696"/>
                  <a:gd name="connsiteX3" fmla="*/ 8749 w 8748"/>
                  <a:gd name="connsiteY3" fmla="*/ 3043 h 11696"/>
                  <a:gd name="connsiteX4" fmla="*/ 6657 w 8748"/>
                  <a:gd name="connsiteY4" fmla="*/ 11697 h 11696"/>
                  <a:gd name="connsiteX5" fmla="*/ 3233 w 8748"/>
                  <a:gd name="connsiteY5" fmla="*/ 9985 h 11696"/>
                  <a:gd name="connsiteX6" fmla="*/ 0 w 8748"/>
                  <a:gd name="connsiteY6" fmla="*/ 8559 h 116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748" h="11696">
                    <a:moveTo>
                      <a:pt x="0" y="8559"/>
                    </a:moveTo>
                    <a:lnTo>
                      <a:pt x="2187" y="0"/>
                    </a:lnTo>
                    <a:cubicBezTo>
                      <a:pt x="3709" y="666"/>
                      <a:pt x="5135" y="1331"/>
                      <a:pt x="5611" y="1522"/>
                    </a:cubicBezTo>
                    <a:cubicBezTo>
                      <a:pt x="6181" y="1807"/>
                      <a:pt x="7418" y="2377"/>
                      <a:pt x="8749" y="3043"/>
                    </a:cubicBezTo>
                    <a:lnTo>
                      <a:pt x="6657" y="11697"/>
                    </a:lnTo>
                    <a:cubicBezTo>
                      <a:pt x="5230" y="11031"/>
                      <a:pt x="3804" y="10270"/>
                      <a:pt x="3233" y="9985"/>
                    </a:cubicBezTo>
                    <a:cubicBezTo>
                      <a:pt x="2758" y="9795"/>
                      <a:pt x="1426" y="9129"/>
                      <a:pt x="0" y="8559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12" name="Frihåndsform: figur 211">
                <a:extLst>
                  <a:ext uri="{FF2B5EF4-FFF2-40B4-BE49-F238E27FC236}">
                    <a16:creationId xmlns:a16="http://schemas.microsoft.com/office/drawing/2014/main" id="{09CAE4DD-5346-48AB-ADAC-3E415B0533B1}"/>
                  </a:ext>
                </a:extLst>
              </p:cNvPr>
              <p:cNvSpPr/>
              <p:nvPr/>
            </p:nvSpPr>
            <p:spPr>
              <a:xfrm>
                <a:off x="10113596" y="719597"/>
                <a:ext cx="8653" cy="11221"/>
              </a:xfrm>
              <a:custGeom>
                <a:avLst/>
                <a:gdLst>
                  <a:gd name="connsiteX0" fmla="*/ 6562 w 8653"/>
                  <a:gd name="connsiteY0" fmla="*/ 0 h 11221"/>
                  <a:gd name="connsiteX1" fmla="*/ 8654 w 8653"/>
                  <a:gd name="connsiteY1" fmla="*/ 8083 h 11221"/>
                  <a:gd name="connsiteX2" fmla="*/ 4850 w 8653"/>
                  <a:gd name="connsiteY2" fmla="*/ 9795 h 11221"/>
                  <a:gd name="connsiteX3" fmla="*/ 1997 w 8653"/>
                  <a:gd name="connsiteY3" fmla="*/ 11221 h 11221"/>
                  <a:gd name="connsiteX4" fmla="*/ 0 w 8653"/>
                  <a:gd name="connsiteY4" fmla="*/ 3138 h 11221"/>
                  <a:gd name="connsiteX5" fmla="*/ 3614 w 8653"/>
                  <a:gd name="connsiteY5" fmla="*/ 1331 h 11221"/>
                  <a:gd name="connsiteX6" fmla="*/ 6562 w 8653"/>
                  <a:gd name="connsiteY6" fmla="*/ 0 h 11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653" h="11221">
                    <a:moveTo>
                      <a:pt x="6562" y="0"/>
                    </a:moveTo>
                    <a:lnTo>
                      <a:pt x="8654" y="8083"/>
                    </a:lnTo>
                    <a:cubicBezTo>
                      <a:pt x="7037" y="8749"/>
                      <a:pt x="5516" y="9510"/>
                      <a:pt x="4850" y="9795"/>
                    </a:cubicBezTo>
                    <a:cubicBezTo>
                      <a:pt x="4374" y="10080"/>
                      <a:pt x="3233" y="10556"/>
                      <a:pt x="1997" y="11221"/>
                    </a:cubicBezTo>
                    <a:lnTo>
                      <a:pt x="0" y="3138"/>
                    </a:lnTo>
                    <a:cubicBezTo>
                      <a:pt x="1522" y="2377"/>
                      <a:pt x="3043" y="1617"/>
                      <a:pt x="3614" y="1331"/>
                    </a:cubicBezTo>
                    <a:cubicBezTo>
                      <a:pt x="4089" y="1046"/>
                      <a:pt x="5230" y="475"/>
                      <a:pt x="6562" y="0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13" name="Frihåndsform: figur 212">
                <a:extLst>
                  <a:ext uri="{FF2B5EF4-FFF2-40B4-BE49-F238E27FC236}">
                    <a16:creationId xmlns:a16="http://schemas.microsoft.com/office/drawing/2014/main" id="{247C31B9-1E6A-459A-A4DE-37C5C903A144}"/>
                  </a:ext>
                </a:extLst>
              </p:cNvPr>
              <p:cNvSpPr/>
              <p:nvPr/>
            </p:nvSpPr>
            <p:spPr>
              <a:xfrm>
                <a:off x="10257382" y="708281"/>
                <a:ext cx="8273" cy="10460"/>
              </a:xfrm>
              <a:custGeom>
                <a:avLst/>
                <a:gdLst>
                  <a:gd name="connsiteX0" fmla="*/ 0 w 8273"/>
                  <a:gd name="connsiteY0" fmla="*/ 8464 h 10460"/>
                  <a:gd name="connsiteX1" fmla="*/ 1236 w 8273"/>
                  <a:gd name="connsiteY1" fmla="*/ 0 h 10460"/>
                  <a:gd name="connsiteX2" fmla="*/ 5040 w 8273"/>
                  <a:gd name="connsiteY2" fmla="*/ 951 h 10460"/>
                  <a:gd name="connsiteX3" fmla="*/ 8273 w 8273"/>
                  <a:gd name="connsiteY3" fmla="*/ 1902 h 10460"/>
                  <a:gd name="connsiteX4" fmla="*/ 6847 w 8273"/>
                  <a:gd name="connsiteY4" fmla="*/ 10461 h 10460"/>
                  <a:gd name="connsiteX5" fmla="*/ 0 w 8273"/>
                  <a:gd name="connsiteY5" fmla="*/ 8464 h 104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273" h="10460">
                    <a:moveTo>
                      <a:pt x="0" y="8464"/>
                    </a:moveTo>
                    <a:lnTo>
                      <a:pt x="1236" y="0"/>
                    </a:lnTo>
                    <a:cubicBezTo>
                      <a:pt x="3043" y="475"/>
                      <a:pt x="4565" y="856"/>
                      <a:pt x="5040" y="951"/>
                    </a:cubicBezTo>
                    <a:cubicBezTo>
                      <a:pt x="5611" y="1141"/>
                      <a:pt x="6942" y="1522"/>
                      <a:pt x="8273" y="1902"/>
                    </a:cubicBezTo>
                    <a:lnTo>
                      <a:pt x="6847" y="10461"/>
                    </a:lnTo>
                    <a:cubicBezTo>
                      <a:pt x="4374" y="9795"/>
                      <a:pt x="1331" y="8844"/>
                      <a:pt x="0" y="8464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14" name="Frihåndsform: figur 213">
                <a:extLst>
                  <a:ext uri="{FF2B5EF4-FFF2-40B4-BE49-F238E27FC236}">
                    <a16:creationId xmlns:a16="http://schemas.microsoft.com/office/drawing/2014/main" id="{CEA04556-970F-40EC-B399-19EB9C86C923}"/>
                  </a:ext>
                </a:extLst>
              </p:cNvPr>
              <p:cNvSpPr/>
              <p:nvPr/>
            </p:nvSpPr>
            <p:spPr>
              <a:xfrm>
                <a:off x="10249489" y="706474"/>
                <a:ext cx="7893" cy="10175"/>
              </a:xfrm>
              <a:custGeom>
                <a:avLst/>
                <a:gdLst>
                  <a:gd name="connsiteX0" fmla="*/ 7893 w 7893"/>
                  <a:gd name="connsiteY0" fmla="*/ 1712 h 10175"/>
                  <a:gd name="connsiteX1" fmla="*/ 6657 w 7893"/>
                  <a:gd name="connsiteY1" fmla="*/ 10175 h 10175"/>
                  <a:gd name="connsiteX2" fmla="*/ 0 w 7893"/>
                  <a:gd name="connsiteY2" fmla="*/ 8559 h 10175"/>
                  <a:gd name="connsiteX3" fmla="*/ 1046 w 7893"/>
                  <a:gd name="connsiteY3" fmla="*/ 0 h 10175"/>
                  <a:gd name="connsiteX4" fmla="*/ 7893 w 7893"/>
                  <a:gd name="connsiteY4" fmla="*/ 1712 h 10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893" h="10175">
                    <a:moveTo>
                      <a:pt x="7893" y="1712"/>
                    </a:moveTo>
                    <a:lnTo>
                      <a:pt x="6657" y="10175"/>
                    </a:lnTo>
                    <a:cubicBezTo>
                      <a:pt x="4470" y="9605"/>
                      <a:pt x="2282" y="9129"/>
                      <a:pt x="0" y="8559"/>
                    </a:cubicBezTo>
                    <a:lnTo>
                      <a:pt x="1046" y="0"/>
                    </a:lnTo>
                    <a:cubicBezTo>
                      <a:pt x="2473" y="285"/>
                      <a:pt x="5421" y="951"/>
                      <a:pt x="7893" y="1712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15" name="Frihåndsform: figur 214">
                <a:extLst>
                  <a:ext uri="{FF2B5EF4-FFF2-40B4-BE49-F238E27FC236}">
                    <a16:creationId xmlns:a16="http://schemas.microsoft.com/office/drawing/2014/main" id="{47E8839D-4812-4734-AF2B-B4D958772071}"/>
                  </a:ext>
                </a:extLst>
              </p:cNvPr>
              <p:cNvSpPr/>
              <p:nvPr/>
            </p:nvSpPr>
            <p:spPr>
              <a:xfrm>
                <a:off x="10152491" y="706569"/>
                <a:ext cx="7797" cy="9794"/>
              </a:xfrm>
              <a:custGeom>
                <a:avLst/>
                <a:gdLst>
                  <a:gd name="connsiteX0" fmla="*/ 1141 w 7797"/>
                  <a:gd name="connsiteY0" fmla="*/ 9795 h 9794"/>
                  <a:gd name="connsiteX1" fmla="*/ 0 w 7797"/>
                  <a:gd name="connsiteY1" fmla="*/ 1712 h 9794"/>
                  <a:gd name="connsiteX2" fmla="*/ 6847 w 7797"/>
                  <a:gd name="connsiteY2" fmla="*/ 0 h 9794"/>
                  <a:gd name="connsiteX3" fmla="*/ 7798 w 7797"/>
                  <a:gd name="connsiteY3" fmla="*/ 8273 h 9794"/>
                  <a:gd name="connsiteX4" fmla="*/ 1141 w 7797"/>
                  <a:gd name="connsiteY4" fmla="*/ 9795 h 97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797" h="9794">
                    <a:moveTo>
                      <a:pt x="1141" y="9795"/>
                    </a:moveTo>
                    <a:lnTo>
                      <a:pt x="0" y="1712"/>
                    </a:lnTo>
                    <a:cubicBezTo>
                      <a:pt x="2377" y="1046"/>
                      <a:pt x="5135" y="380"/>
                      <a:pt x="6847" y="0"/>
                    </a:cubicBezTo>
                    <a:lnTo>
                      <a:pt x="7798" y="8273"/>
                    </a:lnTo>
                    <a:cubicBezTo>
                      <a:pt x="5611" y="8654"/>
                      <a:pt x="3328" y="9224"/>
                      <a:pt x="1141" y="9795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16" name="Frihåndsform: figur 215">
                <a:extLst>
                  <a:ext uri="{FF2B5EF4-FFF2-40B4-BE49-F238E27FC236}">
                    <a16:creationId xmlns:a16="http://schemas.microsoft.com/office/drawing/2014/main" id="{4FDDEE15-D645-4D5C-811F-EF0F94010B2C}"/>
                  </a:ext>
                </a:extLst>
              </p:cNvPr>
              <p:cNvSpPr/>
              <p:nvPr/>
            </p:nvSpPr>
            <p:spPr>
              <a:xfrm>
                <a:off x="10144217" y="708566"/>
                <a:ext cx="8273" cy="10270"/>
              </a:xfrm>
              <a:custGeom>
                <a:avLst/>
                <a:gdLst>
                  <a:gd name="connsiteX0" fmla="*/ 7132 w 8273"/>
                  <a:gd name="connsiteY0" fmla="*/ 0 h 10270"/>
                  <a:gd name="connsiteX1" fmla="*/ 8273 w 8273"/>
                  <a:gd name="connsiteY1" fmla="*/ 8178 h 10270"/>
                  <a:gd name="connsiteX2" fmla="*/ 1331 w 8273"/>
                  <a:gd name="connsiteY2" fmla="*/ 10270 h 10270"/>
                  <a:gd name="connsiteX3" fmla="*/ 0 w 8273"/>
                  <a:gd name="connsiteY3" fmla="*/ 1997 h 10270"/>
                  <a:gd name="connsiteX4" fmla="*/ 3899 w 8273"/>
                  <a:gd name="connsiteY4" fmla="*/ 856 h 10270"/>
                  <a:gd name="connsiteX5" fmla="*/ 7132 w 8273"/>
                  <a:gd name="connsiteY5" fmla="*/ 0 h 102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273" h="10270">
                    <a:moveTo>
                      <a:pt x="7132" y="0"/>
                    </a:moveTo>
                    <a:lnTo>
                      <a:pt x="8273" y="8178"/>
                    </a:lnTo>
                    <a:cubicBezTo>
                      <a:pt x="7418" y="8464"/>
                      <a:pt x="4184" y="9415"/>
                      <a:pt x="1331" y="10270"/>
                    </a:cubicBezTo>
                    <a:lnTo>
                      <a:pt x="0" y="1997"/>
                    </a:lnTo>
                    <a:cubicBezTo>
                      <a:pt x="1617" y="1522"/>
                      <a:pt x="3233" y="1046"/>
                      <a:pt x="3899" y="856"/>
                    </a:cubicBezTo>
                    <a:cubicBezTo>
                      <a:pt x="4374" y="666"/>
                      <a:pt x="5611" y="380"/>
                      <a:pt x="7132" y="0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17" name="Frihåndsform: figur 216">
                <a:extLst>
                  <a:ext uri="{FF2B5EF4-FFF2-40B4-BE49-F238E27FC236}">
                    <a16:creationId xmlns:a16="http://schemas.microsoft.com/office/drawing/2014/main" id="{85B87C76-BAF3-49E4-B105-E0F3C250F545}"/>
                  </a:ext>
                </a:extLst>
              </p:cNvPr>
              <p:cNvSpPr/>
              <p:nvPr/>
            </p:nvSpPr>
            <p:spPr>
              <a:xfrm>
                <a:off x="10271076" y="902278"/>
                <a:ext cx="7893" cy="7640"/>
              </a:xfrm>
              <a:custGeom>
                <a:avLst/>
                <a:gdLst>
                  <a:gd name="connsiteX0" fmla="*/ 475 w 7893"/>
                  <a:gd name="connsiteY0" fmla="*/ 7132 h 7640"/>
                  <a:gd name="connsiteX1" fmla="*/ 0 w 7893"/>
                  <a:gd name="connsiteY1" fmla="*/ 5991 h 7640"/>
                  <a:gd name="connsiteX2" fmla="*/ 2282 w 7893"/>
                  <a:gd name="connsiteY2" fmla="*/ 2092 h 7640"/>
                  <a:gd name="connsiteX3" fmla="*/ 6181 w 7893"/>
                  <a:gd name="connsiteY3" fmla="*/ 0 h 7640"/>
                  <a:gd name="connsiteX4" fmla="*/ 7418 w 7893"/>
                  <a:gd name="connsiteY4" fmla="*/ 475 h 7640"/>
                  <a:gd name="connsiteX5" fmla="*/ 7893 w 7893"/>
                  <a:gd name="connsiteY5" fmla="*/ 1617 h 7640"/>
                  <a:gd name="connsiteX6" fmla="*/ 5706 w 7893"/>
                  <a:gd name="connsiteY6" fmla="*/ 5421 h 7640"/>
                  <a:gd name="connsiteX7" fmla="*/ 1807 w 7893"/>
                  <a:gd name="connsiteY7" fmla="*/ 7608 h 7640"/>
                  <a:gd name="connsiteX8" fmla="*/ 475 w 7893"/>
                  <a:gd name="connsiteY8" fmla="*/ 7132 h 76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893" h="7640">
                    <a:moveTo>
                      <a:pt x="475" y="7132"/>
                    </a:moveTo>
                    <a:cubicBezTo>
                      <a:pt x="190" y="6847"/>
                      <a:pt x="0" y="6467"/>
                      <a:pt x="0" y="5991"/>
                    </a:cubicBezTo>
                    <a:cubicBezTo>
                      <a:pt x="0" y="5040"/>
                      <a:pt x="761" y="3614"/>
                      <a:pt x="2282" y="2092"/>
                    </a:cubicBezTo>
                    <a:cubicBezTo>
                      <a:pt x="3804" y="571"/>
                      <a:pt x="5135" y="0"/>
                      <a:pt x="6181" y="0"/>
                    </a:cubicBezTo>
                    <a:cubicBezTo>
                      <a:pt x="6657" y="0"/>
                      <a:pt x="7037" y="190"/>
                      <a:pt x="7418" y="475"/>
                    </a:cubicBezTo>
                    <a:cubicBezTo>
                      <a:pt x="7703" y="856"/>
                      <a:pt x="7893" y="1236"/>
                      <a:pt x="7893" y="1617"/>
                    </a:cubicBezTo>
                    <a:cubicBezTo>
                      <a:pt x="7893" y="2568"/>
                      <a:pt x="7227" y="3994"/>
                      <a:pt x="5706" y="5421"/>
                    </a:cubicBezTo>
                    <a:cubicBezTo>
                      <a:pt x="4184" y="6942"/>
                      <a:pt x="2758" y="7608"/>
                      <a:pt x="1807" y="7608"/>
                    </a:cubicBezTo>
                    <a:cubicBezTo>
                      <a:pt x="1141" y="7703"/>
                      <a:pt x="761" y="7608"/>
                      <a:pt x="475" y="7132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18" name="Frihåndsform: figur 217">
                <a:extLst>
                  <a:ext uri="{FF2B5EF4-FFF2-40B4-BE49-F238E27FC236}">
                    <a16:creationId xmlns:a16="http://schemas.microsoft.com/office/drawing/2014/main" id="{67E3B376-21F7-4B56-90C4-C9E56E3C58E5}"/>
                  </a:ext>
                </a:extLst>
              </p:cNvPr>
              <p:cNvSpPr/>
              <p:nvPr/>
            </p:nvSpPr>
            <p:spPr>
              <a:xfrm>
                <a:off x="10238553" y="933446"/>
                <a:ext cx="7893" cy="7631"/>
              </a:xfrm>
              <a:custGeom>
                <a:avLst/>
                <a:gdLst>
                  <a:gd name="connsiteX0" fmla="*/ 7418 w 7893"/>
                  <a:gd name="connsiteY0" fmla="*/ 500 h 7631"/>
                  <a:gd name="connsiteX1" fmla="*/ 7893 w 7893"/>
                  <a:gd name="connsiteY1" fmla="*/ 1641 h 7631"/>
                  <a:gd name="connsiteX2" fmla="*/ 5611 w 7893"/>
                  <a:gd name="connsiteY2" fmla="*/ 5540 h 7631"/>
                  <a:gd name="connsiteX3" fmla="*/ 1712 w 7893"/>
                  <a:gd name="connsiteY3" fmla="*/ 7632 h 7631"/>
                  <a:gd name="connsiteX4" fmla="*/ 475 w 7893"/>
                  <a:gd name="connsiteY4" fmla="*/ 7156 h 7631"/>
                  <a:gd name="connsiteX5" fmla="*/ 0 w 7893"/>
                  <a:gd name="connsiteY5" fmla="*/ 6015 h 7631"/>
                  <a:gd name="connsiteX6" fmla="*/ 2187 w 7893"/>
                  <a:gd name="connsiteY6" fmla="*/ 2211 h 7631"/>
                  <a:gd name="connsiteX7" fmla="*/ 6086 w 7893"/>
                  <a:gd name="connsiteY7" fmla="*/ 24 h 7631"/>
                  <a:gd name="connsiteX8" fmla="*/ 7418 w 7893"/>
                  <a:gd name="connsiteY8" fmla="*/ 500 h 76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893" h="7631">
                    <a:moveTo>
                      <a:pt x="7418" y="500"/>
                    </a:moveTo>
                    <a:cubicBezTo>
                      <a:pt x="7703" y="785"/>
                      <a:pt x="7893" y="1165"/>
                      <a:pt x="7893" y="1641"/>
                    </a:cubicBezTo>
                    <a:cubicBezTo>
                      <a:pt x="7893" y="2592"/>
                      <a:pt x="7132" y="4018"/>
                      <a:pt x="5611" y="5540"/>
                    </a:cubicBezTo>
                    <a:cubicBezTo>
                      <a:pt x="4089" y="7061"/>
                      <a:pt x="2758" y="7632"/>
                      <a:pt x="1712" y="7632"/>
                    </a:cubicBezTo>
                    <a:cubicBezTo>
                      <a:pt x="1236" y="7632"/>
                      <a:pt x="856" y="7442"/>
                      <a:pt x="475" y="7156"/>
                    </a:cubicBezTo>
                    <a:cubicBezTo>
                      <a:pt x="190" y="6776"/>
                      <a:pt x="0" y="6396"/>
                      <a:pt x="0" y="6015"/>
                    </a:cubicBezTo>
                    <a:cubicBezTo>
                      <a:pt x="0" y="5064"/>
                      <a:pt x="666" y="3638"/>
                      <a:pt x="2187" y="2211"/>
                    </a:cubicBezTo>
                    <a:cubicBezTo>
                      <a:pt x="3709" y="690"/>
                      <a:pt x="5135" y="24"/>
                      <a:pt x="6086" y="24"/>
                    </a:cubicBezTo>
                    <a:cubicBezTo>
                      <a:pt x="6657" y="-71"/>
                      <a:pt x="7037" y="119"/>
                      <a:pt x="7418" y="500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19" name="Frihåndsform: figur 218">
                <a:extLst>
                  <a:ext uri="{FF2B5EF4-FFF2-40B4-BE49-F238E27FC236}">
                    <a16:creationId xmlns:a16="http://schemas.microsoft.com/office/drawing/2014/main" id="{C2278CC9-C812-4565-83F0-669A6C414985}"/>
                  </a:ext>
                </a:extLst>
              </p:cNvPr>
              <p:cNvSpPr/>
              <p:nvPr/>
            </p:nvSpPr>
            <p:spPr>
              <a:xfrm>
                <a:off x="10225525" y="702480"/>
                <a:ext cx="7417" cy="9319"/>
              </a:xfrm>
              <a:custGeom>
                <a:avLst/>
                <a:gdLst>
                  <a:gd name="connsiteX0" fmla="*/ 0 w 7417"/>
                  <a:gd name="connsiteY0" fmla="*/ 8464 h 9319"/>
                  <a:gd name="connsiteX1" fmla="*/ 380 w 7417"/>
                  <a:gd name="connsiteY1" fmla="*/ 0 h 9319"/>
                  <a:gd name="connsiteX2" fmla="*/ 7418 w 7417"/>
                  <a:gd name="connsiteY2" fmla="*/ 856 h 9319"/>
                  <a:gd name="connsiteX3" fmla="*/ 6752 w 7417"/>
                  <a:gd name="connsiteY3" fmla="*/ 9320 h 9319"/>
                  <a:gd name="connsiteX4" fmla="*/ 0 w 7417"/>
                  <a:gd name="connsiteY4" fmla="*/ 8464 h 93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417" h="9319">
                    <a:moveTo>
                      <a:pt x="0" y="8464"/>
                    </a:moveTo>
                    <a:lnTo>
                      <a:pt x="380" y="0"/>
                    </a:lnTo>
                    <a:cubicBezTo>
                      <a:pt x="1902" y="190"/>
                      <a:pt x="4755" y="475"/>
                      <a:pt x="7418" y="856"/>
                    </a:cubicBezTo>
                    <a:lnTo>
                      <a:pt x="6752" y="9320"/>
                    </a:lnTo>
                    <a:cubicBezTo>
                      <a:pt x="4470" y="9034"/>
                      <a:pt x="2282" y="8749"/>
                      <a:pt x="0" y="8464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20" name="Frihåndsform: figur 219">
                <a:extLst>
                  <a:ext uri="{FF2B5EF4-FFF2-40B4-BE49-F238E27FC236}">
                    <a16:creationId xmlns:a16="http://schemas.microsoft.com/office/drawing/2014/main" id="{ACB362DB-43E8-4664-896F-572DBE55F844}"/>
                  </a:ext>
                </a:extLst>
              </p:cNvPr>
              <p:cNvSpPr/>
              <p:nvPr/>
            </p:nvSpPr>
            <p:spPr>
              <a:xfrm>
                <a:off x="10176930" y="702575"/>
                <a:ext cx="7417" cy="9224"/>
              </a:xfrm>
              <a:custGeom>
                <a:avLst/>
                <a:gdLst>
                  <a:gd name="connsiteX0" fmla="*/ 7037 w 7417"/>
                  <a:gd name="connsiteY0" fmla="*/ 0 h 9224"/>
                  <a:gd name="connsiteX1" fmla="*/ 7418 w 7417"/>
                  <a:gd name="connsiteY1" fmla="*/ 8369 h 9224"/>
                  <a:gd name="connsiteX2" fmla="*/ 666 w 7417"/>
                  <a:gd name="connsiteY2" fmla="*/ 9224 h 9224"/>
                  <a:gd name="connsiteX3" fmla="*/ 0 w 7417"/>
                  <a:gd name="connsiteY3" fmla="*/ 856 h 9224"/>
                  <a:gd name="connsiteX4" fmla="*/ 7037 w 7417"/>
                  <a:gd name="connsiteY4" fmla="*/ 0 h 92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417" h="9224">
                    <a:moveTo>
                      <a:pt x="7037" y="0"/>
                    </a:moveTo>
                    <a:lnTo>
                      <a:pt x="7418" y="8369"/>
                    </a:lnTo>
                    <a:cubicBezTo>
                      <a:pt x="5230" y="8559"/>
                      <a:pt x="2948" y="8939"/>
                      <a:pt x="666" y="9224"/>
                    </a:cubicBezTo>
                    <a:lnTo>
                      <a:pt x="0" y="856"/>
                    </a:lnTo>
                    <a:cubicBezTo>
                      <a:pt x="2377" y="475"/>
                      <a:pt x="5230" y="190"/>
                      <a:pt x="7037" y="0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21" name="Frihåndsform: figur 220">
                <a:extLst>
                  <a:ext uri="{FF2B5EF4-FFF2-40B4-BE49-F238E27FC236}">
                    <a16:creationId xmlns:a16="http://schemas.microsoft.com/office/drawing/2014/main" id="{F1996428-B26A-4D02-B6E0-641320C215AF}"/>
                  </a:ext>
                </a:extLst>
              </p:cNvPr>
              <p:cNvSpPr/>
              <p:nvPr/>
            </p:nvSpPr>
            <p:spPr>
              <a:xfrm>
                <a:off x="10131189" y="933470"/>
                <a:ext cx="7797" cy="7797"/>
              </a:xfrm>
              <a:custGeom>
                <a:avLst/>
                <a:gdLst>
                  <a:gd name="connsiteX0" fmla="*/ 3899 w 7797"/>
                  <a:gd name="connsiteY0" fmla="*/ 7798 h 7797"/>
                  <a:gd name="connsiteX1" fmla="*/ 0 w 7797"/>
                  <a:gd name="connsiteY1" fmla="*/ 3899 h 7797"/>
                  <a:gd name="connsiteX2" fmla="*/ 3899 w 7797"/>
                  <a:gd name="connsiteY2" fmla="*/ 0 h 7797"/>
                  <a:gd name="connsiteX3" fmla="*/ 7798 w 7797"/>
                  <a:gd name="connsiteY3" fmla="*/ 3899 h 7797"/>
                  <a:gd name="connsiteX4" fmla="*/ 3899 w 7797"/>
                  <a:gd name="connsiteY4" fmla="*/ 7798 h 77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797" h="7797">
                    <a:moveTo>
                      <a:pt x="3899" y="7798"/>
                    </a:moveTo>
                    <a:cubicBezTo>
                      <a:pt x="1807" y="7798"/>
                      <a:pt x="0" y="6086"/>
                      <a:pt x="0" y="3899"/>
                    </a:cubicBezTo>
                    <a:cubicBezTo>
                      <a:pt x="0" y="1712"/>
                      <a:pt x="1807" y="0"/>
                      <a:pt x="3899" y="0"/>
                    </a:cubicBezTo>
                    <a:cubicBezTo>
                      <a:pt x="6086" y="0"/>
                      <a:pt x="7798" y="1807"/>
                      <a:pt x="7798" y="3899"/>
                    </a:cubicBezTo>
                    <a:cubicBezTo>
                      <a:pt x="7798" y="5991"/>
                      <a:pt x="6086" y="7798"/>
                      <a:pt x="3899" y="7798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22" name="Frihåndsform: figur 221">
                <a:extLst>
                  <a:ext uri="{FF2B5EF4-FFF2-40B4-BE49-F238E27FC236}">
                    <a16:creationId xmlns:a16="http://schemas.microsoft.com/office/drawing/2014/main" id="{7A68F796-7C18-4ADB-A2FE-8409984383EE}"/>
                  </a:ext>
                </a:extLst>
              </p:cNvPr>
              <p:cNvSpPr/>
              <p:nvPr/>
            </p:nvSpPr>
            <p:spPr>
              <a:xfrm>
                <a:off x="10217632" y="701814"/>
                <a:ext cx="7132" cy="9034"/>
              </a:xfrm>
              <a:custGeom>
                <a:avLst/>
                <a:gdLst>
                  <a:gd name="connsiteX0" fmla="*/ 7132 w 7132"/>
                  <a:gd name="connsiteY0" fmla="*/ 571 h 9034"/>
                  <a:gd name="connsiteX1" fmla="*/ 6657 w 7132"/>
                  <a:gd name="connsiteY1" fmla="*/ 9034 h 9034"/>
                  <a:gd name="connsiteX2" fmla="*/ 0 w 7132"/>
                  <a:gd name="connsiteY2" fmla="*/ 8559 h 9034"/>
                  <a:gd name="connsiteX3" fmla="*/ 285 w 7132"/>
                  <a:gd name="connsiteY3" fmla="*/ 0 h 9034"/>
                  <a:gd name="connsiteX4" fmla="*/ 7132 w 7132"/>
                  <a:gd name="connsiteY4" fmla="*/ 571 h 90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132" h="9034">
                    <a:moveTo>
                      <a:pt x="7132" y="571"/>
                    </a:moveTo>
                    <a:lnTo>
                      <a:pt x="6657" y="9034"/>
                    </a:lnTo>
                    <a:cubicBezTo>
                      <a:pt x="5421" y="8939"/>
                      <a:pt x="2568" y="8749"/>
                      <a:pt x="0" y="8559"/>
                    </a:cubicBezTo>
                    <a:lnTo>
                      <a:pt x="285" y="0"/>
                    </a:lnTo>
                    <a:cubicBezTo>
                      <a:pt x="1617" y="95"/>
                      <a:pt x="5135" y="380"/>
                      <a:pt x="7132" y="571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23" name="Frihåndsform: figur 222">
                <a:extLst>
                  <a:ext uri="{FF2B5EF4-FFF2-40B4-BE49-F238E27FC236}">
                    <a16:creationId xmlns:a16="http://schemas.microsoft.com/office/drawing/2014/main" id="{3F539F98-4961-43B1-9E48-C4AA886C39C6}"/>
                  </a:ext>
                </a:extLst>
              </p:cNvPr>
              <p:cNvSpPr/>
              <p:nvPr/>
            </p:nvSpPr>
            <p:spPr>
              <a:xfrm>
                <a:off x="10184919" y="701814"/>
                <a:ext cx="7132" cy="8939"/>
              </a:xfrm>
              <a:custGeom>
                <a:avLst/>
                <a:gdLst>
                  <a:gd name="connsiteX0" fmla="*/ 475 w 7132"/>
                  <a:gd name="connsiteY0" fmla="*/ 8939 h 8939"/>
                  <a:gd name="connsiteX1" fmla="*/ 0 w 7132"/>
                  <a:gd name="connsiteY1" fmla="*/ 571 h 8939"/>
                  <a:gd name="connsiteX2" fmla="*/ 6847 w 7132"/>
                  <a:gd name="connsiteY2" fmla="*/ 0 h 8939"/>
                  <a:gd name="connsiteX3" fmla="*/ 7132 w 7132"/>
                  <a:gd name="connsiteY3" fmla="*/ 8464 h 8939"/>
                  <a:gd name="connsiteX4" fmla="*/ 475 w 7132"/>
                  <a:gd name="connsiteY4" fmla="*/ 8939 h 89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132" h="8939">
                    <a:moveTo>
                      <a:pt x="475" y="8939"/>
                    </a:moveTo>
                    <a:lnTo>
                      <a:pt x="0" y="571"/>
                    </a:lnTo>
                    <a:cubicBezTo>
                      <a:pt x="1522" y="475"/>
                      <a:pt x="4945" y="95"/>
                      <a:pt x="6847" y="0"/>
                    </a:cubicBezTo>
                    <a:lnTo>
                      <a:pt x="7132" y="8464"/>
                    </a:lnTo>
                    <a:cubicBezTo>
                      <a:pt x="4755" y="8654"/>
                      <a:pt x="1997" y="8844"/>
                      <a:pt x="475" y="8939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24" name="Frihåndsform: figur 223">
                <a:extLst>
                  <a:ext uri="{FF2B5EF4-FFF2-40B4-BE49-F238E27FC236}">
                    <a16:creationId xmlns:a16="http://schemas.microsoft.com/office/drawing/2014/main" id="{0769598F-2CD1-4954-9445-8564FA93861C}"/>
                  </a:ext>
                </a:extLst>
              </p:cNvPr>
              <p:cNvSpPr/>
              <p:nvPr/>
            </p:nvSpPr>
            <p:spPr>
              <a:xfrm>
                <a:off x="10264610" y="928145"/>
                <a:ext cx="6185" cy="6181"/>
              </a:xfrm>
              <a:custGeom>
                <a:avLst/>
                <a:gdLst>
                  <a:gd name="connsiteX0" fmla="*/ 3138 w 6185"/>
                  <a:gd name="connsiteY0" fmla="*/ 6181 h 6181"/>
                  <a:gd name="connsiteX1" fmla="*/ 0 w 6185"/>
                  <a:gd name="connsiteY1" fmla="*/ 3043 h 6181"/>
                  <a:gd name="connsiteX2" fmla="*/ 3138 w 6185"/>
                  <a:gd name="connsiteY2" fmla="*/ 0 h 6181"/>
                  <a:gd name="connsiteX3" fmla="*/ 6181 w 6185"/>
                  <a:gd name="connsiteY3" fmla="*/ 3043 h 6181"/>
                  <a:gd name="connsiteX4" fmla="*/ 3138 w 6185"/>
                  <a:gd name="connsiteY4" fmla="*/ 6181 h 61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85" h="6181">
                    <a:moveTo>
                      <a:pt x="3138" y="6181"/>
                    </a:moveTo>
                    <a:cubicBezTo>
                      <a:pt x="1426" y="6181"/>
                      <a:pt x="0" y="4755"/>
                      <a:pt x="0" y="3043"/>
                    </a:cubicBezTo>
                    <a:cubicBezTo>
                      <a:pt x="0" y="1331"/>
                      <a:pt x="1426" y="0"/>
                      <a:pt x="3138" y="0"/>
                    </a:cubicBezTo>
                    <a:cubicBezTo>
                      <a:pt x="4850" y="0"/>
                      <a:pt x="6181" y="1331"/>
                      <a:pt x="6181" y="3043"/>
                    </a:cubicBezTo>
                    <a:cubicBezTo>
                      <a:pt x="6276" y="4850"/>
                      <a:pt x="4850" y="6181"/>
                      <a:pt x="3138" y="6181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25" name="Frihåndsform: figur 224">
                <a:extLst>
                  <a:ext uri="{FF2B5EF4-FFF2-40B4-BE49-F238E27FC236}">
                    <a16:creationId xmlns:a16="http://schemas.microsoft.com/office/drawing/2014/main" id="{C78B7E5A-BEE5-45D0-A2DE-89762674EF3F}"/>
                  </a:ext>
                </a:extLst>
              </p:cNvPr>
              <p:cNvSpPr/>
              <p:nvPr/>
            </p:nvSpPr>
            <p:spPr>
              <a:xfrm>
                <a:off x="10246636" y="909125"/>
                <a:ext cx="6276" cy="6276"/>
              </a:xfrm>
              <a:custGeom>
                <a:avLst/>
                <a:gdLst>
                  <a:gd name="connsiteX0" fmla="*/ 95 w 6276"/>
                  <a:gd name="connsiteY0" fmla="*/ 2948 h 6276"/>
                  <a:gd name="connsiteX1" fmla="*/ 3138 w 6276"/>
                  <a:gd name="connsiteY1" fmla="*/ 0 h 6276"/>
                  <a:gd name="connsiteX2" fmla="*/ 3233 w 6276"/>
                  <a:gd name="connsiteY2" fmla="*/ 0 h 6276"/>
                  <a:gd name="connsiteX3" fmla="*/ 6276 w 6276"/>
                  <a:gd name="connsiteY3" fmla="*/ 3138 h 6276"/>
                  <a:gd name="connsiteX4" fmla="*/ 6276 w 6276"/>
                  <a:gd name="connsiteY4" fmla="*/ 3233 h 6276"/>
                  <a:gd name="connsiteX5" fmla="*/ 3138 w 6276"/>
                  <a:gd name="connsiteY5" fmla="*/ 6276 h 6276"/>
                  <a:gd name="connsiteX6" fmla="*/ 3043 w 6276"/>
                  <a:gd name="connsiteY6" fmla="*/ 6276 h 6276"/>
                  <a:gd name="connsiteX7" fmla="*/ 0 w 6276"/>
                  <a:gd name="connsiteY7" fmla="*/ 3138 h 6276"/>
                  <a:gd name="connsiteX8" fmla="*/ 0 w 6276"/>
                  <a:gd name="connsiteY8" fmla="*/ 2948 h 62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276" h="6276">
                    <a:moveTo>
                      <a:pt x="95" y="2948"/>
                    </a:moveTo>
                    <a:cubicBezTo>
                      <a:pt x="190" y="1236"/>
                      <a:pt x="1522" y="0"/>
                      <a:pt x="3138" y="0"/>
                    </a:cubicBezTo>
                    <a:lnTo>
                      <a:pt x="3233" y="0"/>
                    </a:lnTo>
                    <a:cubicBezTo>
                      <a:pt x="4945" y="95"/>
                      <a:pt x="6276" y="1522"/>
                      <a:pt x="6276" y="3138"/>
                    </a:cubicBezTo>
                    <a:lnTo>
                      <a:pt x="6276" y="3233"/>
                    </a:lnTo>
                    <a:cubicBezTo>
                      <a:pt x="6276" y="4945"/>
                      <a:pt x="4850" y="6276"/>
                      <a:pt x="3138" y="6276"/>
                    </a:cubicBezTo>
                    <a:lnTo>
                      <a:pt x="3043" y="6276"/>
                    </a:lnTo>
                    <a:cubicBezTo>
                      <a:pt x="1331" y="6181"/>
                      <a:pt x="0" y="4755"/>
                      <a:pt x="0" y="3138"/>
                    </a:cubicBezTo>
                    <a:lnTo>
                      <a:pt x="0" y="2948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</p:grpSp>
        <p:sp>
          <p:nvSpPr>
            <p:cNvPr id="200" name="Frihåndsform: figur 199">
              <a:extLst>
                <a:ext uri="{FF2B5EF4-FFF2-40B4-BE49-F238E27FC236}">
                  <a16:creationId xmlns:a16="http://schemas.microsoft.com/office/drawing/2014/main" id="{B518D19A-F7BB-4913-96E8-5C619880D3A6}"/>
                </a:ext>
              </a:extLst>
            </p:cNvPr>
            <p:cNvSpPr/>
            <p:nvPr/>
          </p:nvSpPr>
          <p:spPr>
            <a:xfrm rot="-646302">
              <a:off x="10232940" y="1046083"/>
              <a:ext cx="2852" cy="13504"/>
            </a:xfrm>
            <a:custGeom>
              <a:avLst/>
              <a:gdLst>
                <a:gd name="connsiteX0" fmla="*/ 0 w 2852"/>
                <a:gd name="connsiteY0" fmla="*/ 0 h 13504"/>
                <a:gd name="connsiteX1" fmla="*/ 2853 w 2852"/>
                <a:gd name="connsiteY1" fmla="*/ 0 h 13504"/>
                <a:gd name="connsiteX2" fmla="*/ 2853 w 2852"/>
                <a:gd name="connsiteY2" fmla="*/ 13504 h 13504"/>
                <a:gd name="connsiteX3" fmla="*/ 0 w 2852"/>
                <a:gd name="connsiteY3" fmla="*/ 13504 h 13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52" h="13504">
                  <a:moveTo>
                    <a:pt x="0" y="0"/>
                  </a:moveTo>
                  <a:lnTo>
                    <a:pt x="2853" y="0"/>
                  </a:lnTo>
                  <a:lnTo>
                    <a:pt x="2853" y="13504"/>
                  </a:lnTo>
                  <a:lnTo>
                    <a:pt x="0" y="13504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grpSp>
          <p:nvGrpSpPr>
            <p:cNvPr id="201" name="dasdasda">
              <a:extLst>
                <a:ext uri="{FF2B5EF4-FFF2-40B4-BE49-F238E27FC236}">
                  <a16:creationId xmlns:a16="http://schemas.microsoft.com/office/drawing/2014/main" id="{61CEC0EE-EE4E-45C4-A6E5-14A159C2202E}"/>
                </a:ext>
              </a:extLst>
            </p:cNvPr>
            <p:cNvGrpSpPr/>
            <p:nvPr/>
          </p:nvGrpSpPr>
          <p:grpSpPr>
            <a:xfrm>
              <a:off x="10145358" y="804519"/>
              <a:ext cx="7702" cy="7988"/>
              <a:chOff x="10145358" y="804519"/>
              <a:chExt cx="7702" cy="7988"/>
            </a:xfrm>
            <a:solidFill>
              <a:srgbClr val="EBEBEB"/>
            </a:solidFill>
          </p:grpSpPr>
          <p:sp>
            <p:nvSpPr>
              <p:cNvPr id="208" name="Frihåndsform: figur 207">
                <a:extLst>
                  <a:ext uri="{FF2B5EF4-FFF2-40B4-BE49-F238E27FC236}">
                    <a16:creationId xmlns:a16="http://schemas.microsoft.com/office/drawing/2014/main" id="{AF8F60F2-04EB-4C04-B126-6721BAF379C6}"/>
                  </a:ext>
                </a:extLst>
              </p:cNvPr>
              <p:cNvSpPr/>
              <p:nvPr/>
            </p:nvSpPr>
            <p:spPr>
              <a:xfrm>
                <a:off x="10145358" y="804519"/>
                <a:ext cx="4184" cy="4184"/>
              </a:xfrm>
              <a:custGeom>
                <a:avLst/>
                <a:gdLst>
                  <a:gd name="connsiteX0" fmla="*/ 2092 w 4184"/>
                  <a:gd name="connsiteY0" fmla="*/ 4184 h 4184"/>
                  <a:gd name="connsiteX1" fmla="*/ 0 w 4184"/>
                  <a:gd name="connsiteY1" fmla="*/ 2092 h 4184"/>
                  <a:gd name="connsiteX2" fmla="*/ 2092 w 4184"/>
                  <a:gd name="connsiteY2" fmla="*/ 0 h 4184"/>
                  <a:gd name="connsiteX3" fmla="*/ 4184 w 4184"/>
                  <a:gd name="connsiteY3" fmla="*/ 2092 h 4184"/>
                  <a:gd name="connsiteX4" fmla="*/ 2092 w 4184"/>
                  <a:gd name="connsiteY4" fmla="*/ 4184 h 41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184" h="4184">
                    <a:moveTo>
                      <a:pt x="2092" y="4184"/>
                    </a:moveTo>
                    <a:cubicBezTo>
                      <a:pt x="951" y="4184"/>
                      <a:pt x="0" y="3233"/>
                      <a:pt x="0" y="2092"/>
                    </a:cubicBezTo>
                    <a:cubicBezTo>
                      <a:pt x="0" y="856"/>
                      <a:pt x="951" y="0"/>
                      <a:pt x="2092" y="0"/>
                    </a:cubicBezTo>
                    <a:cubicBezTo>
                      <a:pt x="3233" y="0"/>
                      <a:pt x="4184" y="951"/>
                      <a:pt x="4184" y="2092"/>
                    </a:cubicBezTo>
                    <a:cubicBezTo>
                      <a:pt x="4184" y="3233"/>
                      <a:pt x="3233" y="4184"/>
                      <a:pt x="2092" y="4184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09" name="Frihåndsform: figur 208">
                <a:extLst>
                  <a:ext uri="{FF2B5EF4-FFF2-40B4-BE49-F238E27FC236}">
                    <a16:creationId xmlns:a16="http://schemas.microsoft.com/office/drawing/2014/main" id="{B62F0C6F-D74C-4F47-B1F5-4B1BA4C04808}"/>
                  </a:ext>
                </a:extLst>
              </p:cNvPr>
              <p:cNvSpPr/>
              <p:nvPr/>
            </p:nvSpPr>
            <p:spPr>
              <a:xfrm>
                <a:off x="10148782" y="808132"/>
                <a:ext cx="4279" cy="4374"/>
              </a:xfrm>
              <a:custGeom>
                <a:avLst/>
                <a:gdLst>
                  <a:gd name="connsiteX0" fmla="*/ 4279 w 4279"/>
                  <a:gd name="connsiteY0" fmla="*/ 1522 h 4374"/>
                  <a:gd name="connsiteX1" fmla="*/ 1426 w 4279"/>
                  <a:gd name="connsiteY1" fmla="*/ 4374 h 4374"/>
                  <a:gd name="connsiteX2" fmla="*/ 0 w 4279"/>
                  <a:gd name="connsiteY2" fmla="*/ 1331 h 4374"/>
                  <a:gd name="connsiteX3" fmla="*/ 1426 w 4279"/>
                  <a:gd name="connsiteY3" fmla="*/ 0 h 4374"/>
                  <a:gd name="connsiteX4" fmla="*/ 4279 w 4279"/>
                  <a:gd name="connsiteY4" fmla="*/ 1522 h 43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279" h="4374">
                    <a:moveTo>
                      <a:pt x="4279" y="1522"/>
                    </a:moveTo>
                    <a:lnTo>
                      <a:pt x="1426" y="4374"/>
                    </a:lnTo>
                    <a:lnTo>
                      <a:pt x="0" y="1331"/>
                    </a:lnTo>
                    <a:cubicBezTo>
                      <a:pt x="571" y="951"/>
                      <a:pt x="1046" y="571"/>
                      <a:pt x="1426" y="0"/>
                    </a:cubicBezTo>
                    <a:lnTo>
                      <a:pt x="4279" y="1522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</p:grpSp>
        <p:sp>
          <p:nvSpPr>
            <p:cNvPr id="202" name="Frihåndsform: figur 201">
              <a:extLst>
                <a:ext uri="{FF2B5EF4-FFF2-40B4-BE49-F238E27FC236}">
                  <a16:creationId xmlns:a16="http://schemas.microsoft.com/office/drawing/2014/main" id="{68F2B90B-6C55-47A5-BF8D-EFA6A4DE17C2}"/>
                </a:ext>
              </a:extLst>
            </p:cNvPr>
            <p:cNvSpPr/>
            <p:nvPr/>
          </p:nvSpPr>
          <p:spPr>
            <a:xfrm>
              <a:off x="10210500" y="1048537"/>
              <a:ext cx="3423" cy="13598"/>
            </a:xfrm>
            <a:custGeom>
              <a:avLst/>
              <a:gdLst>
                <a:gd name="connsiteX0" fmla="*/ 0 w 3423"/>
                <a:gd name="connsiteY0" fmla="*/ 95 h 13598"/>
                <a:gd name="connsiteX1" fmla="*/ 571 w 3423"/>
                <a:gd name="connsiteY1" fmla="*/ 13599 h 13598"/>
                <a:gd name="connsiteX2" fmla="*/ 3423 w 3423"/>
                <a:gd name="connsiteY2" fmla="*/ 13409 h 13598"/>
                <a:gd name="connsiteX3" fmla="*/ 2853 w 3423"/>
                <a:gd name="connsiteY3" fmla="*/ 0 h 13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23" h="13598">
                  <a:moveTo>
                    <a:pt x="0" y="95"/>
                  </a:moveTo>
                  <a:lnTo>
                    <a:pt x="571" y="13599"/>
                  </a:lnTo>
                  <a:lnTo>
                    <a:pt x="3423" y="13409"/>
                  </a:lnTo>
                  <a:lnTo>
                    <a:pt x="2853" y="0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grpSp>
          <p:nvGrpSpPr>
            <p:cNvPr id="203" name="dasdasda">
              <a:extLst>
                <a:ext uri="{FF2B5EF4-FFF2-40B4-BE49-F238E27FC236}">
                  <a16:creationId xmlns:a16="http://schemas.microsoft.com/office/drawing/2014/main" id="{42C6E449-1E9F-4CEE-AE0C-8B7F6FC49CCC}"/>
                </a:ext>
              </a:extLst>
            </p:cNvPr>
            <p:cNvGrpSpPr/>
            <p:nvPr/>
          </p:nvGrpSpPr>
          <p:grpSpPr>
            <a:xfrm>
              <a:off x="10193477" y="1008787"/>
              <a:ext cx="1023730" cy="87298"/>
              <a:chOff x="10193477" y="1008787"/>
              <a:chExt cx="1023730" cy="87298"/>
            </a:xfrm>
          </p:grpSpPr>
          <p:sp>
            <p:nvSpPr>
              <p:cNvPr id="205" name="Frihåndsform: figur 204">
                <a:extLst>
                  <a:ext uri="{FF2B5EF4-FFF2-40B4-BE49-F238E27FC236}">
                    <a16:creationId xmlns:a16="http://schemas.microsoft.com/office/drawing/2014/main" id="{B8D9CBFD-3DA1-41CD-A3B0-0AA26BB71272}"/>
                  </a:ext>
                </a:extLst>
              </p:cNvPr>
              <p:cNvSpPr/>
              <p:nvPr/>
            </p:nvSpPr>
            <p:spPr>
              <a:xfrm>
                <a:off x="10193477" y="1029233"/>
                <a:ext cx="3043" cy="3138"/>
              </a:xfrm>
              <a:custGeom>
                <a:avLst/>
                <a:gdLst>
                  <a:gd name="connsiteX0" fmla="*/ 0 w 3043"/>
                  <a:gd name="connsiteY0" fmla="*/ 2948 h 3138"/>
                  <a:gd name="connsiteX1" fmla="*/ 1046 w 3043"/>
                  <a:gd name="connsiteY1" fmla="*/ 0 h 3138"/>
                  <a:gd name="connsiteX2" fmla="*/ 3043 w 3043"/>
                  <a:gd name="connsiteY2" fmla="*/ 3138 h 3138"/>
                  <a:gd name="connsiteX3" fmla="*/ 0 w 3043"/>
                  <a:gd name="connsiteY3" fmla="*/ 2948 h 3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43" h="3138">
                    <a:moveTo>
                      <a:pt x="0" y="2948"/>
                    </a:moveTo>
                    <a:cubicBezTo>
                      <a:pt x="475" y="1997"/>
                      <a:pt x="856" y="1046"/>
                      <a:pt x="1046" y="0"/>
                    </a:cubicBezTo>
                    <a:cubicBezTo>
                      <a:pt x="1522" y="1141"/>
                      <a:pt x="2187" y="2282"/>
                      <a:pt x="3043" y="3138"/>
                    </a:cubicBezTo>
                    <a:cubicBezTo>
                      <a:pt x="2092" y="3138"/>
                      <a:pt x="1046" y="3043"/>
                      <a:pt x="0" y="2948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06" name="Frihåndsform: figur 205">
                <a:extLst>
                  <a:ext uri="{FF2B5EF4-FFF2-40B4-BE49-F238E27FC236}">
                    <a16:creationId xmlns:a16="http://schemas.microsoft.com/office/drawing/2014/main" id="{A2AF9565-8D84-4613-B613-330BAA53B17C}"/>
                  </a:ext>
                </a:extLst>
              </p:cNvPr>
              <p:cNvSpPr/>
              <p:nvPr/>
            </p:nvSpPr>
            <p:spPr>
              <a:xfrm>
                <a:off x="10212306" y="1029233"/>
                <a:ext cx="3233" cy="3233"/>
              </a:xfrm>
              <a:custGeom>
                <a:avLst/>
                <a:gdLst>
                  <a:gd name="connsiteX0" fmla="*/ 0 w 3233"/>
                  <a:gd name="connsiteY0" fmla="*/ 3233 h 3233"/>
                  <a:gd name="connsiteX1" fmla="*/ 2092 w 3233"/>
                  <a:gd name="connsiteY1" fmla="*/ 0 h 3233"/>
                  <a:gd name="connsiteX2" fmla="*/ 3233 w 3233"/>
                  <a:gd name="connsiteY2" fmla="*/ 3043 h 3233"/>
                  <a:gd name="connsiteX3" fmla="*/ 0 w 3233"/>
                  <a:gd name="connsiteY3" fmla="*/ 3233 h 32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233" h="3233">
                    <a:moveTo>
                      <a:pt x="0" y="3233"/>
                    </a:moveTo>
                    <a:cubicBezTo>
                      <a:pt x="856" y="2282"/>
                      <a:pt x="1617" y="1236"/>
                      <a:pt x="2092" y="0"/>
                    </a:cubicBezTo>
                    <a:cubicBezTo>
                      <a:pt x="2282" y="1046"/>
                      <a:pt x="2663" y="2092"/>
                      <a:pt x="3233" y="3043"/>
                    </a:cubicBezTo>
                    <a:cubicBezTo>
                      <a:pt x="2187" y="3138"/>
                      <a:pt x="1141" y="3233"/>
                      <a:pt x="0" y="3233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207" name="Frihåndsform: figur 206">
                <a:extLst>
                  <a:ext uri="{FF2B5EF4-FFF2-40B4-BE49-F238E27FC236}">
                    <a16:creationId xmlns:a16="http://schemas.microsoft.com/office/drawing/2014/main" id="{1F7454C2-E626-48B5-8A29-FD210D945DF2}"/>
                  </a:ext>
                </a:extLst>
              </p:cNvPr>
              <p:cNvSpPr/>
              <p:nvPr/>
            </p:nvSpPr>
            <p:spPr>
              <a:xfrm>
                <a:off x="10481906" y="1008787"/>
                <a:ext cx="735301" cy="87298"/>
              </a:xfrm>
              <a:custGeom>
                <a:avLst/>
                <a:gdLst>
                  <a:gd name="connsiteX0" fmla="*/ 701625 w 735301"/>
                  <a:gd name="connsiteY0" fmla="*/ 42128 h 87298"/>
                  <a:gd name="connsiteX1" fmla="*/ 714082 w 735301"/>
                  <a:gd name="connsiteY1" fmla="*/ 30241 h 87298"/>
                  <a:gd name="connsiteX2" fmla="*/ 724923 w 735301"/>
                  <a:gd name="connsiteY2" fmla="*/ 42128 h 87298"/>
                  <a:gd name="connsiteX3" fmla="*/ 701625 w 735301"/>
                  <a:gd name="connsiteY3" fmla="*/ 42128 h 87298"/>
                  <a:gd name="connsiteX4" fmla="*/ 716650 w 735301"/>
                  <a:gd name="connsiteY4" fmla="*/ 70942 h 87298"/>
                  <a:gd name="connsiteX5" fmla="*/ 733387 w 735301"/>
                  <a:gd name="connsiteY5" fmla="*/ 65807 h 87298"/>
                  <a:gd name="connsiteX6" fmla="*/ 733387 w 735301"/>
                  <a:gd name="connsiteY6" fmla="*/ 56488 h 87298"/>
                  <a:gd name="connsiteX7" fmla="*/ 717506 w 735301"/>
                  <a:gd name="connsiteY7" fmla="*/ 62384 h 87298"/>
                  <a:gd name="connsiteX8" fmla="*/ 701530 w 735301"/>
                  <a:gd name="connsiteY8" fmla="*/ 50306 h 87298"/>
                  <a:gd name="connsiteX9" fmla="*/ 735194 w 735301"/>
                  <a:gd name="connsiteY9" fmla="*/ 50306 h 87298"/>
                  <a:gd name="connsiteX10" fmla="*/ 713892 w 735301"/>
                  <a:gd name="connsiteY10" fmla="*/ 21777 h 87298"/>
                  <a:gd name="connsiteX11" fmla="*/ 691354 w 735301"/>
                  <a:gd name="connsiteY11" fmla="*/ 46502 h 87298"/>
                  <a:gd name="connsiteX12" fmla="*/ 716650 w 735301"/>
                  <a:gd name="connsiteY12" fmla="*/ 70942 h 87298"/>
                  <a:gd name="connsiteX13" fmla="*/ 659402 w 735301"/>
                  <a:gd name="connsiteY13" fmla="*/ 70086 h 87298"/>
                  <a:gd name="connsiteX14" fmla="*/ 670338 w 735301"/>
                  <a:gd name="connsiteY14" fmla="*/ 70086 h 87298"/>
                  <a:gd name="connsiteX15" fmla="*/ 688121 w 735301"/>
                  <a:gd name="connsiteY15" fmla="*/ 22348 h 87298"/>
                  <a:gd name="connsiteX16" fmla="*/ 677946 w 735301"/>
                  <a:gd name="connsiteY16" fmla="*/ 22348 h 87298"/>
                  <a:gd name="connsiteX17" fmla="*/ 665298 w 735301"/>
                  <a:gd name="connsiteY17" fmla="*/ 60196 h 87298"/>
                  <a:gd name="connsiteX18" fmla="*/ 653411 w 735301"/>
                  <a:gd name="connsiteY18" fmla="*/ 22348 h 87298"/>
                  <a:gd name="connsiteX19" fmla="*/ 642665 w 735301"/>
                  <a:gd name="connsiteY19" fmla="*/ 22348 h 87298"/>
                  <a:gd name="connsiteX20" fmla="*/ 659402 w 735301"/>
                  <a:gd name="connsiteY20" fmla="*/ 70086 h 87298"/>
                  <a:gd name="connsiteX21" fmla="*/ 604531 w 735301"/>
                  <a:gd name="connsiteY21" fmla="*/ 42128 h 87298"/>
                  <a:gd name="connsiteX22" fmla="*/ 616988 w 735301"/>
                  <a:gd name="connsiteY22" fmla="*/ 30241 h 87298"/>
                  <a:gd name="connsiteX23" fmla="*/ 627830 w 735301"/>
                  <a:gd name="connsiteY23" fmla="*/ 42128 h 87298"/>
                  <a:gd name="connsiteX24" fmla="*/ 604531 w 735301"/>
                  <a:gd name="connsiteY24" fmla="*/ 42128 h 87298"/>
                  <a:gd name="connsiteX25" fmla="*/ 619556 w 735301"/>
                  <a:gd name="connsiteY25" fmla="*/ 70942 h 87298"/>
                  <a:gd name="connsiteX26" fmla="*/ 636293 w 735301"/>
                  <a:gd name="connsiteY26" fmla="*/ 65807 h 87298"/>
                  <a:gd name="connsiteX27" fmla="*/ 636293 w 735301"/>
                  <a:gd name="connsiteY27" fmla="*/ 56488 h 87298"/>
                  <a:gd name="connsiteX28" fmla="*/ 620412 w 735301"/>
                  <a:gd name="connsiteY28" fmla="*/ 62384 h 87298"/>
                  <a:gd name="connsiteX29" fmla="*/ 604436 w 735301"/>
                  <a:gd name="connsiteY29" fmla="*/ 50306 h 87298"/>
                  <a:gd name="connsiteX30" fmla="*/ 638100 w 735301"/>
                  <a:gd name="connsiteY30" fmla="*/ 50306 h 87298"/>
                  <a:gd name="connsiteX31" fmla="*/ 616798 w 735301"/>
                  <a:gd name="connsiteY31" fmla="*/ 21777 h 87298"/>
                  <a:gd name="connsiteX32" fmla="*/ 594260 w 735301"/>
                  <a:gd name="connsiteY32" fmla="*/ 46502 h 87298"/>
                  <a:gd name="connsiteX33" fmla="*/ 619556 w 735301"/>
                  <a:gd name="connsiteY33" fmla="*/ 70942 h 87298"/>
                  <a:gd name="connsiteX34" fmla="*/ 582278 w 735301"/>
                  <a:gd name="connsiteY34" fmla="*/ 59340 h 87298"/>
                  <a:gd name="connsiteX35" fmla="*/ 582278 w 735301"/>
                  <a:gd name="connsiteY35" fmla="*/ 6657 h 87298"/>
                  <a:gd name="connsiteX36" fmla="*/ 572388 w 735301"/>
                  <a:gd name="connsiteY36" fmla="*/ 6657 h 87298"/>
                  <a:gd name="connsiteX37" fmla="*/ 572388 w 735301"/>
                  <a:gd name="connsiteY37" fmla="*/ 60101 h 87298"/>
                  <a:gd name="connsiteX38" fmla="*/ 582183 w 735301"/>
                  <a:gd name="connsiteY38" fmla="*/ 70942 h 87298"/>
                  <a:gd name="connsiteX39" fmla="*/ 587223 w 735301"/>
                  <a:gd name="connsiteY39" fmla="*/ 69706 h 87298"/>
                  <a:gd name="connsiteX40" fmla="*/ 587223 w 735301"/>
                  <a:gd name="connsiteY40" fmla="*/ 62288 h 87298"/>
                  <a:gd name="connsiteX41" fmla="*/ 585131 w 735301"/>
                  <a:gd name="connsiteY41" fmla="*/ 62669 h 87298"/>
                  <a:gd name="connsiteX42" fmla="*/ 582278 w 735301"/>
                  <a:gd name="connsiteY42" fmla="*/ 59340 h 87298"/>
                  <a:gd name="connsiteX43" fmla="*/ 520941 w 735301"/>
                  <a:gd name="connsiteY43" fmla="*/ 8464 h 87298"/>
                  <a:gd name="connsiteX44" fmla="*/ 524840 w 735301"/>
                  <a:gd name="connsiteY44" fmla="*/ 4660 h 87298"/>
                  <a:gd name="connsiteX45" fmla="*/ 528548 w 735301"/>
                  <a:gd name="connsiteY45" fmla="*/ 8464 h 87298"/>
                  <a:gd name="connsiteX46" fmla="*/ 524840 w 735301"/>
                  <a:gd name="connsiteY46" fmla="*/ 12363 h 87298"/>
                  <a:gd name="connsiteX47" fmla="*/ 520941 w 735301"/>
                  <a:gd name="connsiteY47" fmla="*/ 8464 h 87298"/>
                  <a:gd name="connsiteX48" fmla="*/ 516186 w 735301"/>
                  <a:gd name="connsiteY48" fmla="*/ 8559 h 87298"/>
                  <a:gd name="connsiteX49" fmla="*/ 524745 w 735301"/>
                  <a:gd name="connsiteY49" fmla="*/ 17117 h 87298"/>
                  <a:gd name="connsiteX50" fmla="*/ 533303 w 735301"/>
                  <a:gd name="connsiteY50" fmla="*/ 8559 h 87298"/>
                  <a:gd name="connsiteX51" fmla="*/ 524745 w 735301"/>
                  <a:gd name="connsiteY51" fmla="*/ 0 h 87298"/>
                  <a:gd name="connsiteX52" fmla="*/ 516186 w 735301"/>
                  <a:gd name="connsiteY52" fmla="*/ 8559 h 87298"/>
                  <a:gd name="connsiteX53" fmla="*/ 504964 w 735301"/>
                  <a:gd name="connsiteY53" fmla="*/ 56963 h 87298"/>
                  <a:gd name="connsiteX54" fmla="*/ 520180 w 735301"/>
                  <a:gd name="connsiteY54" fmla="*/ 70942 h 87298"/>
                  <a:gd name="connsiteX55" fmla="*/ 534825 w 735301"/>
                  <a:gd name="connsiteY55" fmla="*/ 64856 h 87298"/>
                  <a:gd name="connsiteX56" fmla="*/ 542147 w 735301"/>
                  <a:gd name="connsiteY56" fmla="*/ 70847 h 87298"/>
                  <a:gd name="connsiteX57" fmla="*/ 547187 w 735301"/>
                  <a:gd name="connsiteY57" fmla="*/ 69231 h 87298"/>
                  <a:gd name="connsiteX58" fmla="*/ 547187 w 735301"/>
                  <a:gd name="connsiteY58" fmla="*/ 62574 h 87298"/>
                  <a:gd name="connsiteX59" fmla="*/ 545951 w 735301"/>
                  <a:gd name="connsiteY59" fmla="*/ 62859 h 87298"/>
                  <a:gd name="connsiteX60" fmla="*/ 543574 w 735301"/>
                  <a:gd name="connsiteY60" fmla="*/ 60291 h 87298"/>
                  <a:gd name="connsiteX61" fmla="*/ 543574 w 735301"/>
                  <a:gd name="connsiteY61" fmla="*/ 39846 h 87298"/>
                  <a:gd name="connsiteX62" fmla="*/ 523889 w 735301"/>
                  <a:gd name="connsiteY62" fmla="*/ 21682 h 87298"/>
                  <a:gd name="connsiteX63" fmla="*/ 509054 w 735301"/>
                  <a:gd name="connsiteY63" fmla="*/ 25581 h 87298"/>
                  <a:gd name="connsiteX64" fmla="*/ 509054 w 735301"/>
                  <a:gd name="connsiteY64" fmla="*/ 34996 h 87298"/>
                  <a:gd name="connsiteX65" fmla="*/ 522652 w 735301"/>
                  <a:gd name="connsiteY65" fmla="*/ 30336 h 87298"/>
                  <a:gd name="connsiteX66" fmla="*/ 533589 w 735301"/>
                  <a:gd name="connsiteY66" fmla="*/ 39465 h 87298"/>
                  <a:gd name="connsiteX67" fmla="*/ 504964 w 735301"/>
                  <a:gd name="connsiteY67" fmla="*/ 56963 h 87298"/>
                  <a:gd name="connsiteX68" fmla="*/ 515045 w 735301"/>
                  <a:gd name="connsiteY68" fmla="*/ 56012 h 87298"/>
                  <a:gd name="connsiteX69" fmla="*/ 533779 w 735301"/>
                  <a:gd name="connsiteY69" fmla="*/ 47168 h 87298"/>
                  <a:gd name="connsiteX70" fmla="*/ 533779 w 735301"/>
                  <a:gd name="connsiteY70" fmla="*/ 57534 h 87298"/>
                  <a:gd name="connsiteX71" fmla="*/ 522462 w 735301"/>
                  <a:gd name="connsiteY71" fmla="*/ 62574 h 87298"/>
                  <a:gd name="connsiteX72" fmla="*/ 515045 w 735301"/>
                  <a:gd name="connsiteY72" fmla="*/ 56012 h 87298"/>
                  <a:gd name="connsiteX73" fmla="*/ 445814 w 735301"/>
                  <a:gd name="connsiteY73" fmla="*/ 46312 h 87298"/>
                  <a:gd name="connsiteX74" fmla="*/ 459508 w 735301"/>
                  <a:gd name="connsiteY74" fmla="*/ 30241 h 87298"/>
                  <a:gd name="connsiteX75" fmla="*/ 469683 w 735301"/>
                  <a:gd name="connsiteY75" fmla="*/ 34330 h 87298"/>
                  <a:gd name="connsiteX76" fmla="*/ 469683 w 735301"/>
                  <a:gd name="connsiteY76" fmla="*/ 58104 h 87298"/>
                  <a:gd name="connsiteX77" fmla="*/ 459223 w 735301"/>
                  <a:gd name="connsiteY77" fmla="*/ 62288 h 87298"/>
                  <a:gd name="connsiteX78" fmla="*/ 445814 w 735301"/>
                  <a:gd name="connsiteY78" fmla="*/ 46312 h 87298"/>
                  <a:gd name="connsiteX79" fmla="*/ 470730 w 735301"/>
                  <a:gd name="connsiteY79" fmla="*/ 66092 h 87298"/>
                  <a:gd name="connsiteX80" fmla="*/ 471205 w 735301"/>
                  <a:gd name="connsiteY80" fmla="*/ 70181 h 87298"/>
                  <a:gd name="connsiteX81" fmla="*/ 479574 w 735301"/>
                  <a:gd name="connsiteY81" fmla="*/ 70181 h 87298"/>
                  <a:gd name="connsiteX82" fmla="*/ 479574 w 735301"/>
                  <a:gd name="connsiteY82" fmla="*/ 6657 h 87298"/>
                  <a:gd name="connsiteX83" fmla="*/ 469683 w 735301"/>
                  <a:gd name="connsiteY83" fmla="*/ 6657 h 87298"/>
                  <a:gd name="connsiteX84" fmla="*/ 469683 w 735301"/>
                  <a:gd name="connsiteY84" fmla="*/ 25581 h 87298"/>
                  <a:gd name="connsiteX85" fmla="*/ 457796 w 735301"/>
                  <a:gd name="connsiteY85" fmla="*/ 21682 h 87298"/>
                  <a:gd name="connsiteX86" fmla="*/ 435639 w 735301"/>
                  <a:gd name="connsiteY86" fmla="*/ 46312 h 87298"/>
                  <a:gd name="connsiteX87" fmla="*/ 457796 w 735301"/>
                  <a:gd name="connsiteY87" fmla="*/ 70847 h 87298"/>
                  <a:gd name="connsiteX88" fmla="*/ 470730 w 735301"/>
                  <a:gd name="connsiteY88" fmla="*/ 66092 h 87298"/>
                  <a:gd name="connsiteX89" fmla="*/ 394937 w 735301"/>
                  <a:gd name="connsiteY89" fmla="*/ 42128 h 87298"/>
                  <a:gd name="connsiteX90" fmla="*/ 407395 w 735301"/>
                  <a:gd name="connsiteY90" fmla="*/ 30241 h 87298"/>
                  <a:gd name="connsiteX91" fmla="*/ 418236 w 735301"/>
                  <a:gd name="connsiteY91" fmla="*/ 42128 h 87298"/>
                  <a:gd name="connsiteX92" fmla="*/ 394937 w 735301"/>
                  <a:gd name="connsiteY92" fmla="*/ 42128 h 87298"/>
                  <a:gd name="connsiteX93" fmla="*/ 409868 w 735301"/>
                  <a:gd name="connsiteY93" fmla="*/ 70942 h 87298"/>
                  <a:gd name="connsiteX94" fmla="*/ 426605 w 735301"/>
                  <a:gd name="connsiteY94" fmla="*/ 65807 h 87298"/>
                  <a:gd name="connsiteX95" fmla="*/ 426605 w 735301"/>
                  <a:gd name="connsiteY95" fmla="*/ 56488 h 87298"/>
                  <a:gd name="connsiteX96" fmla="*/ 410723 w 735301"/>
                  <a:gd name="connsiteY96" fmla="*/ 62384 h 87298"/>
                  <a:gd name="connsiteX97" fmla="*/ 394747 w 735301"/>
                  <a:gd name="connsiteY97" fmla="*/ 50306 h 87298"/>
                  <a:gd name="connsiteX98" fmla="*/ 428411 w 735301"/>
                  <a:gd name="connsiteY98" fmla="*/ 50306 h 87298"/>
                  <a:gd name="connsiteX99" fmla="*/ 407110 w 735301"/>
                  <a:gd name="connsiteY99" fmla="*/ 21777 h 87298"/>
                  <a:gd name="connsiteX100" fmla="*/ 384572 w 735301"/>
                  <a:gd name="connsiteY100" fmla="*/ 46502 h 87298"/>
                  <a:gd name="connsiteX101" fmla="*/ 409868 w 735301"/>
                  <a:gd name="connsiteY101" fmla="*/ 70942 h 87298"/>
                  <a:gd name="connsiteX102" fmla="*/ 349576 w 735301"/>
                  <a:gd name="connsiteY102" fmla="*/ 26057 h 87298"/>
                  <a:gd name="connsiteX103" fmla="*/ 349576 w 735301"/>
                  <a:gd name="connsiteY103" fmla="*/ 31002 h 87298"/>
                  <a:gd name="connsiteX104" fmla="*/ 356043 w 735301"/>
                  <a:gd name="connsiteY104" fmla="*/ 31002 h 87298"/>
                  <a:gd name="connsiteX105" fmla="*/ 356043 w 735301"/>
                  <a:gd name="connsiteY105" fmla="*/ 55061 h 87298"/>
                  <a:gd name="connsiteX106" fmla="*/ 371448 w 735301"/>
                  <a:gd name="connsiteY106" fmla="*/ 70942 h 87298"/>
                  <a:gd name="connsiteX107" fmla="*/ 380387 w 735301"/>
                  <a:gd name="connsiteY107" fmla="*/ 68565 h 87298"/>
                  <a:gd name="connsiteX108" fmla="*/ 380387 w 735301"/>
                  <a:gd name="connsiteY108" fmla="*/ 60862 h 87298"/>
                  <a:gd name="connsiteX109" fmla="*/ 373731 w 735301"/>
                  <a:gd name="connsiteY109" fmla="*/ 62098 h 87298"/>
                  <a:gd name="connsiteX110" fmla="*/ 365838 w 735301"/>
                  <a:gd name="connsiteY110" fmla="*/ 54300 h 87298"/>
                  <a:gd name="connsiteX111" fmla="*/ 365838 w 735301"/>
                  <a:gd name="connsiteY111" fmla="*/ 31002 h 87298"/>
                  <a:gd name="connsiteX112" fmla="*/ 378676 w 735301"/>
                  <a:gd name="connsiteY112" fmla="*/ 31002 h 87298"/>
                  <a:gd name="connsiteX113" fmla="*/ 378676 w 735301"/>
                  <a:gd name="connsiteY113" fmla="*/ 22348 h 87298"/>
                  <a:gd name="connsiteX114" fmla="*/ 365838 w 735301"/>
                  <a:gd name="connsiteY114" fmla="*/ 22348 h 87298"/>
                  <a:gd name="connsiteX115" fmla="*/ 365838 w 735301"/>
                  <a:gd name="connsiteY115" fmla="*/ 13599 h 87298"/>
                  <a:gd name="connsiteX116" fmla="*/ 360322 w 735301"/>
                  <a:gd name="connsiteY116" fmla="*/ 13599 h 87298"/>
                  <a:gd name="connsiteX117" fmla="*/ 360132 w 735301"/>
                  <a:gd name="connsiteY117" fmla="*/ 14265 h 87298"/>
                  <a:gd name="connsiteX118" fmla="*/ 349576 w 735301"/>
                  <a:gd name="connsiteY118" fmla="*/ 26057 h 87298"/>
                  <a:gd name="connsiteX119" fmla="*/ 328084 w 735301"/>
                  <a:gd name="connsiteY119" fmla="*/ 21682 h 87298"/>
                  <a:gd name="connsiteX120" fmla="*/ 341778 w 735301"/>
                  <a:gd name="connsiteY120" fmla="*/ 24440 h 87298"/>
                  <a:gd name="connsiteX121" fmla="*/ 341683 w 735301"/>
                  <a:gd name="connsiteY121" fmla="*/ 33950 h 87298"/>
                  <a:gd name="connsiteX122" fmla="*/ 328655 w 735301"/>
                  <a:gd name="connsiteY122" fmla="*/ 30336 h 87298"/>
                  <a:gd name="connsiteX123" fmla="*/ 320572 w 735301"/>
                  <a:gd name="connsiteY123" fmla="*/ 34901 h 87298"/>
                  <a:gd name="connsiteX124" fmla="*/ 329511 w 735301"/>
                  <a:gd name="connsiteY124" fmla="*/ 41177 h 87298"/>
                  <a:gd name="connsiteX125" fmla="*/ 345107 w 735301"/>
                  <a:gd name="connsiteY125" fmla="*/ 56297 h 87298"/>
                  <a:gd name="connsiteX126" fmla="*/ 325897 w 735301"/>
                  <a:gd name="connsiteY126" fmla="*/ 70942 h 87298"/>
                  <a:gd name="connsiteX127" fmla="*/ 310111 w 735301"/>
                  <a:gd name="connsiteY127" fmla="*/ 67804 h 87298"/>
                  <a:gd name="connsiteX128" fmla="*/ 310111 w 735301"/>
                  <a:gd name="connsiteY128" fmla="*/ 57534 h 87298"/>
                  <a:gd name="connsiteX129" fmla="*/ 325517 w 735301"/>
                  <a:gd name="connsiteY129" fmla="*/ 62384 h 87298"/>
                  <a:gd name="connsiteX130" fmla="*/ 334931 w 735301"/>
                  <a:gd name="connsiteY130" fmla="*/ 57058 h 87298"/>
                  <a:gd name="connsiteX131" fmla="*/ 323995 w 735301"/>
                  <a:gd name="connsiteY131" fmla="*/ 49926 h 87298"/>
                  <a:gd name="connsiteX132" fmla="*/ 310586 w 735301"/>
                  <a:gd name="connsiteY132" fmla="*/ 35852 h 87298"/>
                  <a:gd name="connsiteX133" fmla="*/ 328084 w 735301"/>
                  <a:gd name="connsiteY133" fmla="*/ 21682 h 87298"/>
                  <a:gd name="connsiteX134" fmla="*/ 256191 w 735301"/>
                  <a:gd name="connsiteY134" fmla="*/ 26057 h 87298"/>
                  <a:gd name="connsiteX135" fmla="*/ 256191 w 735301"/>
                  <a:gd name="connsiteY135" fmla="*/ 31002 h 87298"/>
                  <a:gd name="connsiteX136" fmla="*/ 262658 w 735301"/>
                  <a:gd name="connsiteY136" fmla="*/ 31002 h 87298"/>
                  <a:gd name="connsiteX137" fmla="*/ 262658 w 735301"/>
                  <a:gd name="connsiteY137" fmla="*/ 55061 h 87298"/>
                  <a:gd name="connsiteX138" fmla="*/ 278063 w 735301"/>
                  <a:gd name="connsiteY138" fmla="*/ 70942 h 87298"/>
                  <a:gd name="connsiteX139" fmla="*/ 287002 w 735301"/>
                  <a:gd name="connsiteY139" fmla="*/ 68565 h 87298"/>
                  <a:gd name="connsiteX140" fmla="*/ 287002 w 735301"/>
                  <a:gd name="connsiteY140" fmla="*/ 60862 h 87298"/>
                  <a:gd name="connsiteX141" fmla="*/ 280346 w 735301"/>
                  <a:gd name="connsiteY141" fmla="*/ 62098 h 87298"/>
                  <a:gd name="connsiteX142" fmla="*/ 272453 w 735301"/>
                  <a:gd name="connsiteY142" fmla="*/ 54300 h 87298"/>
                  <a:gd name="connsiteX143" fmla="*/ 272453 w 735301"/>
                  <a:gd name="connsiteY143" fmla="*/ 31002 h 87298"/>
                  <a:gd name="connsiteX144" fmla="*/ 285291 w 735301"/>
                  <a:gd name="connsiteY144" fmla="*/ 31002 h 87298"/>
                  <a:gd name="connsiteX145" fmla="*/ 285291 w 735301"/>
                  <a:gd name="connsiteY145" fmla="*/ 22348 h 87298"/>
                  <a:gd name="connsiteX146" fmla="*/ 272453 w 735301"/>
                  <a:gd name="connsiteY146" fmla="*/ 22348 h 87298"/>
                  <a:gd name="connsiteX147" fmla="*/ 272453 w 735301"/>
                  <a:gd name="connsiteY147" fmla="*/ 13599 h 87298"/>
                  <a:gd name="connsiteX148" fmla="*/ 266937 w 735301"/>
                  <a:gd name="connsiteY148" fmla="*/ 13599 h 87298"/>
                  <a:gd name="connsiteX149" fmla="*/ 266747 w 735301"/>
                  <a:gd name="connsiteY149" fmla="*/ 14265 h 87298"/>
                  <a:gd name="connsiteX150" fmla="*/ 256191 w 735301"/>
                  <a:gd name="connsiteY150" fmla="*/ 26057 h 87298"/>
                  <a:gd name="connsiteX151" fmla="*/ 215109 w 735301"/>
                  <a:gd name="connsiteY151" fmla="*/ 46312 h 87298"/>
                  <a:gd name="connsiteX152" fmla="*/ 228803 w 735301"/>
                  <a:gd name="connsiteY152" fmla="*/ 30241 h 87298"/>
                  <a:gd name="connsiteX153" fmla="*/ 238978 w 735301"/>
                  <a:gd name="connsiteY153" fmla="*/ 34330 h 87298"/>
                  <a:gd name="connsiteX154" fmla="*/ 238978 w 735301"/>
                  <a:gd name="connsiteY154" fmla="*/ 58104 h 87298"/>
                  <a:gd name="connsiteX155" fmla="*/ 228518 w 735301"/>
                  <a:gd name="connsiteY155" fmla="*/ 62288 h 87298"/>
                  <a:gd name="connsiteX156" fmla="*/ 215109 w 735301"/>
                  <a:gd name="connsiteY156" fmla="*/ 46312 h 87298"/>
                  <a:gd name="connsiteX157" fmla="*/ 240024 w 735301"/>
                  <a:gd name="connsiteY157" fmla="*/ 66092 h 87298"/>
                  <a:gd name="connsiteX158" fmla="*/ 240500 w 735301"/>
                  <a:gd name="connsiteY158" fmla="*/ 70181 h 87298"/>
                  <a:gd name="connsiteX159" fmla="*/ 248868 w 735301"/>
                  <a:gd name="connsiteY159" fmla="*/ 70181 h 87298"/>
                  <a:gd name="connsiteX160" fmla="*/ 248868 w 735301"/>
                  <a:gd name="connsiteY160" fmla="*/ 6657 h 87298"/>
                  <a:gd name="connsiteX161" fmla="*/ 238978 w 735301"/>
                  <a:gd name="connsiteY161" fmla="*/ 6657 h 87298"/>
                  <a:gd name="connsiteX162" fmla="*/ 238978 w 735301"/>
                  <a:gd name="connsiteY162" fmla="*/ 25581 h 87298"/>
                  <a:gd name="connsiteX163" fmla="*/ 227091 w 735301"/>
                  <a:gd name="connsiteY163" fmla="*/ 21682 h 87298"/>
                  <a:gd name="connsiteX164" fmla="*/ 204934 w 735301"/>
                  <a:gd name="connsiteY164" fmla="*/ 46312 h 87298"/>
                  <a:gd name="connsiteX165" fmla="*/ 227091 w 735301"/>
                  <a:gd name="connsiteY165" fmla="*/ 70847 h 87298"/>
                  <a:gd name="connsiteX166" fmla="*/ 240024 w 735301"/>
                  <a:gd name="connsiteY166" fmla="*/ 66092 h 87298"/>
                  <a:gd name="connsiteX167" fmla="*/ 161950 w 735301"/>
                  <a:gd name="connsiteY167" fmla="*/ 46312 h 87298"/>
                  <a:gd name="connsiteX168" fmla="*/ 174788 w 735301"/>
                  <a:gd name="connsiteY168" fmla="*/ 30336 h 87298"/>
                  <a:gd name="connsiteX169" fmla="*/ 187816 w 735301"/>
                  <a:gd name="connsiteY169" fmla="*/ 46312 h 87298"/>
                  <a:gd name="connsiteX170" fmla="*/ 175073 w 735301"/>
                  <a:gd name="connsiteY170" fmla="*/ 62384 h 87298"/>
                  <a:gd name="connsiteX171" fmla="*/ 161950 w 735301"/>
                  <a:gd name="connsiteY171" fmla="*/ 46312 h 87298"/>
                  <a:gd name="connsiteX172" fmla="*/ 197897 w 735301"/>
                  <a:gd name="connsiteY172" fmla="*/ 46312 h 87298"/>
                  <a:gd name="connsiteX173" fmla="*/ 174883 w 735301"/>
                  <a:gd name="connsiteY173" fmla="*/ 21777 h 87298"/>
                  <a:gd name="connsiteX174" fmla="*/ 151965 w 735301"/>
                  <a:gd name="connsiteY174" fmla="*/ 46312 h 87298"/>
                  <a:gd name="connsiteX175" fmla="*/ 174978 w 735301"/>
                  <a:gd name="connsiteY175" fmla="*/ 70942 h 87298"/>
                  <a:gd name="connsiteX176" fmla="*/ 197897 w 735301"/>
                  <a:gd name="connsiteY176" fmla="*/ 46312 h 87298"/>
                  <a:gd name="connsiteX177" fmla="*/ 114592 w 735301"/>
                  <a:gd name="connsiteY177" fmla="*/ 37183 h 87298"/>
                  <a:gd name="connsiteX178" fmla="*/ 122770 w 735301"/>
                  <a:gd name="connsiteY178" fmla="*/ 29765 h 87298"/>
                  <a:gd name="connsiteX179" fmla="*/ 131234 w 735301"/>
                  <a:gd name="connsiteY179" fmla="*/ 37183 h 87298"/>
                  <a:gd name="connsiteX180" fmla="*/ 123055 w 735301"/>
                  <a:gd name="connsiteY180" fmla="*/ 44600 h 87298"/>
                  <a:gd name="connsiteX181" fmla="*/ 114592 w 735301"/>
                  <a:gd name="connsiteY181" fmla="*/ 37183 h 87298"/>
                  <a:gd name="connsiteX182" fmla="*/ 123341 w 735301"/>
                  <a:gd name="connsiteY182" fmla="*/ 87299 h 87298"/>
                  <a:gd name="connsiteX183" fmla="*/ 146639 w 735301"/>
                  <a:gd name="connsiteY183" fmla="*/ 72369 h 87298"/>
                  <a:gd name="connsiteX184" fmla="*/ 129427 w 735301"/>
                  <a:gd name="connsiteY184" fmla="*/ 59816 h 87298"/>
                  <a:gd name="connsiteX185" fmla="*/ 119822 w 735301"/>
                  <a:gd name="connsiteY185" fmla="*/ 59150 h 87298"/>
                  <a:gd name="connsiteX186" fmla="*/ 113355 w 735301"/>
                  <a:gd name="connsiteY186" fmla="*/ 55156 h 87298"/>
                  <a:gd name="connsiteX187" fmla="*/ 115923 w 735301"/>
                  <a:gd name="connsiteY187" fmla="*/ 51828 h 87298"/>
                  <a:gd name="connsiteX188" fmla="*/ 122960 w 735301"/>
                  <a:gd name="connsiteY188" fmla="*/ 52779 h 87298"/>
                  <a:gd name="connsiteX189" fmla="*/ 141124 w 735301"/>
                  <a:gd name="connsiteY189" fmla="*/ 37373 h 87298"/>
                  <a:gd name="connsiteX190" fmla="*/ 138271 w 735301"/>
                  <a:gd name="connsiteY190" fmla="*/ 29765 h 87298"/>
                  <a:gd name="connsiteX191" fmla="*/ 146354 w 735301"/>
                  <a:gd name="connsiteY191" fmla="*/ 29765 h 87298"/>
                  <a:gd name="connsiteX192" fmla="*/ 146354 w 735301"/>
                  <a:gd name="connsiteY192" fmla="*/ 21777 h 87298"/>
                  <a:gd name="connsiteX193" fmla="*/ 122960 w 735301"/>
                  <a:gd name="connsiteY193" fmla="*/ 21777 h 87298"/>
                  <a:gd name="connsiteX194" fmla="*/ 104797 w 735301"/>
                  <a:gd name="connsiteY194" fmla="*/ 37563 h 87298"/>
                  <a:gd name="connsiteX195" fmla="*/ 110978 w 735301"/>
                  <a:gd name="connsiteY195" fmla="*/ 49641 h 87298"/>
                  <a:gd name="connsiteX196" fmla="*/ 104702 w 735301"/>
                  <a:gd name="connsiteY196" fmla="*/ 57914 h 87298"/>
                  <a:gd name="connsiteX197" fmla="*/ 118776 w 735301"/>
                  <a:gd name="connsiteY197" fmla="*/ 67994 h 87298"/>
                  <a:gd name="connsiteX198" fmla="*/ 127810 w 735301"/>
                  <a:gd name="connsiteY198" fmla="*/ 68565 h 87298"/>
                  <a:gd name="connsiteX199" fmla="*/ 136654 w 735301"/>
                  <a:gd name="connsiteY199" fmla="*/ 73320 h 87298"/>
                  <a:gd name="connsiteX200" fmla="*/ 123531 w 735301"/>
                  <a:gd name="connsiteY200" fmla="*/ 79121 h 87298"/>
                  <a:gd name="connsiteX201" fmla="*/ 111454 w 735301"/>
                  <a:gd name="connsiteY201" fmla="*/ 74080 h 87298"/>
                  <a:gd name="connsiteX202" fmla="*/ 113165 w 735301"/>
                  <a:gd name="connsiteY202" fmla="*/ 70752 h 87298"/>
                  <a:gd name="connsiteX203" fmla="*/ 105367 w 735301"/>
                  <a:gd name="connsiteY203" fmla="*/ 70752 h 87298"/>
                  <a:gd name="connsiteX204" fmla="*/ 101754 w 735301"/>
                  <a:gd name="connsiteY204" fmla="*/ 76363 h 87298"/>
                  <a:gd name="connsiteX205" fmla="*/ 123341 w 735301"/>
                  <a:gd name="connsiteY205" fmla="*/ 87299 h 87298"/>
                  <a:gd name="connsiteX206" fmla="*/ 49641 w 735301"/>
                  <a:gd name="connsiteY206" fmla="*/ 26057 h 87298"/>
                  <a:gd name="connsiteX207" fmla="*/ 49641 w 735301"/>
                  <a:gd name="connsiteY207" fmla="*/ 31002 h 87298"/>
                  <a:gd name="connsiteX208" fmla="*/ 56107 w 735301"/>
                  <a:gd name="connsiteY208" fmla="*/ 31002 h 87298"/>
                  <a:gd name="connsiteX209" fmla="*/ 56107 w 735301"/>
                  <a:gd name="connsiteY209" fmla="*/ 55061 h 87298"/>
                  <a:gd name="connsiteX210" fmla="*/ 71513 w 735301"/>
                  <a:gd name="connsiteY210" fmla="*/ 70942 h 87298"/>
                  <a:gd name="connsiteX211" fmla="*/ 80452 w 735301"/>
                  <a:gd name="connsiteY211" fmla="*/ 68565 h 87298"/>
                  <a:gd name="connsiteX212" fmla="*/ 80452 w 735301"/>
                  <a:gd name="connsiteY212" fmla="*/ 60862 h 87298"/>
                  <a:gd name="connsiteX213" fmla="*/ 73795 w 735301"/>
                  <a:gd name="connsiteY213" fmla="*/ 62098 h 87298"/>
                  <a:gd name="connsiteX214" fmla="*/ 65902 w 735301"/>
                  <a:gd name="connsiteY214" fmla="*/ 54300 h 87298"/>
                  <a:gd name="connsiteX215" fmla="*/ 65902 w 735301"/>
                  <a:gd name="connsiteY215" fmla="*/ 31002 h 87298"/>
                  <a:gd name="connsiteX216" fmla="*/ 78740 w 735301"/>
                  <a:gd name="connsiteY216" fmla="*/ 31002 h 87298"/>
                  <a:gd name="connsiteX217" fmla="*/ 78740 w 735301"/>
                  <a:gd name="connsiteY217" fmla="*/ 22348 h 87298"/>
                  <a:gd name="connsiteX218" fmla="*/ 65902 w 735301"/>
                  <a:gd name="connsiteY218" fmla="*/ 22348 h 87298"/>
                  <a:gd name="connsiteX219" fmla="*/ 65902 w 735301"/>
                  <a:gd name="connsiteY219" fmla="*/ 13599 h 87298"/>
                  <a:gd name="connsiteX220" fmla="*/ 60387 w 735301"/>
                  <a:gd name="connsiteY220" fmla="*/ 13599 h 87298"/>
                  <a:gd name="connsiteX221" fmla="*/ 60196 w 735301"/>
                  <a:gd name="connsiteY221" fmla="*/ 14265 h 87298"/>
                  <a:gd name="connsiteX222" fmla="*/ 49641 w 735301"/>
                  <a:gd name="connsiteY222" fmla="*/ 26057 h 87298"/>
                  <a:gd name="connsiteX223" fmla="*/ 10270 w 735301"/>
                  <a:gd name="connsiteY223" fmla="*/ 42128 h 87298"/>
                  <a:gd name="connsiteX224" fmla="*/ 22728 w 735301"/>
                  <a:gd name="connsiteY224" fmla="*/ 30241 h 87298"/>
                  <a:gd name="connsiteX225" fmla="*/ 33569 w 735301"/>
                  <a:gd name="connsiteY225" fmla="*/ 42128 h 87298"/>
                  <a:gd name="connsiteX226" fmla="*/ 10270 w 735301"/>
                  <a:gd name="connsiteY226" fmla="*/ 42128 h 87298"/>
                  <a:gd name="connsiteX227" fmla="*/ 25201 w 735301"/>
                  <a:gd name="connsiteY227" fmla="*/ 70942 h 87298"/>
                  <a:gd name="connsiteX228" fmla="*/ 41938 w 735301"/>
                  <a:gd name="connsiteY228" fmla="*/ 65807 h 87298"/>
                  <a:gd name="connsiteX229" fmla="*/ 41938 w 735301"/>
                  <a:gd name="connsiteY229" fmla="*/ 56488 h 87298"/>
                  <a:gd name="connsiteX230" fmla="*/ 26057 w 735301"/>
                  <a:gd name="connsiteY230" fmla="*/ 62384 h 87298"/>
                  <a:gd name="connsiteX231" fmla="*/ 10080 w 735301"/>
                  <a:gd name="connsiteY231" fmla="*/ 50306 h 87298"/>
                  <a:gd name="connsiteX232" fmla="*/ 43745 w 735301"/>
                  <a:gd name="connsiteY232" fmla="*/ 50306 h 87298"/>
                  <a:gd name="connsiteX233" fmla="*/ 22443 w 735301"/>
                  <a:gd name="connsiteY233" fmla="*/ 21777 h 87298"/>
                  <a:gd name="connsiteX234" fmla="*/ 0 w 735301"/>
                  <a:gd name="connsiteY234" fmla="*/ 46502 h 87298"/>
                  <a:gd name="connsiteX235" fmla="*/ 25201 w 735301"/>
                  <a:gd name="connsiteY235" fmla="*/ 70942 h 872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</a:cxnLst>
                <a:rect l="l" t="t" r="r" b="b"/>
                <a:pathLst>
                  <a:path w="735301" h="87298">
                    <a:moveTo>
                      <a:pt x="701625" y="42128"/>
                    </a:moveTo>
                    <a:cubicBezTo>
                      <a:pt x="702766" y="34710"/>
                      <a:pt x="707331" y="30241"/>
                      <a:pt x="714082" y="30241"/>
                    </a:cubicBezTo>
                    <a:cubicBezTo>
                      <a:pt x="720169" y="30241"/>
                      <a:pt x="724163" y="34901"/>
                      <a:pt x="724923" y="42128"/>
                    </a:cubicBezTo>
                    <a:lnTo>
                      <a:pt x="701625" y="42128"/>
                    </a:lnTo>
                    <a:close/>
                    <a:moveTo>
                      <a:pt x="716650" y="70942"/>
                    </a:moveTo>
                    <a:cubicBezTo>
                      <a:pt x="722926" y="70942"/>
                      <a:pt x="729869" y="68755"/>
                      <a:pt x="733387" y="65807"/>
                    </a:cubicBezTo>
                    <a:lnTo>
                      <a:pt x="733387" y="56488"/>
                    </a:lnTo>
                    <a:cubicBezTo>
                      <a:pt x="729393" y="60006"/>
                      <a:pt x="723307" y="62384"/>
                      <a:pt x="717506" y="62384"/>
                    </a:cubicBezTo>
                    <a:cubicBezTo>
                      <a:pt x="708091" y="62384"/>
                      <a:pt x="702766" y="58389"/>
                      <a:pt x="701530" y="50306"/>
                    </a:cubicBezTo>
                    <a:lnTo>
                      <a:pt x="735194" y="50306"/>
                    </a:lnTo>
                    <a:cubicBezTo>
                      <a:pt x="736335" y="32523"/>
                      <a:pt x="728347" y="21777"/>
                      <a:pt x="713892" y="21777"/>
                    </a:cubicBezTo>
                    <a:cubicBezTo>
                      <a:pt x="700103" y="21777"/>
                      <a:pt x="691354" y="31382"/>
                      <a:pt x="691354" y="46502"/>
                    </a:cubicBezTo>
                    <a:cubicBezTo>
                      <a:pt x="691354" y="62193"/>
                      <a:pt x="700484" y="70942"/>
                      <a:pt x="716650" y="70942"/>
                    </a:cubicBezTo>
                    <a:moveTo>
                      <a:pt x="659402" y="70086"/>
                    </a:moveTo>
                    <a:lnTo>
                      <a:pt x="670338" y="70086"/>
                    </a:lnTo>
                    <a:cubicBezTo>
                      <a:pt x="676900" y="55917"/>
                      <a:pt x="682796" y="40131"/>
                      <a:pt x="688121" y="22348"/>
                    </a:cubicBezTo>
                    <a:lnTo>
                      <a:pt x="677946" y="22348"/>
                    </a:lnTo>
                    <a:cubicBezTo>
                      <a:pt x="673952" y="37373"/>
                      <a:pt x="669577" y="49926"/>
                      <a:pt x="665298" y="60196"/>
                    </a:cubicBezTo>
                    <a:cubicBezTo>
                      <a:pt x="660923" y="49736"/>
                      <a:pt x="656263" y="35471"/>
                      <a:pt x="653411" y="22348"/>
                    </a:cubicBezTo>
                    <a:lnTo>
                      <a:pt x="642665" y="22348"/>
                    </a:lnTo>
                    <a:cubicBezTo>
                      <a:pt x="646564" y="37753"/>
                      <a:pt x="652650" y="55156"/>
                      <a:pt x="659402" y="70086"/>
                    </a:cubicBezTo>
                    <a:moveTo>
                      <a:pt x="604531" y="42128"/>
                    </a:moveTo>
                    <a:cubicBezTo>
                      <a:pt x="605672" y="34710"/>
                      <a:pt x="610237" y="30241"/>
                      <a:pt x="616988" y="30241"/>
                    </a:cubicBezTo>
                    <a:cubicBezTo>
                      <a:pt x="623075" y="30241"/>
                      <a:pt x="627069" y="34901"/>
                      <a:pt x="627830" y="42128"/>
                    </a:cubicBezTo>
                    <a:lnTo>
                      <a:pt x="604531" y="42128"/>
                    </a:lnTo>
                    <a:close/>
                    <a:moveTo>
                      <a:pt x="619556" y="70942"/>
                    </a:moveTo>
                    <a:cubicBezTo>
                      <a:pt x="625833" y="70942"/>
                      <a:pt x="632775" y="68755"/>
                      <a:pt x="636293" y="65807"/>
                    </a:cubicBezTo>
                    <a:lnTo>
                      <a:pt x="636293" y="56488"/>
                    </a:lnTo>
                    <a:cubicBezTo>
                      <a:pt x="632299" y="60006"/>
                      <a:pt x="626213" y="62384"/>
                      <a:pt x="620412" y="62384"/>
                    </a:cubicBezTo>
                    <a:cubicBezTo>
                      <a:pt x="610997" y="62384"/>
                      <a:pt x="605672" y="58389"/>
                      <a:pt x="604436" y="50306"/>
                    </a:cubicBezTo>
                    <a:lnTo>
                      <a:pt x="638100" y="50306"/>
                    </a:lnTo>
                    <a:cubicBezTo>
                      <a:pt x="639241" y="32523"/>
                      <a:pt x="631253" y="21777"/>
                      <a:pt x="616798" y="21777"/>
                    </a:cubicBezTo>
                    <a:cubicBezTo>
                      <a:pt x="603009" y="21777"/>
                      <a:pt x="594260" y="31382"/>
                      <a:pt x="594260" y="46502"/>
                    </a:cubicBezTo>
                    <a:cubicBezTo>
                      <a:pt x="594355" y="62193"/>
                      <a:pt x="603390" y="70942"/>
                      <a:pt x="619556" y="70942"/>
                    </a:cubicBezTo>
                    <a:moveTo>
                      <a:pt x="582278" y="59340"/>
                    </a:moveTo>
                    <a:lnTo>
                      <a:pt x="582278" y="6657"/>
                    </a:lnTo>
                    <a:lnTo>
                      <a:pt x="572388" y="6657"/>
                    </a:lnTo>
                    <a:lnTo>
                      <a:pt x="572388" y="60101"/>
                    </a:lnTo>
                    <a:cubicBezTo>
                      <a:pt x="572388" y="66948"/>
                      <a:pt x="576002" y="70942"/>
                      <a:pt x="582183" y="70942"/>
                    </a:cubicBezTo>
                    <a:cubicBezTo>
                      <a:pt x="584085" y="70942"/>
                      <a:pt x="585987" y="70372"/>
                      <a:pt x="587223" y="69706"/>
                    </a:cubicBezTo>
                    <a:lnTo>
                      <a:pt x="587223" y="62288"/>
                    </a:lnTo>
                    <a:cubicBezTo>
                      <a:pt x="586558" y="62574"/>
                      <a:pt x="585892" y="62669"/>
                      <a:pt x="585131" y="62669"/>
                    </a:cubicBezTo>
                    <a:cubicBezTo>
                      <a:pt x="583134" y="62574"/>
                      <a:pt x="582278" y="61528"/>
                      <a:pt x="582278" y="59340"/>
                    </a:cubicBezTo>
                    <a:moveTo>
                      <a:pt x="520941" y="8464"/>
                    </a:moveTo>
                    <a:cubicBezTo>
                      <a:pt x="520941" y="6371"/>
                      <a:pt x="522652" y="4660"/>
                      <a:pt x="524840" y="4660"/>
                    </a:cubicBezTo>
                    <a:cubicBezTo>
                      <a:pt x="526932" y="4660"/>
                      <a:pt x="528548" y="6371"/>
                      <a:pt x="528548" y="8464"/>
                    </a:cubicBezTo>
                    <a:cubicBezTo>
                      <a:pt x="528548" y="10746"/>
                      <a:pt x="526932" y="12363"/>
                      <a:pt x="524840" y="12363"/>
                    </a:cubicBezTo>
                    <a:cubicBezTo>
                      <a:pt x="522652" y="12363"/>
                      <a:pt x="520941" y="10651"/>
                      <a:pt x="520941" y="8464"/>
                    </a:cubicBezTo>
                    <a:moveTo>
                      <a:pt x="516186" y="8559"/>
                    </a:moveTo>
                    <a:cubicBezTo>
                      <a:pt x="516186" y="13314"/>
                      <a:pt x="519990" y="17117"/>
                      <a:pt x="524745" y="17117"/>
                    </a:cubicBezTo>
                    <a:cubicBezTo>
                      <a:pt x="529499" y="17117"/>
                      <a:pt x="533303" y="13314"/>
                      <a:pt x="533303" y="8559"/>
                    </a:cubicBezTo>
                    <a:cubicBezTo>
                      <a:pt x="533303" y="3804"/>
                      <a:pt x="529499" y="0"/>
                      <a:pt x="524745" y="0"/>
                    </a:cubicBezTo>
                    <a:cubicBezTo>
                      <a:pt x="519990" y="0"/>
                      <a:pt x="516186" y="3709"/>
                      <a:pt x="516186" y="8559"/>
                    </a:cubicBezTo>
                    <a:moveTo>
                      <a:pt x="504964" y="56963"/>
                    </a:moveTo>
                    <a:cubicBezTo>
                      <a:pt x="504964" y="65141"/>
                      <a:pt x="511241" y="70942"/>
                      <a:pt x="520180" y="70942"/>
                    </a:cubicBezTo>
                    <a:cubicBezTo>
                      <a:pt x="526171" y="70942"/>
                      <a:pt x="531496" y="68565"/>
                      <a:pt x="534825" y="64856"/>
                    </a:cubicBezTo>
                    <a:cubicBezTo>
                      <a:pt x="535776" y="68755"/>
                      <a:pt x="538248" y="70847"/>
                      <a:pt x="542147" y="70847"/>
                    </a:cubicBezTo>
                    <a:cubicBezTo>
                      <a:pt x="544239" y="70847"/>
                      <a:pt x="546236" y="70181"/>
                      <a:pt x="547187" y="69231"/>
                    </a:cubicBezTo>
                    <a:lnTo>
                      <a:pt x="547187" y="62574"/>
                    </a:lnTo>
                    <a:cubicBezTo>
                      <a:pt x="546617" y="62764"/>
                      <a:pt x="546236" y="62859"/>
                      <a:pt x="545951" y="62859"/>
                    </a:cubicBezTo>
                    <a:cubicBezTo>
                      <a:pt x="544334" y="62859"/>
                      <a:pt x="543574" y="62003"/>
                      <a:pt x="543574" y="60291"/>
                    </a:cubicBezTo>
                    <a:lnTo>
                      <a:pt x="543574" y="39846"/>
                    </a:lnTo>
                    <a:cubicBezTo>
                      <a:pt x="543574" y="28054"/>
                      <a:pt x="536727" y="21682"/>
                      <a:pt x="523889" y="21682"/>
                    </a:cubicBezTo>
                    <a:cubicBezTo>
                      <a:pt x="518468" y="21682"/>
                      <a:pt x="513048" y="23109"/>
                      <a:pt x="509054" y="25581"/>
                    </a:cubicBezTo>
                    <a:lnTo>
                      <a:pt x="509054" y="34996"/>
                    </a:lnTo>
                    <a:cubicBezTo>
                      <a:pt x="513428" y="31857"/>
                      <a:pt x="517707" y="30336"/>
                      <a:pt x="522652" y="30336"/>
                    </a:cubicBezTo>
                    <a:cubicBezTo>
                      <a:pt x="529499" y="30336"/>
                      <a:pt x="533493" y="33664"/>
                      <a:pt x="533589" y="39465"/>
                    </a:cubicBezTo>
                    <a:cubicBezTo>
                      <a:pt x="513904" y="40416"/>
                      <a:pt x="504964" y="45837"/>
                      <a:pt x="504964" y="56963"/>
                    </a:cubicBezTo>
                    <a:moveTo>
                      <a:pt x="515045" y="56012"/>
                    </a:moveTo>
                    <a:cubicBezTo>
                      <a:pt x="515045" y="50211"/>
                      <a:pt x="520275" y="47644"/>
                      <a:pt x="533779" y="47168"/>
                    </a:cubicBezTo>
                    <a:lnTo>
                      <a:pt x="533779" y="57534"/>
                    </a:lnTo>
                    <a:cubicBezTo>
                      <a:pt x="530831" y="60767"/>
                      <a:pt x="527027" y="62574"/>
                      <a:pt x="522462" y="62574"/>
                    </a:cubicBezTo>
                    <a:cubicBezTo>
                      <a:pt x="517802" y="62479"/>
                      <a:pt x="515045" y="60101"/>
                      <a:pt x="515045" y="56012"/>
                    </a:cubicBezTo>
                    <a:moveTo>
                      <a:pt x="445814" y="46312"/>
                    </a:moveTo>
                    <a:cubicBezTo>
                      <a:pt x="445814" y="36612"/>
                      <a:pt x="451520" y="30241"/>
                      <a:pt x="459508" y="30241"/>
                    </a:cubicBezTo>
                    <a:cubicBezTo>
                      <a:pt x="464263" y="30241"/>
                      <a:pt x="467591" y="32143"/>
                      <a:pt x="469683" y="34330"/>
                    </a:cubicBezTo>
                    <a:lnTo>
                      <a:pt x="469683" y="58104"/>
                    </a:lnTo>
                    <a:cubicBezTo>
                      <a:pt x="467306" y="60767"/>
                      <a:pt x="463692" y="62288"/>
                      <a:pt x="459223" y="62288"/>
                    </a:cubicBezTo>
                    <a:cubicBezTo>
                      <a:pt x="451140" y="62288"/>
                      <a:pt x="445814" y="55727"/>
                      <a:pt x="445814" y="46312"/>
                    </a:cubicBezTo>
                    <a:moveTo>
                      <a:pt x="470730" y="66092"/>
                    </a:moveTo>
                    <a:lnTo>
                      <a:pt x="471205" y="70181"/>
                    </a:lnTo>
                    <a:lnTo>
                      <a:pt x="479574" y="70181"/>
                    </a:lnTo>
                    <a:lnTo>
                      <a:pt x="479574" y="6657"/>
                    </a:lnTo>
                    <a:lnTo>
                      <a:pt x="469683" y="6657"/>
                    </a:lnTo>
                    <a:lnTo>
                      <a:pt x="469683" y="25581"/>
                    </a:lnTo>
                    <a:cubicBezTo>
                      <a:pt x="466735" y="23109"/>
                      <a:pt x="463027" y="21682"/>
                      <a:pt x="457796" y="21682"/>
                    </a:cubicBezTo>
                    <a:cubicBezTo>
                      <a:pt x="444958" y="21682"/>
                      <a:pt x="435639" y="31192"/>
                      <a:pt x="435639" y="46312"/>
                    </a:cubicBezTo>
                    <a:cubicBezTo>
                      <a:pt x="435639" y="61147"/>
                      <a:pt x="444958" y="70847"/>
                      <a:pt x="457796" y="70847"/>
                    </a:cubicBezTo>
                    <a:cubicBezTo>
                      <a:pt x="463122" y="70942"/>
                      <a:pt x="467591" y="68945"/>
                      <a:pt x="470730" y="66092"/>
                    </a:cubicBezTo>
                    <a:moveTo>
                      <a:pt x="394937" y="42128"/>
                    </a:moveTo>
                    <a:cubicBezTo>
                      <a:pt x="396078" y="34710"/>
                      <a:pt x="400643" y="30241"/>
                      <a:pt x="407395" y="30241"/>
                    </a:cubicBezTo>
                    <a:cubicBezTo>
                      <a:pt x="413481" y="30241"/>
                      <a:pt x="417475" y="34901"/>
                      <a:pt x="418236" y="42128"/>
                    </a:cubicBezTo>
                    <a:lnTo>
                      <a:pt x="394937" y="42128"/>
                    </a:lnTo>
                    <a:close/>
                    <a:moveTo>
                      <a:pt x="409868" y="70942"/>
                    </a:moveTo>
                    <a:cubicBezTo>
                      <a:pt x="416144" y="70942"/>
                      <a:pt x="423086" y="68755"/>
                      <a:pt x="426605" y="65807"/>
                    </a:cubicBezTo>
                    <a:lnTo>
                      <a:pt x="426605" y="56488"/>
                    </a:lnTo>
                    <a:cubicBezTo>
                      <a:pt x="422610" y="60006"/>
                      <a:pt x="416524" y="62384"/>
                      <a:pt x="410723" y="62384"/>
                    </a:cubicBezTo>
                    <a:cubicBezTo>
                      <a:pt x="401309" y="62384"/>
                      <a:pt x="395983" y="58389"/>
                      <a:pt x="394747" y="50306"/>
                    </a:cubicBezTo>
                    <a:lnTo>
                      <a:pt x="428411" y="50306"/>
                    </a:lnTo>
                    <a:cubicBezTo>
                      <a:pt x="429553" y="32523"/>
                      <a:pt x="421564" y="21777"/>
                      <a:pt x="407110" y="21777"/>
                    </a:cubicBezTo>
                    <a:cubicBezTo>
                      <a:pt x="393321" y="21777"/>
                      <a:pt x="384572" y="31382"/>
                      <a:pt x="384572" y="46502"/>
                    </a:cubicBezTo>
                    <a:cubicBezTo>
                      <a:pt x="384667" y="62193"/>
                      <a:pt x="393701" y="70942"/>
                      <a:pt x="409868" y="70942"/>
                    </a:cubicBezTo>
                    <a:moveTo>
                      <a:pt x="349576" y="26057"/>
                    </a:moveTo>
                    <a:lnTo>
                      <a:pt x="349576" y="31002"/>
                    </a:lnTo>
                    <a:lnTo>
                      <a:pt x="356043" y="31002"/>
                    </a:lnTo>
                    <a:lnTo>
                      <a:pt x="356043" y="55061"/>
                    </a:lnTo>
                    <a:cubicBezTo>
                      <a:pt x="356043" y="65332"/>
                      <a:pt x="361368" y="70942"/>
                      <a:pt x="371448" y="70942"/>
                    </a:cubicBezTo>
                    <a:cubicBezTo>
                      <a:pt x="375062" y="70942"/>
                      <a:pt x="378866" y="69896"/>
                      <a:pt x="380387" y="68565"/>
                    </a:cubicBezTo>
                    <a:lnTo>
                      <a:pt x="380387" y="60862"/>
                    </a:lnTo>
                    <a:cubicBezTo>
                      <a:pt x="378771" y="61623"/>
                      <a:pt x="375918" y="62098"/>
                      <a:pt x="373731" y="62098"/>
                    </a:cubicBezTo>
                    <a:cubicBezTo>
                      <a:pt x="368025" y="62098"/>
                      <a:pt x="365838" y="59911"/>
                      <a:pt x="365838" y="54300"/>
                    </a:cubicBezTo>
                    <a:lnTo>
                      <a:pt x="365838" y="31002"/>
                    </a:lnTo>
                    <a:lnTo>
                      <a:pt x="378676" y="31002"/>
                    </a:lnTo>
                    <a:lnTo>
                      <a:pt x="378676" y="22348"/>
                    </a:lnTo>
                    <a:lnTo>
                      <a:pt x="365838" y="22348"/>
                    </a:lnTo>
                    <a:lnTo>
                      <a:pt x="365838" y="13599"/>
                    </a:lnTo>
                    <a:lnTo>
                      <a:pt x="360322" y="13599"/>
                    </a:lnTo>
                    <a:lnTo>
                      <a:pt x="360132" y="14265"/>
                    </a:lnTo>
                    <a:cubicBezTo>
                      <a:pt x="358230" y="20161"/>
                      <a:pt x="355092" y="23584"/>
                      <a:pt x="349576" y="26057"/>
                    </a:cubicBezTo>
                    <a:moveTo>
                      <a:pt x="328084" y="21682"/>
                    </a:moveTo>
                    <a:cubicBezTo>
                      <a:pt x="333600" y="21682"/>
                      <a:pt x="338830" y="22633"/>
                      <a:pt x="341778" y="24440"/>
                    </a:cubicBezTo>
                    <a:lnTo>
                      <a:pt x="341683" y="33950"/>
                    </a:lnTo>
                    <a:cubicBezTo>
                      <a:pt x="338164" y="31572"/>
                      <a:pt x="333410" y="30336"/>
                      <a:pt x="328655" y="30336"/>
                    </a:cubicBezTo>
                    <a:cubicBezTo>
                      <a:pt x="323424" y="30336"/>
                      <a:pt x="320572" y="31857"/>
                      <a:pt x="320572" y="34901"/>
                    </a:cubicBezTo>
                    <a:cubicBezTo>
                      <a:pt x="320476" y="37658"/>
                      <a:pt x="322854" y="39275"/>
                      <a:pt x="329511" y="41177"/>
                    </a:cubicBezTo>
                    <a:cubicBezTo>
                      <a:pt x="341112" y="44505"/>
                      <a:pt x="345107" y="48309"/>
                      <a:pt x="345107" y="56297"/>
                    </a:cubicBezTo>
                    <a:cubicBezTo>
                      <a:pt x="345107" y="65046"/>
                      <a:pt x="337404" y="70942"/>
                      <a:pt x="325897" y="70942"/>
                    </a:cubicBezTo>
                    <a:cubicBezTo>
                      <a:pt x="319335" y="70942"/>
                      <a:pt x="314105" y="69896"/>
                      <a:pt x="310111" y="67804"/>
                    </a:cubicBezTo>
                    <a:lnTo>
                      <a:pt x="310111" y="57534"/>
                    </a:lnTo>
                    <a:cubicBezTo>
                      <a:pt x="314580" y="60482"/>
                      <a:pt x="320381" y="62384"/>
                      <a:pt x="325517" y="62384"/>
                    </a:cubicBezTo>
                    <a:cubicBezTo>
                      <a:pt x="331222" y="62384"/>
                      <a:pt x="334931" y="60291"/>
                      <a:pt x="334931" y="57058"/>
                    </a:cubicBezTo>
                    <a:cubicBezTo>
                      <a:pt x="334931" y="53349"/>
                      <a:pt x="331508" y="52208"/>
                      <a:pt x="323995" y="49926"/>
                    </a:cubicBezTo>
                    <a:cubicBezTo>
                      <a:pt x="314676" y="47073"/>
                      <a:pt x="310586" y="42889"/>
                      <a:pt x="310586" y="35852"/>
                    </a:cubicBezTo>
                    <a:cubicBezTo>
                      <a:pt x="310586" y="27008"/>
                      <a:pt x="317243" y="21682"/>
                      <a:pt x="328084" y="21682"/>
                    </a:cubicBezTo>
                    <a:moveTo>
                      <a:pt x="256191" y="26057"/>
                    </a:moveTo>
                    <a:lnTo>
                      <a:pt x="256191" y="31002"/>
                    </a:lnTo>
                    <a:lnTo>
                      <a:pt x="262658" y="31002"/>
                    </a:lnTo>
                    <a:lnTo>
                      <a:pt x="262658" y="55061"/>
                    </a:lnTo>
                    <a:cubicBezTo>
                      <a:pt x="262658" y="65332"/>
                      <a:pt x="267983" y="70942"/>
                      <a:pt x="278063" y="70942"/>
                    </a:cubicBezTo>
                    <a:cubicBezTo>
                      <a:pt x="281677" y="70942"/>
                      <a:pt x="285481" y="69896"/>
                      <a:pt x="287002" y="68565"/>
                    </a:cubicBezTo>
                    <a:lnTo>
                      <a:pt x="287002" y="60862"/>
                    </a:lnTo>
                    <a:cubicBezTo>
                      <a:pt x="285386" y="61623"/>
                      <a:pt x="282533" y="62098"/>
                      <a:pt x="280346" y="62098"/>
                    </a:cubicBezTo>
                    <a:cubicBezTo>
                      <a:pt x="274640" y="62098"/>
                      <a:pt x="272453" y="59911"/>
                      <a:pt x="272453" y="54300"/>
                    </a:cubicBezTo>
                    <a:lnTo>
                      <a:pt x="272453" y="31002"/>
                    </a:lnTo>
                    <a:lnTo>
                      <a:pt x="285291" y="31002"/>
                    </a:lnTo>
                    <a:lnTo>
                      <a:pt x="285291" y="22348"/>
                    </a:lnTo>
                    <a:lnTo>
                      <a:pt x="272453" y="22348"/>
                    </a:lnTo>
                    <a:lnTo>
                      <a:pt x="272453" y="13599"/>
                    </a:lnTo>
                    <a:lnTo>
                      <a:pt x="266937" y="13599"/>
                    </a:lnTo>
                    <a:lnTo>
                      <a:pt x="266747" y="14265"/>
                    </a:lnTo>
                    <a:cubicBezTo>
                      <a:pt x="264940" y="20161"/>
                      <a:pt x="261707" y="23584"/>
                      <a:pt x="256191" y="26057"/>
                    </a:cubicBezTo>
                    <a:moveTo>
                      <a:pt x="215109" y="46312"/>
                    </a:moveTo>
                    <a:cubicBezTo>
                      <a:pt x="215109" y="36612"/>
                      <a:pt x="220815" y="30241"/>
                      <a:pt x="228803" y="30241"/>
                    </a:cubicBezTo>
                    <a:cubicBezTo>
                      <a:pt x="233558" y="30241"/>
                      <a:pt x="236886" y="32143"/>
                      <a:pt x="238978" y="34330"/>
                    </a:cubicBezTo>
                    <a:lnTo>
                      <a:pt x="238978" y="58104"/>
                    </a:lnTo>
                    <a:cubicBezTo>
                      <a:pt x="236601" y="60767"/>
                      <a:pt x="232987" y="62288"/>
                      <a:pt x="228518" y="62288"/>
                    </a:cubicBezTo>
                    <a:cubicBezTo>
                      <a:pt x="220435" y="62288"/>
                      <a:pt x="215109" y="55727"/>
                      <a:pt x="215109" y="46312"/>
                    </a:cubicBezTo>
                    <a:moveTo>
                      <a:pt x="240024" y="66092"/>
                    </a:moveTo>
                    <a:lnTo>
                      <a:pt x="240500" y="70181"/>
                    </a:lnTo>
                    <a:lnTo>
                      <a:pt x="248868" y="70181"/>
                    </a:lnTo>
                    <a:lnTo>
                      <a:pt x="248868" y="6657"/>
                    </a:lnTo>
                    <a:lnTo>
                      <a:pt x="238978" y="6657"/>
                    </a:lnTo>
                    <a:lnTo>
                      <a:pt x="238978" y="25581"/>
                    </a:lnTo>
                    <a:cubicBezTo>
                      <a:pt x="236030" y="23109"/>
                      <a:pt x="232322" y="21682"/>
                      <a:pt x="227091" y="21682"/>
                    </a:cubicBezTo>
                    <a:cubicBezTo>
                      <a:pt x="214253" y="21682"/>
                      <a:pt x="204934" y="31192"/>
                      <a:pt x="204934" y="46312"/>
                    </a:cubicBezTo>
                    <a:cubicBezTo>
                      <a:pt x="204934" y="61147"/>
                      <a:pt x="214253" y="70847"/>
                      <a:pt x="227091" y="70847"/>
                    </a:cubicBezTo>
                    <a:cubicBezTo>
                      <a:pt x="232417" y="70942"/>
                      <a:pt x="236886" y="68945"/>
                      <a:pt x="240024" y="66092"/>
                    </a:cubicBezTo>
                    <a:moveTo>
                      <a:pt x="161950" y="46312"/>
                    </a:moveTo>
                    <a:cubicBezTo>
                      <a:pt x="161950" y="36422"/>
                      <a:pt x="166895" y="30336"/>
                      <a:pt x="174788" y="30336"/>
                    </a:cubicBezTo>
                    <a:cubicBezTo>
                      <a:pt x="182776" y="30336"/>
                      <a:pt x="187816" y="36422"/>
                      <a:pt x="187816" y="46312"/>
                    </a:cubicBezTo>
                    <a:cubicBezTo>
                      <a:pt x="187816" y="56202"/>
                      <a:pt x="182776" y="62384"/>
                      <a:pt x="175073" y="62384"/>
                    </a:cubicBezTo>
                    <a:cubicBezTo>
                      <a:pt x="166895" y="62288"/>
                      <a:pt x="161950" y="56202"/>
                      <a:pt x="161950" y="46312"/>
                    </a:cubicBezTo>
                    <a:moveTo>
                      <a:pt x="197897" y="46312"/>
                    </a:moveTo>
                    <a:cubicBezTo>
                      <a:pt x="197897" y="32048"/>
                      <a:pt x="189908" y="21777"/>
                      <a:pt x="174883" y="21777"/>
                    </a:cubicBezTo>
                    <a:cubicBezTo>
                      <a:pt x="159953" y="21777"/>
                      <a:pt x="151965" y="32238"/>
                      <a:pt x="151965" y="46312"/>
                    </a:cubicBezTo>
                    <a:cubicBezTo>
                      <a:pt x="151965" y="60577"/>
                      <a:pt x="159858" y="70942"/>
                      <a:pt x="174978" y="70942"/>
                    </a:cubicBezTo>
                    <a:cubicBezTo>
                      <a:pt x="189813" y="70942"/>
                      <a:pt x="197897" y="60387"/>
                      <a:pt x="197897" y="46312"/>
                    </a:cubicBezTo>
                    <a:moveTo>
                      <a:pt x="114592" y="37183"/>
                    </a:moveTo>
                    <a:cubicBezTo>
                      <a:pt x="114592" y="32618"/>
                      <a:pt x="117920" y="29765"/>
                      <a:pt x="122770" y="29765"/>
                    </a:cubicBezTo>
                    <a:cubicBezTo>
                      <a:pt x="127810" y="29765"/>
                      <a:pt x="131234" y="32713"/>
                      <a:pt x="131234" y="37183"/>
                    </a:cubicBezTo>
                    <a:cubicBezTo>
                      <a:pt x="131234" y="41652"/>
                      <a:pt x="128000" y="44600"/>
                      <a:pt x="123055" y="44600"/>
                    </a:cubicBezTo>
                    <a:cubicBezTo>
                      <a:pt x="117825" y="44600"/>
                      <a:pt x="114592" y="41748"/>
                      <a:pt x="114592" y="37183"/>
                    </a:cubicBezTo>
                    <a:moveTo>
                      <a:pt x="123341" y="87299"/>
                    </a:moveTo>
                    <a:cubicBezTo>
                      <a:pt x="137130" y="87299"/>
                      <a:pt x="146639" y="81213"/>
                      <a:pt x="146639" y="72369"/>
                    </a:cubicBezTo>
                    <a:cubicBezTo>
                      <a:pt x="146639" y="65141"/>
                      <a:pt x="141409" y="60577"/>
                      <a:pt x="129427" y="59816"/>
                    </a:cubicBezTo>
                    <a:lnTo>
                      <a:pt x="119822" y="59150"/>
                    </a:lnTo>
                    <a:cubicBezTo>
                      <a:pt x="115257" y="58865"/>
                      <a:pt x="113355" y="57534"/>
                      <a:pt x="113355" y="55156"/>
                    </a:cubicBezTo>
                    <a:cubicBezTo>
                      <a:pt x="113355" y="53730"/>
                      <a:pt x="114211" y="52493"/>
                      <a:pt x="115923" y="51828"/>
                    </a:cubicBezTo>
                    <a:cubicBezTo>
                      <a:pt x="118015" y="52398"/>
                      <a:pt x="120393" y="52779"/>
                      <a:pt x="122960" y="52779"/>
                    </a:cubicBezTo>
                    <a:cubicBezTo>
                      <a:pt x="133896" y="52779"/>
                      <a:pt x="141124" y="46597"/>
                      <a:pt x="141124" y="37373"/>
                    </a:cubicBezTo>
                    <a:cubicBezTo>
                      <a:pt x="141124" y="34425"/>
                      <a:pt x="140078" y="31762"/>
                      <a:pt x="138271" y="29765"/>
                    </a:cubicBezTo>
                    <a:cubicBezTo>
                      <a:pt x="141409" y="30241"/>
                      <a:pt x="143977" y="30241"/>
                      <a:pt x="146354" y="29765"/>
                    </a:cubicBezTo>
                    <a:lnTo>
                      <a:pt x="146354" y="21777"/>
                    </a:lnTo>
                    <a:cubicBezTo>
                      <a:pt x="138366" y="23109"/>
                      <a:pt x="130378" y="21777"/>
                      <a:pt x="122960" y="21777"/>
                    </a:cubicBezTo>
                    <a:cubicBezTo>
                      <a:pt x="111834" y="21777"/>
                      <a:pt x="104797" y="27958"/>
                      <a:pt x="104797" y="37563"/>
                    </a:cubicBezTo>
                    <a:cubicBezTo>
                      <a:pt x="104797" y="42794"/>
                      <a:pt x="107079" y="46883"/>
                      <a:pt x="110978" y="49641"/>
                    </a:cubicBezTo>
                    <a:cubicBezTo>
                      <a:pt x="106889" y="51352"/>
                      <a:pt x="104702" y="54300"/>
                      <a:pt x="104702" y="57914"/>
                    </a:cubicBezTo>
                    <a:cubicBezTo>
                      <a:pt x="104702" y="63905"/>
                      <a:pt x="109552" y="67424"/>
                      <a:pt x="118776" y="67994"/>
                    </a:cubicBezTo>
                    <a:lnTo>
                      <a:pt x="127810" y="68565"/>
                    </a:lnTo>
                    <a:cubicBezTo>
                      <a:pt x="134562" y="69040"/>
                      <a:pt x="136654" y="70467"/>
                      <a:pt x="136654" y="73320"/>
                    </a:cubicBezTo>
                    <a:cubicBezTo>
                      <a:pt x="136654" y="76743"/>
                      <a:pt x="131234" y="79121"/>
                      <a:pt x="123531" y="79121"/>
                    </a:cubicBezTo>
                    <a:cubicBezTo>
                      <a:pt x="115733" y="79121"/>
                      <a:pt x="111454" y="77409"/>
                      <a:pt x="111454" y="74080"/>
                    </a:cubicBezTo>
                    <a:cubicBezTo>
                      <a:pt x="111454" y="72939"/>
                      <a:pt x="112119" y="71703"/>
                      <a:pt x="113165" y="70752"/>
                    </a:cubicBezTo>
                    <a:lnTo>
                      <a:pt x="105367" y="70752"/>
                    </a:lnTo>
                    <a:cubicBezTo>
                      <a:pt x="103180" y="71798"/>
                      <a:pt x="101754" y="73985"/>
                      <a:pt x="101754" y="76363"/>
                    </a:cubicBezTo>
                    <a:cubicBezTo>
                      <a:pt x="101754" y="82734"/>
                      <a:pt x="110122" y="87299"/>
                      <a:pt x="123341" y="87299"/>
                    </a:cubicBezTo>
                    <a:moveTo>
                      <a:pt x="49641" y="26057"/>
                    </a:moveTo>
                    <a:lnTo>
                      <a:pt x="49641" y="31002"/>
                    </a:lnTo>
                    <a:lnTo>
                      <a:pt x="56107" y="31002"/>
                    </a:lnTo>
                    <a:lnTo>
                      <a:pt x="56107" y="55061"/>
                    </a:lnTo>
                    <a:cubicBezTo>
                      <a:pt x="56107" y="65332"/>
                      <a:pt x="61433" y="70942"/>
                      <a:pt x="71513" y="70942"/>
                    </a:cubicBezTo>
                    <a:cubicBezTo>
                      <a:pt x="75127" y="70942"/>
                      <a:pt x="78930" y="69896"/>
                      <a:pt x="80452" y="68565"/>
                    </a:cubicBezTo>
                    <a:lnTo>
                      <a:pt x="80452" y="60862"/>
                    </a:lnTo>
                    <a:cubicBezTo>
                      <a:pt x="78835" y="61623"/>
                      <a:pt x="75982" y="62098"/>
                      <a:pt x="73795" y="62098"/>
                    </a:cubicBezTo>
                    <a:cubicBezTo>
                      <a:pt x="68089" y="62098"/>
                      <a:pt x="65902" y="59911"/>
                      <a:pt x="65902" y="54300"/>
                    </a:cubicBezTo>
                    <a:lnTo>
                      <a:pt x="65902" y="31002"/>
                    </a:lnTo>
                    <a:lnTo>
                      <a:pt x="78740" y="31002"/>
                    </a:lnTo>
                    <a:lnTo>
                      <a:pt x="78740" y="22348"/>
                    </a:lnTo>
                    <a:lnTo>
                      <a:pt x="65902" y="22348"/>
                    </a:lnTo>
                    <a:lnTo>
                      <a:pt x="65902" y="13599"/>
                    </a:lnTo>
                    <a:lnTo>
                      <a:pt x="60387" y="13599"/>
                    </a:lnTo>
                    <a:lnTo>
                      <a:pt x="60196" y="14265"/>
                    </a:lnTo>
                    <a:cubicBezTo>
                      <a:pt x="58294" y="20161"/>
                      <a:pt x="55156" y="23584"/>
                      <a:pt x="49641" y="26057"/>
                    </a:cubicBezTo>
                    <a:moveTo>
                      <a:pt x="10270" y="42128"/>
                    </a:moveTo>
                    <a:cubicBezTo>
                      <a:pt x="11412" y="34710"/>
                      <a:pt x="15976" y="30241"/>
                      <a:pt x="22728" y="30241"/>
                    </a:cubicBezTo>
                    <a:cubicBezTo>
                      <a:pt x="28814" y="30241"/>
                      <a:pt x="32808" y="34901"/>
                      <a:pt x="33569" y="42128"/>
                    </a:cubicBezTo>
                    <a:lnTo>
                      <a:pt x="10270" y="42128"/>
                    </a:lnTo>
                    <a:close/>
                    <a:moveTo>
                      <a:pt x="25201" y="70942"/>
                    </a:moveTo>
                    <a:cubicBezTo>
                      <a:pt x="31477" y="70942"/>
                      <a:pt x="38419" y="68755"/>
                      <a:pt x="41938" y="65807"/>
                    </a:cubicBezTo>
                    <a:lnTo>
                      <a:pt x="41938" y="56488"/>
                    </a:lnTo>
                    <a:cubicBezTo>
                      <a:pt x="37944" y="60006"/>
                      <a:pt x="31857" y="62384"/>
                      <a:pt x="26057" y="62384"/>
                    </a:cubicBezTo>
                    <a:cubicBezTo>
                      <a:pt x="16642" y="62384"/>
                      <a:pt x="11317" y="58389"/>
                      <a:pt x="10080" y="50306"/>
                    </a:cubicBezTo>
                    <a:lnTo>
                      <a:pt x="43745" y="50306"/>
                    </a:lnTo>
                    <a:cubicBezTo>
                      <a:pt x="44886" y="32523"/>
                      <a:pt x="36898" y="21777"/>
                      <a:pt x="22443" y="21777"/>
                    </a:cubicBezTo>
                    <a:cubicBezTo>
                      <a:pt x="8654" y="21777"/>
                      <a:pt x="0" y="31382"/>
                      <a:pt x="0" y="46502"/>
                    </a:cubicBezTo>
                    <a:cubicBezTo>
                      <a:pt x="0" y="62193"/>
                      <a:pt x="9034" y="70942"/>
                      <a:pt x="25201" y="70942"/>
                    </a:cubicBezTo>
                  </a:path>
                </a:pathLst>
              </a:custGeom>
              <a:solidFill>
                <a:srgbClr val="000000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</p:grpSp>
        <p:sp>
          <p:nvSpPr>
            <p:cNvPr id="204" name="Frihåndsform: figur 203">
              <a:extLst>
                <a:ext uri="{FF2B5EF4-FFF2-40B4-BE49-F238E27FC236}">
                  <a16:creationId xmlns:a16="http://schemas.microsoft.com/office/drawing/2014/main" id="{E1E386EF-D015-4120-AE5C-DD517A1EE541}"/>
                </a:ext>
              </a:extLst>
            </p:cNvPr>
            <p:cNvSpPr/>
            <p:nvPr/>
          </p:nvSpPr>
          <p:spPr>
            <a:xfrm>
              <a:off x="10422185" y="1044448"/>
              <a:ext cx="36327" cy="9414"/>
            </a:xfrm>
            <a:custGeom>
              <a:avLst/>
              <a:gdLst>
                <a:gd name="connsiteX0" fmla="*/ 0 w 36327"/>
                <a:gd name="connsiteY0" fmla="*/ 0 h 9414"/>
                <a:gd name="connsiteX1" fmla="*/ 36327 w 36327"/>
                <a:gd name="connsiteY1" fmla="*/ 0 h 9414"/>
                <a:gd name="connsiteX2" fmla="*/ 36327 w 36327"/>
                <a:gd name="connsiteY2" fmla="*/ 9415 h 9414"/>
                <a:gd name="connsiteX3" fmla="*/ 0 w 36327"/>
                <a:gd name="connsiteY3" fmla="*/ 9415 h 9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327" h="9414">
                  <a:moveTo>
                    <a:pt x="0" y="0"/>
                  </a:moveTo>
                  <a:lnTo>
                    <a:pt x="36327" y="0"/>
                  </a:lnTo>
                  <a:lnTo>
                    <a:pt x="36327" y="9415"/>
                  </a:lnTo>
                  <a:lnTo>
                    <a:pt x="0" y="9415"/>
                  </a:lnTo>
                  <a:close/>
                </a:path>
              </a:pathLst>
            </a:custGeom>
            <a:solidFill>
              <a:srgbClr val="000000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</p:grpSp>
      <p:sp>
        <p:nvSpPr>
          <p:cNvPr id="422" name="Plassholder for tekst 6">
            <a:extLst>
              <a:ext uri="{FF2B5EF4-FFF2-40B4-BE49-F238E27FC236}">
                <a16:creationId xmlns:a16="http://schemas.microsoft.com/office/drawing/2014/main" id="{00C0C721-BBED-4C9A-8AC8-810FE45FCF5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818689" y="144014"/>
            <a:ext cx="1179545" cy="469900"/>
          </a:xfrm>
          <a:prstGeom prst="rect">
            <a:avLst/>
          </a:prstGeom>
          <a:blipFill dpi="0" rotWithShape="1"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rgbClr val="000000"/>
                </a:solidFill>
                <a:latin typeface="+mn-lt"/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/>
              <a:t> </a:t>
            </a:r>
          </a:p>
        </p:txBody>
      </p:sp>
      <p:sp>
        <p:nvSpPr>
          <p:cNvPr id="423" name="Text Placeholder 12">
            <a:extLst>
              <a:ext uri="{FF2B5EF4-FFF2-40B4-BE49-F238E27FC236}">
                <a16:creationId xmlns:a16="http://schemas.microsoft.com/office/drawing/2014/main" id="{0001E7ED-5700-4087-9299-1517A7DF350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0" y="2059389"/>
            <a:ext cx="4683318" cy="1274667"/>
          </a:xfrm>
          <a:blipFill dpi="0" rotWithShape="1"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200">
                <a:latin typeface="+mn-lt"/>
              </a:defRPr>
            </a:lvl1pPr>
          </a:lstStyle>
          <a:p>
            <a:pPr lvl="0"/>
            <a:r>
              <a:rPr lang="en-US" dirty="0"/>
              <a:t>    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6791988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innhold og bilde venstre (Fjord)">
    <p:bg>
      <p:bgPr>
        <a:solidFill>
          <a:srgbClr val="00396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A61C3CA0-B4CF-427E-8F41-8CBA03CDE12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6096000" cy="6857999"/>
          </a:xfrm>
          <a:solidFill>
            <a:schemeClr val="accent6">
              <a:lumMod val="75000"/>
            </a:schemeClr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nb-NO" dirty="0"/>
          </a:p>
        </p:txBody>
      </p:sp>
      <p:sp>
        <p:nvSpPr>
          <p:cNvPr id="422" name="Content Placeholder 2">
            <a:extLst>
              <a:ext uri="{FF2B5EF4-FFF2-40B4-BE49-F238E27FC236}">
                <a16:creationId xmlns:a16="http://schemas.microsoft.com/office/drawing/2014/main" id="{ED688FEF-8B85-BF4E-BCF5-C3919411D1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5994" y="2236526"/>
            <a:ext cx="5542240" cy="4583072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  <a:lvl2pPr>
              <a:defRPr>
                <a:solidFill>
                  <a:schemeClr val="bg1"/>
                </a:solidFill>
                <a:latin typeface="+mn-lt"/>
              </a:defRPr>
            </a:lvl2pPr>
            <a:lvl3pPr>
              <a:defRPr>
                <a:solidFill>
                  <a:schemeClr val="bg1"/>
                </a:solidFill>
                <a:latin typeface="+mn-lt"/>
              </a:defRPr>
            </a:lvl3pPr>
            <a:lvl4pPr>
              <a:defRPr>
                <a:solidFill>
                  <a:schemeClr val="bg1"/>
                </a:solidFill>
                <a:latin typeface="+mn-lt"/>
              </a:defRPr>
            </a:lvl4pPr>
            <a:lvl5pPr>
              <a:defRPr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 dirty="0"/>
          </a:p>
        </p:txBody>
      </p:sp>
      <p:sp>
        <p:nvSpPr>
          <p:cNvPr id="423" name="Tittel 1">
            <a:extLst>
              <a:ext uri="{FF2B5EF4-FFF2-40B4-BE49-F238E27FC236}">
                <a16:creationId xmlns:a16="http://schemas.microsoft.com/office/drawing/2014/main" id="{B59FB419-9B25-4949-BD35-289A5AFB60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5994" y="815941"/>
            <a:ext cx="5542240" cy="1250586"/>
          </a:xfrm>
        </p:spPr>
        <p:txBody>
          <a:bodyPr anchor="b"/>
          <a:lstStyle>
            <a:lvl1pPr>
              <a:defRPr b="1" u="none">
                <a:solidFill>
                  <a:schemeClr val="bg1"/>
                </a:solidFill>
                <a:latin typeface="Drammen" pitchFamily="2" charset="77"/>
                <a:ea typeface="Drammen" pitchFamily="2" charset="77"/>
              </a:defRPr>
            </a:lvl1pPr>
          </a:lstStyle>
          <a:p>
            <a:r>
              <a:rPr lang="en-US"/>
              <a:t>Click to edit Master title style</a:t>
            </a:r>
            <a:endParaRPr lang="nb-NO" dirty="0"/>
          </a:p>
        </p:txBody>
      </p:sp>
      <p:grpSp>
        <p:nvGrpSpPr>
          <p:cNvPr id="13" name="Gruppe 12">
            <a:extLst>
              <a:ext uri="{FF2B5EF4-FFF2-40B4-BE49-F238E27FC236}">
                <a16:creationId xmlns:a16="http://schemas.microsoft.com/office/drawing/2014/main" id="{EC549FAA-494B-4045-82FE-B6B7E99BB356}"/>
              </a:ext>
            </a:extLst>
          </p:cNvPr>
          <p:cNvGrpSpPr/>
          <p:nvPr userDrawn="1"/>
        </p:nvGrpSpPr>
        <p:grpSpPr>
          <a:xfrm>
            <a:off x="8866818" y="-3494"/>
            <a:ext cx="3177778" cy="734435"/>
            <a:chOff x="8866818" y="-3494"/>
            <a:chExt cx="3177778" cy="734435"/>
          </a:xfrm>
        </p:grpSpPr>
        <p:pic>
          <p:nvPicPr>
            <p:cNvPr id="424" name="Grafikk 423">
              <a:extLst>
                <a:ext uri="{FF2B5EF4-FFF2-40B4-BE49-F238E27FC236}">
                  <a16:creationId xmlns:a16="http://schemas.microsoft.com/office/drawing/2014/main" id="{E14B90D4-02D5-F445-BBC9-0BEDC975922A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10778665" y="92347"/>
              <a:ext cx="1265931" cy="555460"/>
            </a:xfrm>
            <a:prstGeom prst="rect">
              <a:avLst/>
            </a:prstGeom>
          </p:spPr>
        </p:pic>
        <p:pic>
          <p:nvPicPr>
            <p:cNvPr id="425" name="Grafikk 424">
              <a:extLst>
                <a:ext uri="{FF2B5EF4-FFF2-40B4-BE49-F238E27FC236}">
                  <a16:creationId xmlns:a16="http://schemas.microsoft.com/office/drawing/2014/main" id="{D1C2F95E-404F-0348-9EB4-D70F79F25663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t="59537"/>
            <a:stretch/>
          </p:blipFill>
          <p:spPr>
            <a:xfrm>
              <a:off x="8866818" y="-3494"/>
              <a:ext cx="1815096" cy="73443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655521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innhold og bilde venstre (Granitt)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A61C3CA0-B4CF-427E-8F41-8CBA03CDE12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6096000" cy="6857999"/>
          </a:xfrm>
          <a:solidFill>
            <a:schemeClr val="accent4">
              <a:lumMod val="90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nb-NO" dirty="0"/>
          </a:p>
        </p:txBody>
      </p:sp>
      <p:sp>
        <p:nvSpPr>
          <p:cNvPr id="422" name="Content Placeholder 2">
            <a:extLst>
              <a:ext uri="{FF2B5EF4-FFF2-40B4-BE49-F238E27FC236}">
                <a16:creationId xmlns:a16="http://schemas.microsoft.com/office/drawing/2014/main" id="{9568F8B5-4E04-A44F-8ED1-465A6EDC99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5994" y="2236526"/>
            <a:ext cx="5542240" cy="4583072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+mn-lt"/>
              </a:defRPr>
            </a:lvl1pPr>
            <a:lvl2pPr>
              <a:defRPr>
                <a:solidFill>
                  <a:schemeClr val="tx1"/>
                </a:solidFill>
                <a:latin typeface="+mn-lt"/>
              </a:defRPr>
            </a:lvl2pPr>
            <a:lvl3pPr>
              <a:defRPr>
                <a:solidFill>
                  <a:schemeClr val="tx1"/>
                </a:solidFill>
                <a:latin typeface="+mn-lt"/>
              </a:defRPr>
            </a:lvl3pPr>
            <a:lvl4pPr>
              <a:defRPr>
                <a:solidFill>
                  <a:schemeClr val="tx1"/>
                </a:solidFill>
                <a:latin typeface="+mn-lt"/>
              </a:defRPr>
            </a:lvl4pPr>
            <a:lvl5pPr>
              <a:defRPr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 dirty="0"/>
          </a:p>
        </p:txBody>
      </p:sp>
      <p:sp>
        <p:nvSpPr>
          <p:cNvPr id="423" name="Tittel 1">
            <a:extLst>
              <a:ext uri="{FF2B5EF4-FFF2-40B4-BE49-F238E27FC236}">
                <a16:creationId xmlns:a16="http://schemas.microsoft.com/office/drawing/2014/main" id="{48E82235-A28D-0E46-8E2D-4CAD979ED4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5994" y="815941"/>
            <a:ext cx="5542240" cy="1250586"/>
          </a:xfrm>
        </p:spPr>
        <p:txBody>
          <a:bodyPr anchor="b"/>
          <a:lstStyle>
            <a:lvl1pPr>
              <a:defRPr b="1" u="none">
                <a:solidFill>
                  <a:schemeClr val="accent6"/>
                </a:solidFill>
                <a:latin typeface="Drammen" pitchFamily="2" charset="77"/>
                <a:ea typeface="Drammen" pitchFamily="2" charset="77"/>
              </a:defRPr>
            </a:lvl1pPr>
          </a:lstStyle>
          <a:p>
            <a:r>
              <a:rPr lang="en-US"/>
              <a:t>Click to edit Master title style</a:t>
            </a:r>
            <a:endParaRPr lang="nb-NO" dirty="0"/>
          </a:p>
        </p:txBody>
      </p:sp>
      <p:grpSp>
        <p:nvGrpSpPr>
          <p:cNvPr id="2" name="Gruppe 1">
            <a:extLst>
              <a:ext uri="{FF2B5EF4-FFF2-40B4-BE49-F238E27FC236}">
                <a16:creationId xmlns:a16="http://schemas.microsoft.com/office/drawing/2014/main" id="{61F387CA-216C-CA4F-BF73-E4AC61881149}"/>
              </a:ext>
            </a:extLst>
          </p:cNvPr>
          <p:cNvGrpSpPr/>
          <p:nvPr userDrawn="1"/>
        </p:nvGrpSpPr>
        <p:grpSpPr>
          <a:xfrm>
            <a:off x="8866818" y="-3494"/>
            <a:ext cx="3177777" cy="734435"/>
            <a:chOff x="8866818" y="-3494"/>
            <a:chExt cx="3177777" cy="734435"/>
          </a:xfrm>
        </p:grpSpPr>
        <p:pic>
          <p:nvPicPr>
            <p:cNvPr id="427" name="Grafikk 426">
              <a:extLst>
                <a:ext uri="{FF2B5EF4-FFF2-40B4-BE49-F238E27FC236}">
                  <a16:creationId xmlns:a16="http://schemas.microsoft.com/office/drawing/2014/main" id="{95D68EDF-7162-4541-B4E6-94D5776E776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 t="59537"/>
            <a:stretch/>
          </p:blipFill>
          <p:spPr>
            <a:xfrm>
              <a:off x="8866818" y="-3494"/>
              <a:ext cx="1815096" cy="734435"/>
            </a:xfrm>
            <a:prstGeom prst="rect">
              <a:avLst/>
            </a:prstGeom>
          </p:spPr>
        </p:pic>
        <p:pic>
          <p:nvPicPr>
            <p:cNvPr id="428" name="Grafikk 427">
              <a:extLst>
                <a:ext uri="{FF2B5EF4-FFF2-40B4-BE49-F238E27FC236}">
                  <a16:creationId xmlns:a16="http://schemas.microsoft.com/office/drawing/2014/main" id="{3AF0C8C5-6E8C-A94A-934B-293027E7E30E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778665" y="90672"/>
              <a:ext cx="1265930" cy="55545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43691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innhold og bilde venstre (Morgendis)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A61C3CA0-B4CF-427E-8F41-8CBA03CDE12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6096000" cy="6857999"/>
          </a:xfrm>
          <a:solidFill>
            <a:schemeClr val="accent1">
              <a:lumMod val="90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nb-NO" dirty="0"/>
          </a:p>
        </p:txBody>
      </p:sp>
      <p:sp>
        <p:nvSpPr>
          <p:cNvPr id="422" name="Content Placeholder 2">
            <a:extLst>
              <a:ext uri="{FF2B5EF4-FFF2-40B4-BE49-F238E27FC236}">
                <a16:creationId xmlns:a16="http://schemas.microsoft.com/office/drawing/2014/main" id="{8630EB25-D086-5D4D-9A4B-0343956FA7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5994" y="2236526"/>
            <a:ext cx="5542240" cy="4583072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+mn-lt"/>
              </a:defRPr>
            </a:lvl1pPr>
            <a:lvl2pPr>
              <a:defRPr>
                <a:solidFill>
                  <a:schemeClr val="tx1"/>
                </a:solidFill>
                <a:latin typeface="+mn-lt"/>
              </a:defRPr>
            </a:lvl2pPr>
            <a:lvl3pPr>
              <a:defRPr>
                <a:solidFill>
                  <a:schemeClr val="tx1"/>
                </a:solidFill>
                <a:latin typeface="+mn-lt"/>
              </a:defRPr>
            </a:lvl3pPr>
            <a:lvl4pPr>
              <a:defRPr>
                <a:solidFill>
                  <a:schemeClr val="tx1"/>
                </a:solidFill>
                <a:latin typeface="+mn-lt"/>
              </a:defRPr>
            </a:lvl4pPr>
            <a:lvl5pPr>
              <a:defRPr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 dirty="0"/>
          </a:p>
        </p:txBody>
      </p:sp>
      <p:sp>
        <p:nvSpPr>
          <p:cNvPr id="423" name="Tittel 1">
            <a:extLst>
              <a:ext uri="{FF2B5EF4-FFF2-40B4-BE49-F238E27FC236}">
                <a16:creationId xmlns:a16="http://schemas.microsoft.com/office/drawing/2014/main" id="{BFCCD99F-2E60-2B4E-8867-67D0C5737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5994" y="815941"/>
            <a:ext cx="5542240" cy="1250586"/>
          </a:xfrm>
        </p:spPr>
        <p:txBody>
          <a:bodyPr anchor="b"/>
          <a:lstStyle>
            <a:lvl1pPr>
              <a:defRPr b="1" u="none">
                <a:solidFill>
                  <a:schemeClr val="accent6"/>
                </a:solidFill>
                <a:latin typeface="Drammen" pitchFamily="2" charset="77"/>
                <a:ea typeface="Drammen" pitchFamily="2" charset="77"/>
              </a:defRPr>
            </a:lvl1pPr>
          </a:lstStyle>
          <a:p>
            <a:r>
              <a:rPr lang="en-US"/>
              <a:t>Click to edit Master title style</a:t>
            </a:r>
            <a:endParaRPr lang="nb-NO" dirty="0"/>
          </a:p>
        </p:txBody>
      </p:sp>
      <p:grpSp>
        <p:nvGrpSpPr>
          <p:cNvPr id="2" name="Gruppe 1">
            <a:extLst>
              <a:ext uri="{FF2B5EF4-FFF2-40B4-BE49-F238E27FC236}">
                <a16:creationId xmlns:a16="http://schemas.microsoft.com/office/drawing/2014/main" id="{89C552F0-3F8F-0148-B180-CDB4323B64BD}"/>
              </a:ext>
            </a:extLst>
          </p:cNvPr>
          <p:cNvGrpSpPr/>
          <p:nvPr userDrawn="1"/>
        </p:nvGrpSpPr>
        <p:grpSpPr>
          <a:xfrm>
            <a:off x="8866818" y="-3494"/>
            <a:ext cx="3177777" cy="734435"/>
            <a:chOff x="8866818" y="-3494"/>
            <a:chExt cx="3177777" cy="734435"/>
          </a:xfrm>
        </p:grpSpPr>
        <p:pic>
          <p:nvPicPr>
            <p:cNvPr id="424" name="Grafikk 423">
              <a:extLst>
                <a:ext uri="{FF2B5EF4-FFF2-40B4-BE49-F238E27FC236}">
                  <a16:creationId xmlns:a16="http://schemas.microsoft.com/office/drawing/2014/main" id="{A4A7E4D7-C5B4-664D-B2B4-EC6A595EE73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 t="59537"/>
            <a:stretch/>
          </p:blipFill>
          <p:spPr>
            <a:xfrm>
              <a:off x="8866818" y="-3494"/>
              <a:ext cx="1815096" cy="734435"/>
            </a:xfrm>
            <a:prstGeom prst="rect">
              <a:avLst/>
            </a:prstGeom>
          </p:spPr>
        </p:pic>
        <p:pic>
          <p:nvPicPr>
            <p:cNvPr id="425" name="Grafikk 424">
              <a:extLst>
                <a:ext uri="{FF2B5EF4-FFF2-40B4-BE49-F238E27FC236}">
                  <a16:creationId xmlns:a16="http://schemas.microsoft.com/office/drawing/2014/main" id="{4F14135B-4F36-324D-8575-2315B4D794A4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778665" y="90672"/>
              <a:ext cx="1265930" cy="55545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795997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innhold og bilde venstre (Tømmer)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A61C3CA0-B4CF-427E-8F41-8CBA03CDE12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6096000" cy="6857999"/>
          </a:xfrm>
          <a:solidFill>
            <a:schemeClr val="accent3">
              <a:lumMod val="7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nb-N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787C2A-57CA-4B27-ABD3-ACC4C8B637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5994" y="2236526"/>
            <a:ext cx="5542240" cy="4583072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  <a:lvl2pPr>
              <a:defRPr>
                <a:solidFill>
                  <a:schemeClr val="bg1"/>
                </a:solidFill>
                <a:latin typeface="+mn-lt"/>
              </a:defRPr>
            </a:lvl2pPr>
            <a:lvl3pPr>
              <a:defRPr>
                <a:solidFill>
                  <a:schemeClr val="bg1"/>
                </a:solidFill>
                <a:latin typeface="+mn-lt"/>
              </a:defRPr>
            </a:lvl3pPr>
            <a:lvl4pPr>
              <a:defRPr>
                <a:solidFill>
                  <a:schemeClr val="bg1"/>
                </a:solidFill>
                <a:latin typeface="+mn-lt"/>
              </a:defRPr>
            </a:lvl4pPr>
            <a:lvl5pPr>
              <a:defRPr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 dirty="0"/>
          </a:p>
        </p:txBody>
      </p:sp>
      <p:sp>
        <p:nvSpPr>
          <p:cNvPr id="9" name="Tittel 1">
            <a:extLst>
              <a:ext uri="{FF2B5EF4-FFF2-40B4-BE49-F238E27FC236}">
                <a16:creationId xmlns:a16="http://schemas.microsoft.com/office/drawing/2014/main" id="{F7FB098D-656B-476C-8A67-7143F9D5A8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5994" y="815941"/>
            <a:ext cx="5542240" cy="1250586"/>
          </a:xfrm>
        </p:spPr>
        <p:txBody>
          <a:bodyPr anchor="b"/>
          <a:lstStyle>
            <a:lvl1pPr>
              <a:defRPr b="1" u="none">
                <a:solidFill>
                  <a:schemeClr val="bg1"/>
                </a:solidFill>
                <a:latin typeface="Drammen" pitchFamily="2" charset="77"/>
                <a:ea typeface="Drammen" pitchFamily="2" charset="77"/>
              </a:defRPr>
            </a:lvl1pPr>
          </a:lstStyle>
          <a:p>
            <a:r>
              <a:rPr lang="en-US"/>
              <a:t>Click to edit Master title style</a:t>
            </a:r>
            <a:endParaRPr lang="nb-NO" dirty="0"/>
          </a:p>
        </p:txBody>
      </p:sp>
      <p:grpSp>
        <p:nvGrpSpPr>
          <p:cNvPr id="4" name="Gruppe 3">
            <a:extLst>
              <a:ext uri="{FF2B5EF4-FFF2-40B4-BE49-F238E27FC236}">
                <a16:creationId xmlns:a16="http://schemas.microsoft.com/office/drawing/2014/main" id="{0E4FBCFF-2A6C-9544-8367-BF2A3E1C8490}"/>
              </a:ext>
            </a:extLst>
          </p:cNvPr>
          <p:cNvGrpSpPr/>
          <p:nvPr userDrawn="1"/>
        </p:nvGrpSpPr>
        <p:grpSpPr>
          <a:xfrm>
            <a:off x="8866818" y="-3494"/>
            <a:ext cx="3177778" cy="734435"/>
            <a:chOff x="8866818" y="-3494"/>
            <a:chExt cx="3177778" cy="734435"/>
          </a:xfrm>
        </p:grpSpPr>
        <p:pic>
          <p:nvPicPr>
            <p:cNvPr id="428" name="Grafikk 427">
              <a:extLst>
                <a:ext uri="{FF2B5EF4-FFF2-40B4-BE49-F238E27FC236}">
                  <a16:creationId xmlns:a16="http://schemas.microsoft.com/office/drawing/2014/main" id="{FC0D9EB2-AD73-374A-A3AE-1C474B0D76E5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10778665" y="92347"/>
              <a:ext cx="1265931" cy="555460"/>
            </a:xfrm>
            <a:prstGeom prst="rect">
              <a:avLst/>
            </a:prstGeom>
          </p:spPr>
        </p:pic>
        <p:pic>
          <p:nvPicPr>
            <p:cNvPr id="429" name="Grafikk 428">
              <a:extLst>
                <a:ext uri="{FF2B5EF4-FFF2-40B4-BE49-F238E27FC236}">
                  <a16:creationId xmlns:a16="http://schemas.microsoft.com/office/drawing/2014/main" id="{E408676E-F4A3-D941-B616-B5C5E3EFB4FF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t="59537"/>
            <a:stretch/>
          </p:blipFill>
          <p:spPr>
            <a:xfrm>
              <a:off x="8866818" y="-3494"/>
              <a:ext cx="1815096" cy="73443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903868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innhold og bilde venstre (Hvit)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A61C3CA0-B4CF-427E-8F41-8CBA03CDE12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6096000" cy="6857999"/>
          </a:xfrm>
          <a:solidFill>
            <a:schemeClr val="bg1">
              <a:lumMod val="7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nb-NO" dirty="0"/>
          </a:p>
        </p:txBody>
      </p:sp>
      <p:sp>
        <p:nvSpPr>
          <p:cNvPr id="422" name="Content Placeholder 2">
            <a:extLst>
              <a:ext uri="{FF2B5EF4-FFF2-40B4-BE49-F238E27FC236}">
                <a16:creationId xmlns:a16="http://schemas.microsoft.com/office/drawing/2014/main" id="{99FF9570-7128-344B-804C-D01ED561F5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5994" y="2236526"/>
            <a:ext cx="5542240" cy="4583072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+mn-lt"/>
              </a:defRPr>
            </a:lvl1pPr>
            <a:lvl2pPr>
              <a:defRPr>
                <a:solidFill>
                  <a:schemeClr val="tx1"/>
                </a:solidFill>
                <a:latin typeface="+mn-lt"/>
              </a:defRPr>
            </a:lvl2pPr>
            <a:lvl3pPr>
              <a:defRPr>
                <a:solidFill>
                  <a:schemeClr val="tx1"/>
                </a:solidFill>
                <a:latin typeface="+mn-lt"/>
              </a:defRPr>
            </a:lvl3pPr>
            <a:lvl4pPr>
              <a:defRPr>
                <a:solidFill>
                  <a:schemeClr val="tx1"/>
                </a:solidFill>
                <a:latin typeface="+mn-lt"/>
              </a:defRPr>
            </a:lvl4pPr>
            <a:lvl5pPr>
              <a:defRPr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 dirty="0"/>
          </a:p>
        </p:txBody>
      </p:sp>
      <p:sp>
        <p:nvSpPr>
          <p:cNvPr id="423" name="Tittel 1">
            <a:extLst>
              <a:ext uri="{FF2B5EF4-FFF2-40B4-BE49-F238E27FC236}">
                <a16:creationId xmlns:a16="http://schemas.microsoft.com/office/drawing/2014/main" id="{42665CBB-DFDB-5E47-BD41-90B606910C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5994" y="815941"/>
            <a:ext cx="5542240" cy="1250586"/>
          </a:xfrm>
        </p:spPr>
        <p:txBody>
          <a:bodyPr anchor="b"/>
          <a:lstStyle>
            <a:lvl1pPr>
              <a:defRPr b="1" u="none">
                <a:solidFill>
                  <a:schemeClr val="accent6"/>
                </a:solidFill>
                <a:latin typeface="Drammen" pitchFamily="2" charset="77"/>
                <a:ea typeface="Drammen" pitchFamily="2" charset="77"/>
              </a:defRPr>
            </a:lvl1pPr>
          </a:lstStyle>
          <a:p>
            <a:r>
              <a:rPr lang="en-US"/>
              <a:t>Click to edit Master title style</a:t>
            </a:r>
            <a:endParaRPr lang="nb-NO" dirty="0"/>
          </a:p>
        </p:txBody>
      </p:sp>
      <p:grpSp>
        <p:nvGrpSpPr>
          <p:cNvPr id="2" name="Gruppe 1">
            <a:extLst>
              <a:ext uri="{FF2B5EF4-FFF2-40B4-BE49-F238E27FC236}">
                <a16:creationId xmlns:a16="http://schemas.microsoft.com/office/drawing/2014/main" id="{C7A72C55-FAED-9645-BEE3-3D77D609CA27}"/>
              </a:ext>
            </a:extLst>
          </p:cNvPr>
          <p:cNvGrpSpPr/>
          <p:nvPr userDrawn="1"/>
        </p:nvGrpSpPr>
        <p:grpSpPr>
          <a:xfrm>
            <a:off x="8866818" y="-3494"/>
            <a:ext cx="3177777" cy="734435"/>
            <a:chOff x="8866818" y="-3494"/>
            <a:chExt cx="3177777" cy="734435"/>
          </a:xfrm>
        </p:grpSpPr>
        <p:pic>
          <p:nvPicPr>
            <p:cNvPr id="424" name="Grafikk 423">
              <a:extLst>
                <a:ext uri="{FF2B5EF4-FFF2-40B4-BE49-F238E27FC236}">
                  <a16:creationId xmlns:a16="http://schemas.microsoft.com/office/drawing/2014/main" id="{ADCA83E8-97D1-9745-8E38-9046E74533EE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 t="59537"/>
            <a:stretch/>
          </p:blipFill>
          <p:spPr>
            <a:xfrm>
              <a:off x="8866818" y="-3494"/>
              <a:ext cx="1815096" cy="734435"/>
            </a:xfrm>
            <a:prstGeom prst="rect">
              <a:avLst/>
            </a:prstGeom>
          </p:spPr>
        </p:pic>
        <p:pic>
          <p:nvPicPr>
            <p:cNvPr id="425" name="Grafikk 424">
              <a:extLst>
                <a:ext uri="{FF2B5EF4-FFF2-40B4-BE49-F238E27FC236}">
                  <a16:creationId xmlns:a16="http://schemas.microsoft.com/office/drawing/2014/main" id="{E0F621D0-CF13-A448-9B94-857B08A06195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778665" y="90672"/>
              <a:ext cx="1265930" cy="55545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8200495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innhold og bilde høyre (Fjord)">
    <p:bg>
      <p:bgPr>
        <a:solidFill>
          <a:srgbClr val="00396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A61C3CA0-B4CF-427E-8F41-8CBA03CDE12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1"/>
            <a:ext cx="6096000" cy="6857999"/>
          </a:xfrm>
          <a:solidFill>
            <a:schemeClr val="accent6">
              <a:lumMod val="75000"/>
            </a:schemeClr>
          </a:solidFill>
        </p:spPr>
        <p:txBody>
          <a:bodyPr tIns="90000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nb-N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787C2A-57CA-4B27-ABD3-ACC4C8B637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9482" y="1673679"/>
            <a:ext cx="5542240" cy="4583072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  <a:lvl2pPr>
              <a:defRPr>
                <a:solidFill>
                  <a:schemeClr val="bg1"/>
                </a:solidFill>
                <a:latin typeface="+mn-lt"/>
              </a:defRPr>
            </a:lvl2pPr>
            <a:lvl3pPr>
              <a:defRPr>
                <a:solidFill>
                  <a:schemeClr val="bg1"/>
                </a:solidFill>
                <a:latin typeface="+mn-lt"/>
              </a:defRPr>
            </a:lvl3pPr>
            <a:lvl4pPr>
              <a:defRPr>
                <a:solidFill>
                  <a:schemeClr val="bg1"/>
                </a:solidFill>
                <a:latin typeface="+mn-lt"/>
              </a:defRPr>
            </a:lvl4pPr>
            <a:lvl5pPr>
              <a:defRPr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 dirty="0"/>
          </a:p>
        </p:txBody>
      </p:sp>
      <p:sp>
        <p:nvSpPr>
          <p:cNvPr id="9" name="Tittel 1">
            <a:extLst>
              <a:ext uri="{FF2B5EF4-FFF2-40B4-BE49-F238E27FC236}">
                <a16:creationId xmlns:a16="http://schemas.microsoft.com/office/drawing/2014/main" id="{F7FB098D-656B-476C-8A67-7143F9D5A8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9482" y="253094"/>
            <a:ext cx="5542240" cy="1250586"/>
          </a:xfrm>
        </p:spPr>
        <p:txBody>
          <a:bodyPr anchor="b"/>
          <a:lstStyle>
            <a:lvl1pPr>
              <a:defRPr b="1" u="none">
                <a:solidFill>
                  <a:schemeClr val="bg1"/>
                </a:solidFill>
                <a:latin typeface="Drammen" pitchFamily="2" charset="77"/>
                <a:ea typeface="Drammen" pitchFamily="2" charset="77"/>
              </a:defRPr>
            </a:lvl1pPr>
          </a:lstStyle>
          <a:p>
            <a:r>
              <a:rPr lang="en-US"/>
              <a:t>Click to edit Master title style</a:t>
            </a:r>
            <a:endParaRPr lang="nb-NO" dirty="0"/>
          </a:p>
        </p:txBody>
      </p:sp>
      <p:sp>
        <p:nvSpPr>
          <p:cNvPr id="158" name="Text Placeholder 12">
            <a:extLst>
              <a:ext uri="{FF2B5EF4-FFF2-40B4-BE49-F238E27FC236}">
                <a16:creationId xmlns:a16="http://schemas.microsoft.com/office/drawing/2014/main" id="{59AFAB9B-B7A6-41D4-A6E0-3D232E77685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92118" y="1329"/>
            <a:ext cx="1561628" cy="696569"/>
          </a:xfrm>
          <a:blipFill dpi="0" rotWithShape="1"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latin typeface="+mn-lt"/>
              </a:defRPr>
            </a:lvl1pPr>
          </a:lstStyle>
          <a:p>
            <a:pPr lvl="0"/>
            <a:r>
              <a:rPr lang="en-US" dirty="0"/>
              <a:t>    </a:t>
            </a:r>
            <a:endParaRPr lang="nb-NO" dirty="0"/>
          </a:p>
        </p:txBody>
      </p:sp>
      <p:sp>
        <p:nvSpPr>
          <p:cNvPr id="421" name="Plassholder for tekst 6">
            <a:extLst>
              <a:ext uri="{FF2B5EF4-FFF2-40B4-BE49-F238E27FC236}">
                <a16:creationId xmlns:a16="http://schemas.microsoft.com/office/drawing/2014/main" id="{298F1CC5-0E63-4809-BE7F-DD06F07AA72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818689" y="144014"/>
            <a:ext cx="1179545" cy="469900"/>
          </a:xfrm>
          <a:prstGeom prst="rect">
            <a:avLst/>
          </a:prstGeom>
          <a:blipFill dpi="0" rotWithShape="1"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rgbClr val="000000"/>
                </a:solidFill>
                <a:latin typeface="+mn-lt"/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387812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innhold og bilde høyre (Granitt)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A61C3CA0-B4CF-427E-8F41-8CBA03CDE12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1"/>
            <a:ext cx="6096000" cy="6857999"/>
          </a:xfrm>
          <a:solidFill>
            <a:schemeClr val="accent4">
              <a:lumMod val="90000"/>
            </a:schemeClr>
          </a:solidFill>
        </p:spPr>
        <p:txBody>
          <a:bodyPr tIns="900000"/>
          <a:lstStyle/>
          <a:p>
            <a:r>
              <a:rPr lang="en-US"/>
              <a:t>Click icon to add picture</a:t>
            </a:r>
            <a:endParaRPr lang="nb-N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787C2A-57CA-4B27-ABD3-ACC4C8B637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9482" y="1673679"/>
            <a:ext cx="5542240" cy="4583072"/>
          </a:xfrm>
        </p:spPr>
        <p:txBody>
          <a:bodyPr/>
          <a:lstStyle>
            <a:lvl1pPr>
              <a:defRPr>
                <a:solidFill>
                  <a:schemeClr val="dk1"/>
                </a:solidFill>
                <a:latin typeface="+mn-lt"/>
              </a:defRPr>
            </a:lvl1pPr>
            <a:lvl2pPr>
              <a:defRPr>
                <a:solidFill>
                  <a:schemeClr val="dk1"/>
                </a:solidFill>
                <a:latin typeface="+mn-lt"/>
              </a:defRPr>
            </a:lvl2pPr>
            <a:lvl3pPr>
              <a:defRPr>
                <a:solidFill>
                  <a:schemeClr val="dk1"/>
                </a:solidFill>
                <a:latin typeface="+mn-lt"/>
              </a:defRPr>
            </a:lvl3pPr>
            <a:lvl4pPr>
              <a:defRPr>
                <a:solidFill>
                  <a:schemeClr val="dk1"/>
                </a:solidFill>
                <a:latin typeface="+mn-lt"/>
              </a:defRPr>
            </a:lvl4pPr>
            <a:lvl5pPr>
              <a:defRPr>
                <a:solidFill>
                  <a:schemeClr val="dk1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 dirty="0"/>
          </a:p>
        </p:txBody>
      </p:sp>
      <p:sp>
        <p:nvSpPr>
          <p:cNvPr id="9" name="Tittel 1">
            <a:extLst>
              <a:ext uri="{FF2B5EF4-FFF2-40B4-BE49-F238E27FC236}">
                <a16:creationId xmlns:a16="http://schemas.microsoft.com/office/drawing/2014/main" id="{F7FB098D-656B-476C-8A67-7143F9D5A8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9482" y="253094"/>
            <a:ext cx="5542240" cy="1250586"/>
          </a:xfrm>
        </p:spPr>
        <p:txBody>
          <a:bodyPr anchor="b"/>
          <a:lstStyle>
            <a:lvl1pPr>
              <a:defRPr b="1" u="none">
                <a:solidFill>
                  <a:schemeClr val="accent6"/>
                </a:solidFill>
                <a:latin typeface="Drammen" pitchFamily="2" charset="77"/>
                <a:ea typeface="Drammen" pitchFamily="2" charset="77"/>
              </a:defRPr>
            </a:lvl1pPr>
          </a:lstStyle>
          <a:p>
            <a:r>
              <a:rPr lang="en-US"/>
              <a:t>Click to edit Master title style</a:t>
            </a:r>
            <a:endParaRPr lang="nb-NO" dirty="0"/>
          </a:p>
        </p:txBody>
      </p:sp>
      <p:sp>
        <p:nvSpPr>
          <p:cNvPr id="158" name="Text Placeholder 12">
            <a:extLst>
              <a:ext uri="{FF2B5EF4-FFF2-40B4-BE49-F238E27FC236}">
                <a16:creationId xmlns:a16="http://schemas.microsoft.com/office/drawing/2014/main" id="{05FE496D-3844-405C-A7FC-72D63AFCD75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92118" y="1329"/>
            <a:ext cx="1561628" cy="696569"/>
          </a:xfrm>
          <a:blipFill dpi="0" rotWithShape="1"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latin typeface="+mn-lt"/>
              </a:defRPr>
            </a:lvl1pPr>
          </a:lstStyle>
          <a:p>
            <a:pPr lvl="0"/>
            <a:r>
              <a:rPr lang="en-US" dirty="0"/>
              <a:t>    </a:t>
            </a:r>
            <a:endParaRPr lang="nb-NO" dirty="0"/>
          </a:p>
        </p:txBody>
      </p:sp>
      <p:sp>
        <p:nvSpPr>
          <p:cNvPr id="421" name="Plassholder for tekst 6">
            <a:extLst>
              <a:ext uri="{FF2B5EF4-FFF2-40B4-BE49-F238E27FC236}">
                <a16:creationId xmlns:a16="http://schemas.microsoft.com/office/drawing/2014/main" id="{B84F03D8-BDB8-4E8B-9B80-153844532B4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818689" y="144014"/>
            <a:ext cx="1179545" cy="469900"/>
          </a:xfrm>
          <a:prstGeom prst="rect">
            <a:avLst/>
          </a:prstGeom>
          <a:blipFill dpi="0" rotWithShape="1"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rgbClr val="000000"/>
                </a:solidFill>
                <a:latin typeface="+mn-lt"/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7404739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innhold og bilde høyre (Morgendis)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A61C3CA0-B4CF-427E-8F41-8CBA03CDE12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1"/>
            <a:ext cx="6096000" cy="6857999"/>
          </a:xfrm>
          <a:solidFill>
            <a:schemeClr val="accent1">
              <a:lumMod val="90000"/>
            </a:schemeClr>
          </a:solidFill>
        </p:spPr>
        <p:txBody>
          <a:bodyPr tIns="900000"/>
          <a:lstStyle/>
          <a:p>
            <a:r>
              <a:rPr lang="en-US"/>
              <a:t>Click icon to add picture</a:t>
            </a:r>
            <a:endParaRPr lang="nb-N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787C2A-57CA-4B27-ABD3-ACC4C8B637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9482" y="1673679"/>
            <a:ext cx="5542240" cy="4583072"/>
          </a:xfrm>
        </p:spPr>
        <p:txBody>
          <a:bodyPr/>
          <a:lstStyle>
            <a:lvl1pPr>
              <a:defRPr>
                <a:solidFill>
                  <a:schemeClr val="dk1"/>
                </a:solidFill>
                <a:latin typeface="+mn-lt"/>
              </a:defRPr>
            </a:lvl1pPr>
            <a:lvl2pPr>
              <a:defRPr>
                <a:solidFill>
                  <a:schemeClr val="dk1"/>
                </a:solidFill>
                <a:latin typeface="+mn-lt"/>
              </a:defRPr>
            </a:lvl2pPr>
            <a:lvl3pPr>
              <a:defRPr>
                <a:solidFill>
                  <a:schemeClr val="dk1"/>
                </a:solidFill>
                <a:latin typeface="+mn-lt"/>
              </a:defRPr>
            </a:lvl3pPr>
            <a:lvl4pPr>
              <a:defRPr>
                <a:solidFill>
                  <a:schemeClr val="dk1"/>
                </a:solidFill>
                <a:latin typeface="+mn-lt"/>
              </a:defRPr>
            </a:lvl4pPr>
            <a:lvl5pPr>
              <a:defRPr>
                <a:solidFill>
                  <a:schemeClr val="dk1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 dirty="0"/>
          </a:p>
        </p:txBody>
      </p:sp>
      <p:sp>
        <p:nvSpPr>
          <p:cNvPr id="9" name="Tittel 1">
            <a:extLst>
              <a:ext uri="{FF2B5EF4-FFF2-40B4-BE49-F238E27FC236}">
                <a16:creationId xmlns:a16="http://schemas.microsoft.com/office/drawing/2014/main" id="{F7FB098D-656B-476C-8A67-7143F9D5A8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9482" y="253094"/>
            <a:ext cx="5542240" cy="1250586"/>
          </a:xfrm>
        </p:spPr>
        <p:txBody>
          <a:bodyPr anchor="b"/>
          <a:lstStyle>
            <a:lvl1pPr>
              <a:defRPr b="1" u="none">
                <a:solidFill>
                  <a:schemeClr val="accent6"/>
                </a:solidFill>
                <a:latin typeface="Drammen" pitchFamily="2" charset="77"/>
                <a:ea typeface="Drammen" pitchFamily="2" charset="77"/>
              </a:defRPr>
            </a:lvl1pPr>
          </a:lstStyle>
          <a:p>
            <a:r>
              <a:rPr lang="en-US"/>
              <a:t>Click to edit Master title style</a:t>
            </a:r>
            <a:endParaRPr lang="nb-NO" dirty="0"/>
          </a:p>
        </p:txBody>
      </p:sp>
      <p:sp>
        <p:nvSpPr>
          <p:cNvPr id="158" name="Text Placeholder 12">
            <a:extLst>
              <a:ext uri="{FF2B5EF4-FFF2-40B4-BE49-F238E27FC236}">
                <a16:creationId xmlns:a16="http://schemas.microsoft.com/office/drawing/2014/main" id="{126854F8-EA26-479F-AB4D-220515E8603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92118" y="1329"/>
            <a:ext cx="1561628" cy="696569"/>
          </a:xfrm>
          <a:blipFill dpi="0" rotWithShape="1"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latin typeface="+mn-lt"/>
              </a:defRPr>
            </a:lvl1pPr>
          </a:lstStyle>
          <a:p>
            <a:pPr lvl="0"/>
            <a:r>
              <a:rPr lang="en-US" dirty="0"/>
              <a:t>    </a:t>
            </a:r>
            <a:endParaRPr lang="nb-NO" dirty="0"/>
          </a:p>
        </p:txBody>
      </p:sp>
      <p:sp>
        <p:nvSpPr>
          <p:cNvPr id="421" name="Plassholder for tekst 6">
            <a:extLst>
              <a:ext uri="{FF2B5EF4-FFF2-40B4-BE49-F238E27FC236}">
                <a16:creationId xmlns:a16="http://schemas.microsoft.com/office/drawing/2014/main" id="{E493044F-7789-4256-A571-223CFB7556B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818689" y="144014"/>
            <a:ext cx="1179545" cy="469900"/>
          </a:xfrm>
          <a:prstGeom prst="rect">
            <a:avLst/>
          </a:prstGeom>
          <a:blipFill dpi="0" rotWithShape="1"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rgbClr val="000000"/>
                </a:solidFill>
                <a:latin typeface="+mn-lt"/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50724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innhold og bilde høyre (Tømmer)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A61C3CA0-B4CF-427E-8F41-8CBA03CDE12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1"/>
            <a:ext cx="6096000" cy="6857999"/>
          </a:xfrm>
          <a:solidFill>
            <a:schemeClr val="accent3">
              <a:lumMod val="75000"/>
            </a:schemeClr>
          </a:solidFill>
        </p:spPr>
        <p:txBody>
          <a:bodyPr tIns="90000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nb-N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787C2A-57CA-4B27-ABD3-ACC4C8B637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9482" y="1673679"/>
            <a:ext cx="5542240" cy="4583072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  <a:lvl2pPr>
              <a:defRPr>
                <a:solidFill>
                  <a:schemeClr val="bg1"/>
                </a:solidFill>
                <a:latin typeface="+mn-lt"/>
              </a:defRPr>
            </a:lvl2pPr>
            <a:lvl3pPr>
              <a:defRPr>
                <a:solidFill>
                  <a:schemeClr val="bg1"/>
                </a:solidFill>
                <a:latin typeface="+mn-lt"/>
              </a:defRPr>
            </a:lvl3pPr>
            <a:lvl4pPr>
              <a:defRPr>
                <a:solidFill>
                  <a:schemeClr val="bg1"/>
                </a:solidFill>
                <a:latin typeface="+mn-lt"/>
              </a:defRPr>
            </a:lvl4pPr>
            <a:lvl5pPr>
              <a:defRPr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 dirty="0"/>
          </a:p>
        </p:txBody>
      </p:sp>
      <p:sp>
        <p:nvSpPr>
          <p:cNvPr id="9" name="Tittel 1">
            <a:extLst>
              <a:ext uri="{FF2B5EF4-FFF2-40B4-BE49-F238E27FC236}">
                <a16:creationId xmlns:a16="http://schemas.microsoft.com/office/drawing/2014/main" id="{F7FB098D-656B-476C-8A67-7143F9D5A8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9482" y="253094"/>
            <a:ext cx="5542240" cy="1250586"/>
          </a:xfrm>
        </p:spPr>
        <p:txBody>
          <a:bodyPr anchor="b"/>
          <a:lstStyle>
            <a:lvl1pPr>
              <a:defRPr b="1" u="none">
                <a:solidFill>
                  <a:schemeClr val="bg1"/>
                </a:solidFill>
                <a:latin typeface="Drammen" pitchFamily="2" charset="77"/>
                <a:ea typeface="Drammen" pitchFamily="2" charset="77"/>
              </a:defRPr>
            </a:lvl1pPr>
          </a:lstStyle>
          <a:p>
            <a:r>
              <a:rPr lang="en-US"/>
              <a:t>Click to edit Master title style</a:t>
            </a:r>
            <a:endParaRPr lang="nb-NO" dirty="0"/>
          </a:p>
        </p:txBody>
      </p:sp>
      <p:sp>
        <p:nvSpPr>
          <p:cNvPr id="158" name="Text Placeholder 12">
            <a:extLst>
              <a:ext uri="{FF2B5EF4-FFF2-40B4-BE49-F238E27FC236}">
                <a16:creationId xmlns:a16="http://schemas.microsoft.com/office/drawing/2014/main" id="{EBFC89CA-4DA1-45A2-B794-3FFD0441011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92118" y="1329"/>
            <a:ext cx="1561628" cy="696569"/>
          </a:xfrm>
          <a:blipFill dpi="0" rotWithShape="1"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latin typeface="+mn-lt"/>
              </a:defRPr>
            </a:lvl1pPr>
          </a:lstStyle>
          <a:p>
            <a:pPr lvl="0"/>
            <a:r>
              <a:rPr lang="en-US" dirty="0"/>
              <a:t>    </a:t>
            </a:r>
            <a:endParaRPr lang="nb-NO" dirty="0"/>
          </a:p>
        </p:txBody>
      </p:sp>
      <p:sp>
        <p:nvSpPr>
          <p:cNvPr id="421" name="Plassholder for tekst 6">
            <a:extLst>
              <a:ext uri="{FF2B5EF4-FFF2-40B4-BE49-F238E27FC236}">
                <a16:creationId xmlns:a16="http://schemas.microsoft.com/office/drawing/2014/main" id="{8D6F40BA-643C-4D1E-A010-66C480AF38F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818689" y="144014"/>
            <a:ext cx="1179545" cy="469900"/>
          </a:xfrm>
          <a:prstGeom prst="rect">
            <a:avLst/>
          </a:prstGeom>
          <a:blipFill dpi="0" rotWithShape="1"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rgbClr val="000000"/>
                </a:solidFill>
                <a:latin typeface="+mn-lt"/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872859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innhold og bilde høyre (Hvit)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A61C3CA0-B4CF-427E-8F41-8CBA03CDE12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1"/>
            <a:ext cx="6096000" cy="6857999"/>
          </a:xfrm>
          <a:solidFill>
            <a:schemeClr val="bg1">
              <a:lumMod val="75000"/>
            </a:schemeClr>
          </a:solidFill>
        </p:spPr>
        <p:txBody>
          <a:bodyPr tIns="900000"/>
          <a:lstStyle/>
          <a:p>
            <a:r>
              <a:rPr lang="en-US"/>
              <a:t>Click icon to add picture</a:t>
            </a:r>
            <a:endParaRPr lang="nb-N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787C2A-57CA-4B27-ABD3-ACC4C8B637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9482" y="1673679"/>
            <a:ext cx="5542240" cy="4583072"/>
          </a:xfrm>
        </p:spPr>
        <p:txBody>
          <a:bodyPr/>
          <a:lstStyle>
            <a:lvl1pPr>
              <a:defRPr>
                <a:solidFill>
                  <a:schemeClr val="dk1"/>
                </a:solidFill>
                <a:latin typeface="+mn-lt"/>
              </a:defRPr>
            </a:lvl1pPr>
            <a:lvl2pPr>
              <a:defRPr>
                <a:solidFill>
                  <a:schemeClr val="dk1"/>
                </a:solidFill>
                <a:latin typeface="+mn-lt"/>
              </a:defRPr>
            </a:lvl2pPr>
            <a:lvl3pPr>
              <a:defRPr>
                <a:solidFill>
                  <a:schemeClr val="dk1"/>
                </a:solidFill>
                <a:latin typeface="+mn-lt"/>
              </a:defRPr>
            </a:lvl3pPr>
            <a:lvl4pPr>
              <a:defRPr>
                <a:solidFill>
                  <a:schemeClr val="dk1"/>
                </a:solidFill>
                <a:latin typeface="+mn-lt"/>
              </a:defRPr>
            </a:lvl4pPr>
            <a:lvl5pPr>
              <a:defRPr>
                <a:solidFill>
                  <a:schemeClr val="dk1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 dirty="0"/>
          </a:p>
        </p:txBody>
      </p:sp>
      <p:sp>
        <p:nvSpPr>
          <p:cNvPr id="9" name="Tittel 1">
            <a:extLst>
              <a:ext uri="{FF2B5EF4-FFF2-40B4-BE49-F238E27FC236}">
                <a16:creationId xmlns:a16="http://schemas.microsoft.com/office/drawing/2014/main" id="{F7FB098D-656B-476C-8A67-7143F9D5A8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9482" y="253094"/>
            <a:ext cx="5542240" cy="1250586"/>
          </a:xfrm>
        </p:spPr>
        <p:txBody>
          <a:bodyPr anchor="b"/>
          <a:lstStyle>
            <a:lvl1pPr>
              <a:defRPr b="1" u="none">
                <a:solidFill>
                  <a:schemeClr val="accent6"/>
                </a:solidFill>
                <a:latin typeface="Drammen" pitchFamily="2" charset="77"/>
                <a:ea typeface="Drammen" pitchFamily="2" charset="77"/>
              </a:defRPr>
            </a:lvl1pPr>
          </a:lstStyle>
          <a:p>
            <a:r>
              <a:rPr lang="en-US"/>
              <a:t>Click to edit Master title style</a:t>
            </a:r>
            <a:endParaRPr lang="nb-NO" dirty="0"/>
          </a:p>
        </p:txBody>
      </p:sp>
      <p:sp>
        <p:nvSpPr>
          <p:cNvPr id="158" name="Text Placeholder 12">
            <a:extLst>
              <a:ext uri="{FF2B5EF4-FFF2-40B4-BE49-F238E27FC236}">
                <a16:creationId xmlns:a16="http://schemas.microsoft.com/office/drawing/2014/main" id="{8E64F98C-C076-4B5A-8E19-E3FE6487C02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92118" y="1329"/>
            <a:ext cx="1561628" cy="696569"/>
          </a:xfrm>
          <a:blipFill dpi="0" rotWithShape="1"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latin typeface="+mn-lt"/>
              </a:defRPr>
            </a:lvl1pPr>
          </a:lstStyle>
          <a:p>
            <a:pPr lvl="0"/>
            <a:r>
              <a:rPr lang="en-US" dirty="0"/>
              <a:t>    </a:t>
            </a:r>
            <a:endParaRPr lang="nb-NO" dirty="0"/>
          </a:p>
        </p:txBody>
      </p:sp>
      <p:sp>
        <p:nvSpPr>
          <p:cNvPr id="421" name="Plassholder for tekst 6">
            <a:extLst>
              <a:ext uri="{FF2B5EF4-FFF2-40B4-BE49-F238E27FC236}">
                <a16:creationId xmlns:a16="http://schemas.microsoft.com/office/drawing/2014/main" id="{476FF06C-A475-47DA-B11B-2303EE0C547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818689" y="144014"/>
            <a:ext cx="1179545" cy="469900"/>
          </a:xfrm>
          <a:prstGeom prst="rect">
            <a:avLst/>
          </a:prstGeom>
          <a:blipFill dpi="0" rotWithShape="1"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rgbClr val="000000"/>
                </a:solidFill>
                <a:latin typeface="+mn-lt"/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383399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ler og grafer (Hvit)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787C2A-57CA-4B27-ABD3-ACC4C8B637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9482" y="1673679"/>
            <a:ext cx="5542240" cy="4583072"/>
          </a:xfrm>
        </p:spPr>
        <p:txBody>
          <a:bodyPr/>
          <a:lstStyle>
            <a:lvl1pPr>
              <a:defRPr>
                <a:solidFill>
                  <a:schemeClr val="dk1"/>
                </a:solidFill>
                <a:latin typeface="+mn-lt"/>
              </a:defRPr>
            </a:lvl1pPr>
            <a:lvl2pPr>
              <a:defRPr>
                <a:solidFill>
                  <a:schemeClr val="dk1"/>
                </a:solidFill>
                <a:latin typeface="+mn-lt"/>
              </a:defRPr>
            </a:lvl2pPr>
            <a:lvl3pPr>
              <a:defRPr>
                <a:solidFill>
                  <a:schemeClr val="dk1"/>
                </a:solidFill>
                <a:latin typeface="+mn-lt"/>
              </a:defRPr>
            </a:lvl3pPr>
            <a:lvl4pPr>
              <a:defRPr>
                <a:solidFill>
                  <a:schemeClr val="dk1"/>
                </a:solidFill>
                <a:latin typeface="+mn-lt"/>
              </a:defRPr>
            </a:lvl4pPr>
            <a:lvl5pPr>
              <a:defRPr>
                <a:solidFill>
                  <a:schemeClr val="dk1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37030FC-A225-4B11-9F66-7B1E218A9CFE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6183086" y="1018521"/>
            <a:ext cx="5816258" cy="5238230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pPr lvl="0"/>
            <a:r>
              <a:rPr lang="en-US" dirty="0"/>
              <a:t>Tabell </a:t>
            </a:r>
            <a:r>
              <a:rPr lang="en-US" dirty="0" err="1"/>
              <a:t>eller</a:t>
            </a:r>
            <a:r>
              <a:rPr lang="en-US" dirty="0"/>
              <a:t> Graf</a:t>
            </a:r>
            <a:endParaRPr lang="nb-NO" dirty="0"/>
          </a:p>
        </p:txBody>
      </p:sp>
      <p:sp>
        <p:nvSpPr>
          <p:cNvPr id="16" name="Tittel 1">
            <a:extLst>
              <a:ext uri="{FF2B5EF4-FFF2-40B4-BE49-F238E27FC236}">
                <a16:creationId xmlns:a16="http://schemas.microsoft.com/office/drawing/2014/main" id="{4F1495D5-C65A-4EED-9C14-2890D5F8C1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9482" y="253094"/>
            <a:ext cx="5542240" cy="1250586"/>
          </a:xfrm>
        </p:spPr>
        <p:txBody>
          <a:bodyPr anchor="b"/>
          <a:lstStyle>
            <a:lvl1pPr>
              <a:defRPr b="1" u="none">
                <a:solidFill>
                  <a:schemeClr val="accent6"/>
                </a:solidFill>
                <a:latin typeface="Drammen" pitchFamily="2" charset="77"/>
                <a:ea typeface="Drammen" pitchFamily="2" charset="77"/>
              </a:defRPr>
            </a:lvl1pPr>
          </a:lstStyle>
          <a:p>
            <a:r>
              <a:rPr lang="en-US"/>
              <a:t>Click to edit Master title style</a:t>
            </a:r>
            <a:endParaRPr lang="nb-NO" dirty="0"/>
          </a:p>
        </p:txBody>
      </p:sp>
      <p:pic>
        <p:nvPicPr>
          <p:cNvPr id="5" name="Grafikk 4">
            <a:extLst>
              <a:ext uri="{FF2B5EF4-FFF2-40B4-BE49-F238E27FC236}">
                <a16:creationId xmlns:a16="http://schemas.microsoft.com/office/drawing/2014/main" id="{43333099-528B-A746-B573-A9A567994A6D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 t="59537"/>
          <a:stretch/>
        </p:blipFill>
        <p:spPr>
          <a:xfrm>
            <a:off x="8866818" y="-3494"/>
            <a:ext cx="1815096" cy="734435"/>
          </a:xfrm>
          <a:prstGeom prst="rect">
            <a:avLst/>
          </a:prstGeom>
        </p:spPr>
      </p:pic>
      <p:pic>
        <p:nvPicPr>
          <p:cNvPr id="6" name="Grafikk 5">
            <a:extLst>
              <a:ext uri="{FF2B5EF4-FFF2-40B4-BE49-F238E27FC236}">
                <a16:creationId xmlns:a16="http://schemas.microsoft.com/office/drawing/2014/main" id="{8497AC93-DC4A-BC41-A249-772D9E8F3B2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8665" y="90672"/>
            <a:ext cx="1265930" cy="555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9456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spalte innhold, tabell og graf (Hvit)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37030FC-A225-4B11-9F66-7B1E218A9CFE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349482" y="2017587"/>
            <a:ext cx="9207473" cy="4239164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pPr lvl="0"/>
            <a:r>
              <a:rPr lang="en-US" dirty="0"/>
              <a:t>Tabell </a:t>
            </a:r>
            <a:r>
              <a:rPr lang="en-US" dirty="0" err="1"/>
              <a:t>eller</a:t>
            </a:r>
            <a:r>
              <a:rPr lang="en-US" dirty="0"/>
              <a:t> Graf</a:t>
            </a:r>
            <a:endParaRPr lang="nb-NO" dirty="0"/>
          </a:p>
        </p:txBody>
      </p:sp>
      <p:sp>
        <p:nvSpPr>
          <p:cNvPr id="16" name="Tittel 1">
            <a:extLst>
              <a:ext uri="{FF2B5EF4-FFF2-40B4-BE49-F238E27FC236}">
                <a16:creationId xmlns:a16="http://schemas.microsoft.com/office/drawing/2014/main" id="{4F1495D5-C65A-4EED-9C14-2890D5F8C1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9482" y="253094"/>
            <a:ext cx="8530358" cy="1250586"/>
          </a:xfrm>
        </p:spPr>
        <p:txBody>
          <a:bodyPr anchor="b"/>
          <a:lstStyle>
            <a:lvl1pPr>
              <a:defRPr b="1" u="none">
                <a:solidFill>
                  <a:schemeClr val="accent6"/>
                </a:solidFill>
                <a:latin typeface="Drammen" pitchFamily="2" charset="77"/>
                <a:ea typeface="Drammen" pitchFamily="2" charset="77"/>
              </a:defRPr>
            </a:lvl1pPr>
          </a:lstStyle>
          <a:p>
            <a:r>
              <a:rPr lang="en-US"/>
              <a:t>Click to edit Master title style</a:t>
            </a:r>
            <a:endParaRPr lang="nb-NO" dirty="0"/>
          </a:p>
        </p:txBody>
      </p:sp>
      <p:pic>
        <p:nvPicPr>
          <p:cNvPr id="5" name="Grafikk 4">
            <a:extLst>
              <a:ext uri="{FF2B5EF4-FFF2-40B4-BE49-F238E27FC236}">
                <a16:creationId xmlns:a16="http://schemas.microsoft.com/office/drawing/2014/main" id="{5DE9BE33-C8B9-AE46-B022-D9266710704F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 t="59537"/>
          <a:stretch/>
        </p:blipFill>
        <p:spPr>
          <a:xfrm>
            <a:off x="8866818" y="-3494"/>
            <a:ext cx="1815096" cy="734435"/>
          </a:xfrm>
          <a:prstGeom prst="rect">
            <a:avLst/>
          </a:prstGeom>
        </p:spPr>
      </p:pic>
      <p:pic>
        <p:nvPicPr>
          <p:cNvPr id="6" name="Grafikk 5">
            <a:extLst>
              <a:ext uri="{FF2B5EF4-FFF2-40B4-BE49-F238E27FC236}">
                <a16:creationId xmlns:a16="http://schemas.microsoft.com/office/drawing/2014/main" id="{29047D88-4B60-054D-855A-DCF823AC84D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8665" y="90672"/>
            <a:ext cx="1265930" cy="555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452162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spaler innhold (Hvit)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787C2A-57CA-4B27-ABD3-ACC4C8B637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9482" y="1673679"/>
            <a:ext cx="5632218" cy="4583072"/>
          </a:xfrm>
        </p:spPr>
        <p:txBody>
          <a:bodyPr/>
          <a:lstStyle>
            <a:lvl1pPr>
              <a:defRPr>
                <a:solidFill>
                  <a:schemeClr val="dk1"/>
                </a:solidFill>
                <a:latin typeface="+mn-lt"/>
              </a:defRPr>
            </a:lvl1pPr>
            <a:lvl2pPr>
              <a:defRPr>
                <a:solidFill>
                  <a:schemeClr val="dk1"/>
                </a:solidFill>
                <a:latin typeface="+mn-lt"/>
              </a:defRPr>
            </a:lvl2pPr>
            <a:lvl3pPr>
              <a:defRPr>
                <a:solidFill>
                  <a:schemeClr val="dk1"/>
                </a:solidFill>
                <a:latin typeface="+mn-lt"/>
              </a:defRPr>
            </a:lvl3pPr>
            <a:lvl4pPr>
              <a:defRPr>
                <a:solidFill>
                  <a:schemeClr val="dk1"/>
                </a:solidFill>
                <a:latin typeface="+mn-lt"/>
              </a:defRPr>
            </a:lvl4pPr>
            <a:lvl5pPr>
              <a:defRPr>
                <a:solidFill>
                  <a:schemeClr val="dk1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37030FC-A225-4B11-9F66-7B1E218A9CFE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210302" y="1673679"/>
            <a:ext cx="5632218" cy="4583072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 dirty="0"/>
          </a:p>
        </p:txBody>
      </p:sp>
      <p:sp>
        <p:nvSpPr>
          <p:cNvPr id="16" name="Tittel 1">
            <a:extLst>
              <a:ext uri="{FF2B5EF4-FFF2-40B4-BE49-F238E27FC236}">
                <a16:creationId xmlns:a16="http://schemas.microsoft.com/office/drawing/2014/main" id="{4F1495D5-C65A-4EED-9C14-2890D5F8C1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9482" y="253094"/>
            <a:ext cx="8530358" cy="1250586"/>
          </a:xfrm>
        </p:spPr>
        <p:txBody>
          <a:bodyPr anchor="b"/>
          <a:lstStyle>
            <a:lvl1pPr>
              <a:defRPr b="1" u="none">
                <a:solidFill>
                  <a:schemeClr val="accent6"/>
                </a:solidFill>
                <a:latin typeface="Drammen" pitchFamily="2" charset="77"/>
                <a:ea typeface="Drammen" pitchFamily="2" charset="77"/>
              </a:defRPr>
            </a:lvl1pPr>
          </a:lstStyle>
          <a:p>
            <a:r>
              <a:rPr lang="en-US"/>
              <a:t>Click to edit Master title style</a:t>
            </a:r>
            <a:endParaRPr lang="nb-NO" dirty="0"/>
          </a:p>
        </p:txBody>
      </p:sp>
      <p:pic>
        <p:nvPicPr>
          <p:cNvPr id="5" name="Grafikk 4">
            <a:extLst>
              <a:ext uri="{FF2B5EF4-FFF2-40B4-BE49-F238E27FC236}">
                <a16:creationId xmlns:a16="http://schemas.microsoft.com/office/drawing/2014/main" id="{7584D787-3A5D-E348-9A22-94CB91FFDD32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 t="59537"/>
          <a:stretch/>
        </p:blipFill>
        <p:spPr>
          <a:xfrm>
            <a:off x="8866818" y="-3494"/>
            <a:ext cx="1815096" cy="734435"/>
          </a:xfrm>
          <a:prstGeom prst="rect">
            <a:avLst/>
          </a:prstGeom>
        </p:spPr>
      </p:pic>
      <p:pic>
        <p:nvPicPr>
          <p:cNvPr id="6" name="Grafikk 5">
            <a:extLst>
              <a:ext uri="{FF2B5EF4-FFF2-40B4-BE49-F238E27FC236}">
                <a16:creationId xmlns:a16="http://schemas.microsoft.com/office/drawing/2014/main" id="{0801952D-B30B-684C-8FF8-09CB6D7FA64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8665" y="90672"/>
            <a:ext cx="1265930" cy="555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82253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spalte innhold (Hvit)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787C2A-57CA-4B27-ABD3-ACC4C8B637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9480" y="1686205"/>
            <a:ext cx="11649864" cy="4583072"/>
          </a:xfrm>
        </p:spPr>
        <p:txBody>
          <a:bodyPr/>
          <a:lstStyle>
            <a:lvl1pPr>
              <a:defRPr>
                <a:solidFill>
                  <a:schemeClr val="dk1"/>
                </a:solidFill>
                <a:latin typeface="+mn-lt"/>
              </a:defRPr>
            </a:lvl1pPr>
            <a:lvl2pPr>
              <a:defRPr>
                <a:solidFill>
                  <a:schemeClr val="dk1"/>
                </a:solidFill>
                <a:latin typeface="+mn-lt"/>
              </a:defRPr>
            </a:lvl2pPr>
            <a:lvl3pPr>
              <a:defRPr>
                <a:solidFill>
                  <a:schemeClr val="dk1"/>
                </a:solidFill>
                <a:latin typeface="+mn-lt"/>
              </a:defRPr>
            </a:lvl3pPr>
            <a:lvl4pPr>
              <a:defRPr>
                <a:solidFill>
                  <a:schemeClr val="dk1"/>
                </a:solidFill>
                <a:latin typeface="+mn-lt"/>
              </a:defRPr>
            </a:lvl4pPr>
            <a:lvl5pPr>
              <a:defRPr>
                <a:solidFill>
                  <a:schemeClr val="dk1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 dirty="0"/>
          </a:p>
        </p:txBody>
      </p:sp>
      <p:sp>
        <p:nvSpPr>
          <p:cNvPr id="16" name="Tittel 1">
            <a:extLst>
              <a:ext uri="{FF2B5EF4-FFF2-40B4-BE49-F238E27FC236}">
                <a16:creationId xmlns:a16="http://schemas.microsoft.com/office/drawing/2014/main" id="{4F1495D5-C65A-4EED-9C14-2890D5F8C1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9482" y="253094"/>
            <a:ext cx="8530358" cy="1250586"/>
          </a:xfrm>
        </p:spPr>
        <p:txBody>
          <a:bodyPr anchor="b"/>
          <a:lstStyle>
            <a:lvl1pPr>
              <a:defRPr b="1" u="none">
                <a:solidFill>
                  <a:schemeClr val="accent6"/>
                </a:solidFill>
                <a:latin typeface="Drammen" pitchFamily="2" charset="77"/>
                <a:ea typeface="Drammen" pitchFamily="2" charset="77"/>
              </a:defRPr>
            </a:lvl1pPr>
          </a:lstStyle>
          <a:p>
            <a:r>
              <a:rPr lang="en-US"/>
              <a:t>Click to edit Master title style</a:t>
            </a:r>
            <a:endParaRPr lang="nb-NO" dirty="0"/>
          </a:p>
        </p:txBody>
      </p:sp>
      <p:pic>
        <p:nvPicPr>
          <p:cNvPr id="4" name="Grafikk 3">
            <a:extLst>
              <a:ext uri="{FF2B5EF4-FFF2-40B4-BE49-F238E27FC236}">
                <a16:creationId xmlns:a16="http://schemas.microsoft.com/office/drawing/2014/main" id="{1AF434F2-483B-AD49-B418-527B4EC1D92E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 t="59537"/>
          <a:stretch/>
        </p:blipFill>
        <p:spPr>
          <a:xfrm>
            <a:off x="8866818" y="-3494"/>
            <a:ext cx="1815096" cy="734435"/>
          </a:xfrm>
          <a:prstGeom prst="rect">
            <a:avLst/>
          </a:prstGeom>
        </p:spPr>
      </p:pic>
      <p:pic>
        <p:nvPicPr>
          <p:cNvPr id="5" name="Grafikk 4">
            <a:extLst>
              <a:ext uri="{FF2B5EF4-FFF2-40B4-BE49-F238E27FC236}">
                <a16:creationId xmlns:a16="http://schemas.microsoft.com/office/drawing/2014/main" id="{7455495A-331D-DA4E-886B-DF047A78FC1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8665" y="90672"/>
            <a:ext cx="1265930" cy="555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6505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dslinje (Hvit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F2241022-40E0-48E5-ACF0-7DEFF727A8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9129AD9B-5E55-4321-AF73-6FDFF7E8D469}" type="datetimeFigureOut">
              <a:rPr lang="nb-NO" smtClean="0"/>
              <a:pPr/>
              <a:t>08.09.2026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8AE6F764-01F4-4BD3-ABC5-A063A6C80B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6E701D42-22E3-4E70-A582-45041C5CB1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064C4A7E-88F8-49D2-A0A4-9E88FAFB49BA}" type="slidenum">
              <a:rPr lang="nb-NO" smtClean="0"/>
              <a:pPr/>
              <a:t>‹#›</a:t>
            </a:fld>
            <a:endParaRPr lang="nb-NO"/>
          </a:p>
        </p:txBody>
      </p:sp>
      <p:cxnSp>
        <p:nvCxnSpPr>
          <p:cNvPr id="15" name="Line" hidden="1">
            <a:extLst>
              <a:ext uri="{FF2B5EF4-FFF2-40B4-BE49-F238E27FC236}">
                <a16:creationId xmlns:a16="http://schemas.microsoft.com/office/drawing/2014/main" id="{5EFFEF3F-1B85-41DE-B2A4-B3292294F72F}"/>
              </a:ext>
            </a:extLst>
          </p:cNvPr>
          <p:cNvCxnSpPr>
            <a:cxnSpLocks/>
          </p:cNvCxnSpPr>
          <p:nvPr userDrawn="1"/>
        </p:nvCxnSpPr>
        <p:spPr>
          <a:xfrm>
            <a:off x="2299890" y="3622688"/>
            <a:ext cx="7596138" cy="0"/>
          </a:xfrm>
          <a:prstGeom prst="line">
            <a:avLst/>
          </a:prstGeom>
          <a:ln w="63500" cap="rnd">
            <a:solidFill>
              <a:srgbClr val="00B3B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ontent" hidden="1">
            <a:extLst>
              <a:ext uri="{FF2B5EF4-FFF2-40B4-BE49-F238E27FC236}">
                <a16:creationId xmlns:a16="http://schemas.microsoft.com/office/drawing/2014/main" id="{9416812F-6DF1-49EA-A41D-54EFCACC8D08}"/>
              </a:ext>
            </a:extLst>
          </p:cNvPr>
          <p:cNvSpPr txBox="1"/>
          <p:nvPr userDrawn="1"/>
        </p:nvSpPr>
        <p:spPr>
          <a:xfrm>
            <a:off x="2458419" y="1992996"/>
            <a:ext cx="2233926" cy="4462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nb-NO" sz="1600" b="1" dirty="0">
                <a:solidFill>
                  <a:schemeClr val="accent6"/>
                </a:solidFill>
                <a:latin typeface="+mn-lt"/>
              </a:rPr>
              <a:t>YYYY</a:t>
            </a:r>
          </a:p>
          <a:p>
            <a:r>
              <a:rPr lang="nb-NO" sz="1300" dirty="0" err="1">
                <a:solidFill>
                  <a:schemeClr val="accent6"/>
                </a:solidFill>
                <a:latin typeface="+mn-lt"/>
              </a:rPr>
              <a:t>Lorem</a:t>
            </a:r>
            <a:r>
              <a:rPr lang="nb-NO" sz="1300" dirty="0">
                <a:solidFill>
                  <a:schemeClr val="accent6"/>
                </a:solidFill>
                <a:latin typeface="+mn-lt"/>
              </a:rPr>
              <a:t> </a:t>
            </a:r>
            <a:r>
              <a:rPr lang="nb-NO" sz="1300" dirty="0" err="1">
                <a:solidFill>
                  <a:schemeClr val="accent6"/>
                </a:solidFill>
                <a:latin typeface="+mn-lt"/>
              </a:rPr>
              <a:t>ipsum</a:t>
            </a:r>
            <a:endParaRPr lang="nb-NO" sz="1300" dirty="0">
              <a:solidFill>
                <a:schemeClr val="accent6"/>
              </a:solidFill>
              <a:latin typeface="+mn-lt"/>
            </a:endParaRPr>
          </a:p>
        </p:txBody>
      </p:sp>
      <p:grpSp>
        <p:nvGrpSpPr>
          <p:cNvPr id="17" name="Point" hidden="1">
            <a:extLst>
              <a:ext uri="{FF2B5EF4-FFF2-40B4-BE49-F238E27FC236}">
                <a16:creationId xmlns:a16="http://schemas.microsoft.com/office/drawing/2014/main" id="{5C7F4E1B-9830-4227-B506-7BC503BDD915}"/>
              </a:ext>
            </a:extLst>
          </p:cNvPr>
          <p:cNvGrpSpPr/>
          <p:nvPr userDrawn="1"/>
        </p:nvGrpSpPr>
        <p:grpSpPr>
          <a:xfrm>
            <a:off x="2378048" y="2551057"/>
            <a:ext cx="186812" cy="1165034"/>
            <a:chOff x="4755463" y="5101523"/>
            <a:chExt cx="373574" cy="2329799"/>
          </a:xfrm>
        </p:grpSpPr>
        <p:sp>
          <p:nvSpPr>
            <p:cNvPr id="18" name="Linje">
              <a:extLst>
                <a:ext uri="{FF2B5EF4-FFF2-40B4-BE49-F238E27FC236}">
                  <a16:creationId xmlns:a16="http://schemas.microsoft.com/office/drawing/2014/main" id="{EE92A796-223F-4AAD-BCF9-3726B82A07B6}"/>
                </a:ext>
              </a:extLst>
            </p:cNvPr>
            <p:cNvSpPr/>
            <p:nvPr userDrawn="1"/>
          </p:nvSpPr>
          <p:spPr>
            <a:xfrm>
              <a:off x="4942268" y="5101523"/>
              <a:ext cx="126207" cy="1729050"/>
            </a:xfrm>
            <a:custGeom>
              <a:avLst/>
              <a:gdLst>
                <a:gd name="connsiteX0" fmla="*/ 0 w 126208"/>
                <a:gd name="connsiteY0" fmla="*/ 1729051 h 1729050"/>
                <a:gd name="connsiteX1" fmla="*/ 0 w 126208"/>
                <a:gd name="connsiteY1" fmla="*/ 0 h 172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6208" h="1729050">
                  <a:moveTo>
                    <a:pt x="0" y="1729051"/>
                  </a:moveTo>
                  <a:lnTo>
                    <a:pt x="0" y="0"/>
                  </a:lnTo>
                </a:path>
              </a:pathLst>
            </a:custGeom>
            <a:ln w="25400" cap="rnd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nb-NO" sz="900" dirty="0"/>
            </a:p>
          </p:txBody>
        </p:sp>
        <p:sp>
          <p:nvSpPr>
            <p:cNvPr id="19" name="Bullet">
              <a:extLst>
                <a:ext uri="{FF2B5EF4-FFF2-40B4-BE49-F238E27FC236}">
                  <a16:creationId xmlns:a16="http://schemas.microsoft.com/office/drawing/2014/main" id="{A6D1D63D-FCED-46B3-A5C9-C5D44AA56B58}"/>
                </a:ext>
              </a:extLst>
            </p:cNvPr>
            <p:cNvSpPr/>
            <p:nvPr/>
          </p:nvSpPr>
          <p:spPr>
            <a:xfrm>
              <a:off x="4755480" y="7057749"/>
              <a:ext cx="373575" cy="373575"/>
            </a:xfrm>
            <a:custGeom>
              <a:avLst/>
              <a:gdLst>
                <a:gd name="connsiteX0" fmla="*/ 373576 w 373575"/>
                <a:gd name="connsiteY0" fmla="*/ 186788 h 373575"/>
                <a:gd name="connsiteX1" fmla="*/ 186788 w 373575"/>
                <a:gd name="connsiteY1" fmla="*/ 373576 h 373575"/>
                <a:gd name="connsiteX2" fmla="*/ 0 w 373575"/>
                <a:gd name="connsiteY2" fmla="*/ 186788 h 373575"/>
                <a:gd name="connsiteX3" fmla="*/ 186788 w 373575"/>
                <a:gd name="connsiteY3" fmla="*/ 0 h 373575"/>
                <a:gd name="connsiteX4" fmla="*/ 373576 w 373575"/>
                <a:gd name="connsiteY4" fmla="*/ 186788 h 373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3575" h="373575">
                  <a:moveTo>
                    <a:pt x="373576" y="186788"/>
                  </a:moveTo>
                  <a:cubicBezTo>
                    <a:pt x="373576" y="290279"/>
                    <a:pt x="290279" y="373576"/>
                    <a:pt x="186788" y="373576"/>
                  </a:cubicBezTo>
                  <a:cubicBezTo>
                    <a:pt x="83297" y="373576"/>
                    <a:pt x="0" y="290279"/>
                    <a:pt x="0" y="186788"/>
                  </a:cubicBezTo>
                  <a:cubicBezTo>
                    <a:pt x="0" y="83297"/>
                    <a:pt x="83297" y="0"/>
                    <a:pt x="186788" y="0"/>
                  </a:cubicBezTo>
                  <a:cubicBezTo>
                    <a:pt x="290279" y="0"/>
                    <a:pt x="373576" y="83297"/>
                    <a:pt x="373576" y="186788"/>
                  </a:cubicBezTo>
                </a:path>
              </a:pathLst>
            </a:custGeom>
            <a:solidFill>
              <a:schemeClr val="accent5"/>
            </a:solidFill>
            <a:ln w="635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 sz="900" dirty="0"/>
            </a:p>
          </p:txBody>
        </p:sp>
      </p:grpSp>
      <p:pic>
        <p:nvPicPr>
          <p:cNvPr id="12" name="Grafikk 11">
            <a:extLst>
              <a:ext uri="{FF2B5EF4-FFF2-40B4-BE49-F238E27FC236}">
                <a16:creationId xmlns:a16="http://schemas.microsoft.com/office/drawing/2014/main" id="{007B5F58-DF93-1847-9D00-9ECCDCA0AC9B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 t="59537"/>
          <a:stretch/>
        </p:blipFill>
        <p:spPr>
          <a:xfrm>
            <a:off x="8866818" y="-3494"/>
            <a:ext cx="1815096" cy="734435"/>
          </a:xfrm>
          <a:prstGeom prst="rect">
            <a:avLst/>
          </a:prstGeom>
        </p:spPr>
      </p:pic>
      <p:pic>
        <p:nvPicPr>
          <p:cNvPr id="13" name="Grafikk 12">
            <a:extLst>
              <a:ext uri="{FF2B5EF4-FFF2-40B4-BE49-F238E27FC236}">
                <a16:creationId xmlns:a16="http://schemas.microsoft.com/office/drawing/2014/main" id="{343292E6-AA5B-0A4A-BB3E-FBB1AD5FEE2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8665" y="90672"/>
            <a:ext cx="1265930" cy="555459"/>
          </a:xfrm>
          <a:prstGeom prst="rect">
            <a:avLst/>
          </a:prstGeom>
        </p:spPr>
      </p:pic>
      <p:sp>
        <p:nvSpPr>
          <p:cNvPr id="20" name="Tittel 1">
            <a:extLst>
              <a:ext uri="{FF2B5EF4-FFF2-40B4-BE49-F238E27FC236}">
                <a16:creationId xmlns:a16="http://schemas.microsoft.com/office/drawing/2014/main" id="{4C898F91-E332-CC42-84DA-77F3873F11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9482" y="253094"/>
            <a:ext cx="8530358" cy="1250586"/>
          </a:xfrm>
        </p:spPr>
        <p:txBody>
          <a:bodyPr anchor="b"/>
          <a:lstStyle>
            <a:lvl1pPr>
              <a:defRPr b="1" u="none">
                <a:solidFill>
                  <a:schemeClr val="accent6"/>
                </a:solidFill>
                <a:latin typeface="Drammen" pitchFamily="2" charset="77"/>
                <a:ea typeface="Drammen" pitchFamily="2" charset="77"/>
              </a:defRPr>
            </a:lvl1pPr>
          </a:lstStyle>
          <a:p>
            <a:r>
              <a:rPr lang="en-US"/>
              <a:t>Click to edit Master title style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2967947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dslinje (Morgendis)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F2241022-40E0-48E5-ACF0-7DEFF727A8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9129AD9B-5E55-4321-AF73-6FDFF7E8D469}" type="datetimeFigureOut">
              <a:rPr lang="nb-NO" smtClean="0"/>
              <a:pPr/>
              <a:t>08.09.2026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8AE6F764-01F4-4BD3-ABC5-A063A6C80B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6E701D42-22E3-4E70-A582-45041C5CB1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064C4A7E-88F8-49D2-A0A4-9E88FAFB49BA}" type="slidenum">
              <a:rPr lang="nb-NO" smtClean="0"/>
              <a:pPr/>
              <a:t>‹#›</a:t>
            </a:fld>
            <a:endParaRPr lang="nb-NO"/>
          </a:p>
        </p:txBody>
      </p:sp>
      <p:cxnSp>
        <p:nvCxnSpPr>
          <p:cNvPr id="15" name="Line" hidden="1">
            <a:extLst>
              <a:ext uri="{FF2B5EF4-FFF2-40B4-BE49-F238E27FC236}">
                <a16:creationId xmlns:a16="http://schemas.microsoft.com/office/drawing/2014/main" id="{5EFFEF3F-1B85-41DE-B2A4-B3292294F72F}"/>
              </a:ext>
            </a:extLst>
          </p:cNvPr>
          <p:cNvCxnSpPr>
            <a:cxnSpLocks/>
          </p:cNvCxnSpPr>
          <p:nvPr userDrawn="1"/>
        </p:nvCxnSpPr>
        <p:spPr>
          <a:xfrm>
            <a:off x="2299890" y="3622688"/>
            <a:ext cx="7596138" cy="0"/>
          </a:xfrm>
          <a:prstGeom prst="line">
            <a:avLst/>
          </a:prstGeom>
          <a:ln w="63500" cap="rnd">
            <a:solidFill>
              <a:srgbClr val="00B3B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ontent" hidden="1">
            <a:extLst>
              <a:ext uri="{FF2B5EF4-FFF2-40B4-BE49-F238E27FC236}">
                <a16:creationId xmlns:a16="http://schemas.microsoft.com/office/drawing/2014/main" id="{9416812F-6DF1-49EA-A41D-54EFCACC8D08}"/>
              </a:ext>
            </a:extLst>
          </p:cNvPr>
          <p:cNvSpPr txBox="1"/>
          <p:nvPr userDrawn="1"/>
        </p:nvSpPr>
        <p:spPr>
          <a:xfrm>
            <a:off x="2458419" y="1992996"/>
            <a:ext cx="2233926" cy="4462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nb-NO" sz="1600" b="1" dirty="0">
                <a:solidFill>
                  <a:schemeClr val="accent6"/>
                </a:solidFill>
                <a:latin typeface="+mn-lt"/>
              </a:rPr>
              <a:t>YYYY</a:t>
            </a:r>
          </a:p>
          <a:p>
            <a:r>
              <a:rPr lang="nb-NO" sz="1300" dirty="0" err="1">
                <a:solidFill>
                  <a:schemeClr val="accent6"/>
                </a:solidFill>
                <a:latin typeface="+mn-lt"/>
              </a:rPr>
              <a:t>Lorem</a:t>
            </a:r>
            <a:r>
              <a:rPr lang="nb-NO" sz="1300" dirty="0">
                <a:solidFill>
                  <a:schemeClr val="accent6"/>
                </a:solidFill>
                <a:latin typeface="+mn-lt"/>
              </a:rPr>
              <a:t> </a:t>
            </a:r>
            <a:r>
              <a:rPr lang="nb-NO" sz="1300" dirty="0" err="1">
                <a:solidFill>
                  <a:schemeClr val="accent6"/>
                </a:solidFill>
                <a:latin typeface="+mn-lt"/>
              </a:rPr>
              <a:t>ipsum</a:t>
            </a:r>
            <a:endParaRPr lang="nb-NO" sz="1300" dirty="0">
              <a:solidFill>
                <a:schemeClr val="accent6"/>
              </a:solidFill>
              <a:latin typeface="+mn-lt"/>
            </a:endParaRPr>
          </a:p>
        </p:txBody>
      </p:sp>
      <p:grpSp>
        <p:nvGrpSpPr>
          <p:cNvPr id="17" name="Point" hidden="1">
            <a:extLst>
              <a:ext uri="{FF2B5EF4-FFF2-40B4-BE49-F238E27FC236}">
                <a16:creationId xmlns:a16="http://schemas.microsoft.com/office/drawing/2014/main" id="{5C7F4E1B-9830-4227-B506-7BC503BDD915}"/>
              </a:ext>
            </a:extLst>
          </p:cNvPr>
          <p:cNvGrpSpPr/>
          <p:nvPr userDrawn="1"/>
        </p:nvGrpSpPr>
        <p:grpSpPr>
          <a:xfrm>
            <a:off x="2378048" y="2551057"/>
            <a:ext cx="186812" cy="1165034"/>
            <a:chOff x="4755463" y="5101523"/>
            <a:chExt cx="373574" cy="2329799"/>
          </a:xfrm>
        </p:grpSpPr>
        <p:sp>
          <p:nvSpPr>
            <p:cNvPr id="18" name="Linje">
              <a:extLst>
                <a:ext uri="{FF2B5EF4-FFF2-40B4-BE49-F238E27FC236}">
                  <a16:creationId xmlns:a16="http://schemas.microsoft.com/office/drawing/2014/main" id="{EE92A796-223F-4AAD-BCF9-3726B82A07B6}"/>
                </a:ext>
              </a:extLst>
            </p:cNvPr>
            <p:cNvSpPr/>
            <p:nvPr userDrawn="1"/>
          </p:nvSpPr>
          <p:spPr>
            <a:xfrm>
              <a:off x="4942268" y="5101523"/>
              <a:ext cx="126207" cy="1729050"/>
            </a:xfrm>
            <a:custGeom>
              <a:avLst/>
              <a:gdLst>
                <a:gd name="connsiteX0" fmla="*/ 0 w 126208"/>
                <a:gd name="connsiteY0" fmla="*/ 1729051 h 1729050"/>
                <a:gd name="connsiteX1" fmla="*/ 0 w 126208"/>
                <a:gd name="connsiteY1" fmla="*/ 0 h 172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6208" h="1729050">
                  <a:moveTo>
                    <a:pt x="0" y="1729051"/>
                  </a:moveTo>
                  <a:lnTo>
                    <a:pt x="0" y="0"/>
                  </a:lnTo>
                </a:path>
              </a:pathLst>
            </a:custGeom>
            <a:ln w="25400" cap="rnd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nb-NO" sz="900" dirty="0"/>
            </a:p>
          </p:txBody>
        </p:sp>
        <p:sp>
          <p:nvSpPr>
            <p:cNvPr id="19" name="Bullet">
              <a:extLst>
                <a:ext uri="{FF2B5EF4-FFF2-40B4-BE49-F238E27FC236}">
                  <a16:creationId xmlns:a16="http://schemas.microsoft.com/office/drawing/2014/main" id="{A6D1D63D-FCED-46B3-A5C9-C5D44AA56B58}"/>
                </a:ext>
              </a:extLst>
            </p:cNvPr>
            <p:cNvSpPr/>
            <p:nvPr/>
          </p:nvSpPr>
          <p:spPr>
            <a:xfrm>
              <a:off x="4755480" y="7057749"/>
              <a:ext cx="373575" cy="373575"/>
            </a:xfrm>
            <a:custGeom>
              <a:avLst/>
              <a:gdLst>
                <a:gd name="connsiteX0" fmla="*/ 373576 w 373575"/>
                <a:gd name="connsiteY0" fmla="*/ 186788 h 373575"/>
                <a:gd name="connsiteX1" fmla="*/ 186788 w 373575"/>
                <a:gd name="connsiteY1" fmla="*/ 373576 h 373575"/>
                <a:gd name="connsiteX2" fmla="*/ 0 w 373575"/>
                <a:gd name="connsiteY2" fmla="*/ 186788 h 373575"/>
                <a:gd name="connsiteX3" fmla="*/ 186788 w 373575"/>
                <a:gd name="connsiteY3" fmla="*/ 0 h 373575"/>
                <a:gd name="connsiteX4" fmla="*/ 373576 w 373575"/>
                <a:gd name="connsiteY4" fmla="*/ 186788 h 373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3575" h="373575">
                  <a:moveTo>
                    <a:pt x="373576" y="186788"/>
                  </a:moveTo>
                  <a:cubicBezTo>
                    <a:pt x="373576" y="290279"/>
                    <a:pt x="290279" y="373576"/>
                    <a:pt x="186788" y="373576"/>
                  </a:cubicBezTo>
                  <a:cubicBezTo>
                    <a:pt x="83297" y="373576"/>
                    <a:pt x="0" y="290279"/>
                    <a:pt x="0" y="186788"/>
                  </a:cubicBezTo>
                  <a:cubicBezTo>
                    <a:pt x="0" y="83297"/>
                    <a:pt x="83297" y="0"/>
                    <a:pt x="186788" y="0"/>
                  </a:cubicBezTo>
                  <a:cubicBezTo>
                    <a:pt x="290279" y="0"/>
                    <a:pt x="373576" y="83297"/>
                    <a:pt x="373576" y="186788"/>
                  </a:cubicBezTo>
                </a:path>
              </a:pathLst>
            </a:custGeom>
            <a:solidFill>
              <a:schemeClr val="accent5"/>
            </a:solidFill>
            <a:ln w="635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 sz="900" dirty="0"/>
            </a:p>
          </p:txBody>
        </p:sp>
      </p:grpSp>
      <p:pic>
        <p:nvPicPr>
          <p:cNvPr id="12" name="Grafikk 11">
            <a:extLst>
              <a:ext uri="{FF2B5EF4-FFF2-40B4-BE49-F238E27FC236}">
                <a16:creationId xmlns:a16="http://schemas.microsoft.com/office/drawing/2014/main" id="{007B5F58-DF93-1847-9D00-9ECCDCA0AC9B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 t="59537"/>
          <a:stretch/>
        </p:blipFill>
        <p:spPr>
          <a:xfrm>
            <a:off x="8866818" y="-3494"/>
            <a:ext cx="1815096" cy="734435"/>
          </a:xfrm>
          <a:prstGeom prst="rect">
            <a:avLst/>
          </a:prstGeom>
        </p:spPr>
      </p:pic>
      <p:pic>
        <p:nvPicPr>
          <p:cNvPr id="13" name="Grafikk 12">
            <a:extLst>
              <a:ext uri="{FF2B5EF4-FFF2-40B4-BE49-F238E27FC236}">
                <a16:creationId xmlns:a16="http://schemas.microsoft.com/office/drawing/2014/main" id="{343292E6-AA5B-0A4A-BB3E-FBB1AD5FEE2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8665" y="90672"/>
            <a:ext cx="1265930" cy="555459"/>
          </a:xfrm>
          <a:prstGeom prst="rect">
            <a:avLst/>
          </a:prstGeom>
        </p:spPr>
      </p:pic>
      <p:sp>
        <p:nvSpPr>
          <p:cNvPr id="20" name="Tittel 1">
            <a:extLst>
              <a:ext uri="{FF2B5EF4-FFF2-40B4-BE49-F238E27FC236}">
                <a16:creationId xmlns:a16="http://schemas.microsoft.com/office/drawing/2014/main" id="{4C898F91-E332-CC42-84DA-77F3873F11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9482" y="253094"/>
            <a:ext cx="8530358" cy="1250586"/>
          </a:xfrm>
        </p:spPr>
        <p:txBody>
          <a:bodyPr anchor="b"/>
          <a:lstStyle>
            <a:lvl1pPr>
              <a:defRPr b="1" u="none">
                <a:solidFill>
                  <a:schemeClr val="accent6"/>
                </a:solidFill>
                <a:latin typeface="Drammen" pitchFamily="2" charset="77"/>
                <a:ea typeface="Drammen" pitchFamily="2" charset="77"/>
              </a:defRPr>
            </a:lvl1pPr>
          </a:lstStyle>
          <a:p>
            <a:r>
              <a:rPr lang="en-US"/>
              <a:t>Click to edit Master title style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48168867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dslinje (Granitt)">
    <p:bg>
      <p:bgPr>
        <a:solidFill>
          <a:srgbClr val="FFD0C2">
            <a:alpha val="6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F2241022-40E0-48E5-ACF0-7DEFF727A8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9129AD9B-5E55-4321-AF73-6FDFF7E8D469}" type="datetimeFigureOut">
              <a:rPr lang="nb-NO" smtClean="0"/>
              <a:pPr/>
              <a:t>08.09.2026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8AE6F764-01F4-4BD3-ABC5-A063A6C80B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6E701D42-22E3-4E70-A582-45041C5CB1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064C4A7E-88F8-49D2-A0A4-9E88FAFB49BA}" type="slidenum">
              <a:rPr lang="nb-NO" smtClean="0"/>
              <a:pPr/>
              <a:t>‹#›</a:t>
            </a:fld>
            <a:endParaRPr lang="nb-NO"/>
          </a:p>
        </p:txBody>
      </p:sp>
      <p:cxnSp>
        <p:nvCxnSpPr>
          <p:cNvPr id="15" name="Line" hidden="1">
            <a:extLst>
              <a:ext uri="{FF2B5EF4-FFF2-40B4-BE49-F238E27FC236}">
                <a16:creationId xmlns:a16="http://schemas.microsoft.com/office/drawing/2014/main" id="{5EFFEF3F-1B85-41DE-B2A4-B3292294F72F}"/>
              </a:ext>
            </a:extLst>
          </p:cNvPr>
          <p:cNvCxnSpPr>
            <a:cxnSpLocks/>
          </p:cNvCxnSpPr>
          <p:nvPr userDrawn="1"/>
        </p:nvCxnSpPr>
        <p:spPr>
          <a:xfrm>
            <a:off x="2299890" y="3622688"/>
            <a:ext cx="7596138" cy="0"/>
          </a:xfrm>
          <a:prstGeom prst="line">
            <a:avLst/>
          </a:prstGeom>
          <a:ln w="63500" cap="rnd">
            <a:solidFill>
              <a:srgbClr val="00B3B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ontent" hidden="1">
            <a:extLst>
              <a:ext uri="{FF2B5EF4-FFF2-40B4-BE49-F238E27FC236}">
                <a16:creationId xmlns:a16="http://schemas.microsoft.com/office/drawing/2014/main" id="{9416812F-6DF1-49EA-A41D-54EFCACC8D08}"/>
              </a:ext>
            </a:extLst>
          </p:cNvPr>
          <p:cNvSpPr txBox="1"/>
          <p:nvPr userDrawn="1"/>
        </p:nvSpPr>
        <p:spPr>
          <a:xfrm>
            <a:off x="2458419" y="1992996"/>
            <a:ext cx="2233926" cy="4462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nb-NO" sz="1600" b="1" dirty="0">
                <a:solidFill>
                  <a:schemeClr val="accent6"/>
                </a:solidFill>
                <a:latin typeface="+mn-lt"/>
              </a:rPr>
              <a:t>YYYY</a:t>
            </a:r>
          </a:p>
          <a:p>
            <a:r>
              <a:rPr lang="nb-NO" sz="1300" dirty="0" err="1">
                <a:solidFill>
                  <a:schemeClr val="accent6"/>
                </a:solidFill>
                <a:latin typeface="+mn-lt"/>
              </a:rPr>
              <a:t>Lorem</a:t>
            </a:r>
            <a:r>
              <a:rPr lang="nb-NO" sz="1300" dirty="0">
                <a:solidFill>
                  <a:schemeClr val="accent6"/>
                </a:solidFill>
                <a:latin typeface="+mn-lt"/>
              </a:rPr>
              <a:t> </a:t>
            </a:r>
            <a:r>
              <a:rPr lang="nb-NO" sz="1300" dirty="0" err="1">
                <a:solidFill>
                  <a:schemeClr val="accent6"/>
                </a:solidFill>
                <a:latin typeface="+mn-lt"/>
              </a:rPr>
              <a:t>ipsum</a:t>
            </a:r>
            <a:endParaRPr lang="nb-NO" sz="1300" dirty="0">
              <a:solidFill>
                <a:schemeClr val="accent6"/>
              </a:solidFill>
              <a:latin typeface="+mn-lt"/>
            </a:endParaRPr>
          </a:p>
        </p:txBody>
      </p:sp>
      <p:grpSp>
        <p:nvGrpSpPr>
          <p:cNvPr id="17" name="Point" hidden="1">
            <a:extLst>
              <a:ext uri="{FF2B5EF4-FFF2-40B4-BE49-F238E27FC236}">
                <a16:creationId xmlns:a16="http://schemas.microsoft.com/office/drawing/2014/main" id="{5C7F4E1B-9830-4227-B506-7BC503BDD915}"/>
              </a:ext>
            </a:extLst>
          </p:cNvPr>
          <p:cNvGrpSpPr/>
          <p:nvPr userDrawn="1"/>
        </p:nvGrpSpPr>
        <p:grpSpPr>
          <a:xfrm>
            <a:off x="2378048" y="2551057"/>
            <a:ext cx="186812" cy="1165034"/>
            <a:chOff x="4755463" y="5101523"/>
            <a:chExt cx="373574" cy="2329799"/>
          </a:xfrm>
        </p:grpSpPr>
        <p:sp>
          <p:nvSpPr>
            <p:cNvPr id="18" name="Linje">
              <a:extLst>
                <a:ext uri="{FF2B5EF4-FFF2-40B4-BE49-F238E27FC236}">
                  <a16:creationId xmlns:a16="http://schemas.microsoft.com/office/drawing/2014/main" id="{EE92A796-223F-4AAD-BCF9-3726B82A07B6}"/>
                </a:ext>
              </a:extLst>
            </p:cNvPr>
            <p:cNvSpPr/>
            <p:nvPr userDrawn="1"/>
          </p:nvSpPr>
          <p:spPr>
            <a:xfrm>
              <a:off x="4942268" y="5101523"/>
              <a:ext cx="126207" cy="1729050"/>
            </a:xfrm>
            <a:custGeom>
              <a:avLst/>
              <a:gdLst>
                <a:gd name="connsiteX0" fmla="*/ 0 w 126208"/>
                <a:gd name="connsiteY0" fmla="*/ 1729051 h 1729050"/>
                <a:gd name="connsiteX1" fmla="*/ 0 w 126208"/>
                <a:gd name="connsiteY1" fmla="*/ 0 h 172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6208" h="1729050">
                  <a:moveTo>
                    <a:pt x="0" y="1729051"/>
                  </a:moveTo>
                  <a:lnTo>
                    <a:pt x="0" y="0"/>
                  </a:lnTo>
                </a:path>
              </a:pathLst>
            </a:custGeom>
            <a:ln w="25400" cap="rnd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nb-NO" sz="900" dirty="0"/>
            </a:p>
          </p:txBody>
        </p:sp>
        <p:sp>
          <p:nvSpPr>
            <p:cNvPr id="19" name="Bullet">
              <a:extLst>
                <a:ext uri="{FF2B5EF4-FFF2-40B4-BE49-F238E27FC236}">
                  <a16:creationId xmlns:a16="http://schemas.microsoft.com/office/drawing/2014/main" id="{A6D1D63D-FCED-46B3-A5C9-C5D44AA56B58}"/>
                </a:ext>
              </a:extLst>
            </p:cNvPr>
            <p:cNvSpPr/>
            <p:nvPr/>
          </p:nvSpPr>
          <p:spPr>
            <a:xfrm>
              <a:off x="4755480" y="7057749"/>
              <a:ext cx="373575" cy="373575"/>
            </a:xfrm>
            <a:custGeom>
              <a:avLst/>
              <a:gdLst>
                <a:gd name="connsiteX0" fmla="*/ 373576 w 373575"/>
                <a:gd name="connsiteY0" fmla="*/ 186788 h 373575"/>
                <a:gd name="connsiteX1" fmla="*/ 186788 w 373575"/>
                <a:gd name="connsiteY1" fmla="*/ 373576 h 373575"/>
                <a:gd name="connsiteX2" fmla="*/ 0 w 373575"/>
                <a:gd name="connsiteY2" fmla="*/ 186788 h 373575"/>
                <a:gd name="connsiteX3" fmla="*/ 186788 w 373575"/>
                <a:gd name="connsiteY3" fmla="*/ 0 h 373575"/>
                <a:gd name="connsiteX4" fmla="*/ 373576 w 373575"/>
                <a:gd name="connsiteY4" fmla="*/ 186788 h 373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3575" h="373575">
                  <a:moveTo>
                    <a:pt x="373576" y="186788"/>
                  </a:moveTo>
                  <a:cubicBezTo>
                    <a:pt x="373576" y="290279"/>
                    <a:pt x="290279" y="373576"/>
                    <a:pt x="186788" y="373576"/>
                  </a:cubicBezTo>
                  <a:cubicBezTo>
                    <a:pt x="83297" y="373576"/>
                    <a:pt x="0" y="290279"/>
                    <a:pt x="0" y="186788"/>
                  </a:cubicBezTo>
                  <a:cubicBezTo>
                    <a:pt x="0" y="83297"/>
                    <a:pt x="83297" y="0"/>
                    <a:pt x="186788" y="0"/>
                  </a:cubicBezTo>
                  <a:cubicBezTo>
                    <a:pt x="290279" y="0"/>
                    <a:pt x="373576" y="83297"/>
                    <a:pt x="373576" y="186788"/>
                  </a:cubicBezTo>
                </a:path>
              </a:pathLst>
            </a:custGeom>
            <a:solidFill>
              <a:schemeClr val="accent5"/>
            </a:solidFill>
            <a:ln w="635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 sz="900" dirty="0"/>
            </a:p>
          </p:txBody>
        </p:sp>
      </p:grpSp>
      <p:pic>
        <p:nvPicPr>
          <p:cNvPr id="12" name="Grafikk 11">
            <a:extLst>
              <a:ext uri="{FF2B5EF4-FFF2-40B4-BE49-F238E27FC236}">
                <a16:creationId xmlns:a16="http://schemas.microsoft.com/office/drawing/2014/main" id="{007B5F58-DF93-1847-9D00-9ECCDCA0AC9B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 t="59537"/>
          <a:stretch/>
        </p:blipFill>
        <p:spPr>
          <a:xfrm>
            <a:off x="8866818" y="-3494"/>
            <a:ext cx="1815096" cy="734435"/>
          </a:xfrm>
          <a:prstGeom prst="rect">
            <a:avLst/>
          </a:prstGeom>
        </p:spPr>
      </p:pic>
      <p:pic>
        <p:nvPicPr>
          <p:cNvPr id="13" name="Grafikk 12">
            <a:extLst>
              <a:ext uri="{FF2B5EF4-FFF2-40B4-BE49-F238E27FC236}">
                <a16:creationId xmlns:a16="http://schemas.microsoft.com/office/drawing/2014/main" id="{343292E6-AA5B-0A4A-BB3E-FBB1AD5FEE2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8665" y="90672"/>
            <a:ext cx="1265930" cy="555459"/>
          </a:xfrm>
          <a:prstGeom prst="rect">
            <a:avLst/>
          </a:prstGeom>
        </p:spPr>
      </p:pic>
      <p:sp>
        <p:nvSpPr>
          <p:cNvPr id="20" name="Tittel 1">
            <a:extLst>
              <a:ext uri="{FF2B5EF4-FFF2-40B4-BE49-F238E27FC236}">
                <a16:creationId xmlns:a16="http://schemas.microsoft.com/office/drawing/2014/main" id="{4C898F91-E332-CC42-84DA-77F3873F11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9482" y="253094"/>
            <a:ext cx="8530358" cy="1250586"/>
          </a:xfrm>
        </p:spPr>
        <p:txBody>
          <a:bodyPr anchor="b"/>
          <a:lstStyle>
            <a:lvl1pPr>
              <a:defRPr b="1" u="none">
                <a:solidFill>
                  <a:schemeClr val="accent6"/>
                </a:solidFill>
                <a:latin typeface="Drammen" pitchFamily="2" charset="77"/>
                <a:ea typeface="Drammen" pitchFamily="2" charset="77"/>
              </a:defRPr>
            </a:lvl1pPr>
          </a:lstStyle>
          <a:p>
            <a:r>
              <a:rPr lang="en-US"/>
              <a:t>Click to edit Master title style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996507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ver helsides bil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8">
            <a:extLst>
              <a:ext uri="{FF2B5EF4-FFF2-40B4-BE49-F238E27FC236}">
                <a16:creationId xmlns:a16="http://schemas.microsoft.com/office/drawing/2014/main" id="{E53B342D-8376-46F7-A37A-8711BE23256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12192000" cy="6858000"/>
          </a:xfrm>
          <a:solidFill>
            <a:schemeClr val="bg1">
              <a:lumMod val="7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nb-NO"/>
          </a:p>
        </p:txBody>
      </p:sp>
      <p:sp>
        <p:nvSpPr>
          <p:cNvPr id="16" name="Tittel 1">
            <a:extLst>
              <a:ext uri="{FF2B5EF4-FFF2-40B4-BE49-F238E27FC236}">
                <a16:creationId xmlns:a16="http://schemas.microsoft.com/office/drawing/2014/main" id="{4F1495D5-C65A-4EED-9C14-2890D5F8C1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9482" y="253094"/>
            <a:ext cx="8530358" cy="1250586"/>
          </a:xfrm>
        </p:spPr>
        <p:txBody>
          <a:bodyPr anchor="b"/>
          <a:lstStyle>
            <a:lvl1pPr>
              <a:defRPr u="none">
                <a:solidFill>
                  <a:schemeClr val="bg1"/>
                </a:solidFill>
                <a:latin typeface="Drammen" pitchFamily="2" charset="77"/>
                <a:ea typeface="Drammen" pitchFamily="2" charset="77"/>
              </a:defRPr>
            </a:lvl1pPr>
          </a:lstStyle>
          <a:p>
            <a:r>
              <a:rPr lang="en-US"/>
              <a:t>Click to edit Master title style</a:t>
            </a:r>
            <a:endParaRPr lang="nb-NO" dirty="0"/>
          </a:p>
        </p:txBody>
      </p:sp>
      <p:sp>
        <p:nvSpPr>
          <p:cNvPr id="158" name="Text Placeholder 12">
            <a:extLst>
              <a:ext uri="{FF2B5EF4-FFF2-40B4-BE49-F238E27FC236}">
                <a16:creationId xmlns:a16="http://schemas.microsoft.com/office/drawing/2014/main" id="{2A78B4E3-5AE9-4F1D-95AA-B7E0F622BE4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92118" y="1329"/>
            <a:ext cx="1561628" cy="696569"/>
          </a:xfrm>
          <a:blipFill dpi="0" rotWithShape="1"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latin typeface="+mn-lt"/>
              </a:defRPr>
            </a:lvl1pPr>
          </a:lstStyle>
          <a:p>
            <a:pPr lvl="0"/>
            <a:r>
              <a:rPr lang="en-US" dirty="0"/>
              <a:t>    </a:t>
            </a:r>
            <a:endParaRPr lang="nb-NO" dirty="0"/>
          </a:p>
        </p:txBody>
      </p:sp>
      <p:sp>
        <p:nvSpPr>
          <p:cNvPr id="421" name="Plassholder for tekst 6">
            <a:extLst>
              <a:ext uri="{FF2B5EF4-FFF2-40B4-BE49-F238E27FC236}">
                <a16:creationId xmlns:a16="http://schemas.microsoft.com/office/drawing/2014/main" id="{C2EAABAF-0B66-4826-B0B1-3F53C49493C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818689" y="144014"/>
            <a:ext cx="1179545" cy="469900"/>
          </a:xfrm>
          <a:prstGeom prst="rect">
            <a:avLst/>
          </a:prstGeom>
          <a:blipFill dpi="0" rotWithShape="1"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rgbClr val="000000"/>
                </a:solidFill>
                <a:latin typeface="+mn-lt"/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4700393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lsides bil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8">
            <a:extLst>
              <a:ext uri="{FF2B5EF4-FFF2-40B4-BE49-F238E27FC236}">
                <a16:creationId xmlns:a16="http://schemas.microsoft.com/office/drawing/2014/main" id="{E53B342D-8376-46F7-A37A-8711BE23256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12192000" cy="6858000"/>
          </a:xfrm>
          <a:solidFill>
            <a:schemeClr val="bg1">
              <a:lumMod val="7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nb-NO"/>
          </a:p>
        </p:txBody>
      </p:sp>
      <p:sp>
        <p:nvSpPr>
          <p:cNvPr id="156" name="Text Placeholder 12">
            <a:extLst>
              <a:ext uri="{FF2B5EF4-FFF2-40B4-BE49-F238E27FC236}">
                <a16:creationId xmlns:a16="http://schemas.microsoft.com/office/drawing/2014/main" id="{DC2C2DBA-9C3B-4E13-B529-9382BF7C107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92118" y="1329"/>
            <a:ext cx="1561628" cy="696569"/>
          </a:xfrm>
          <a:blipFill dpi="0" rotWithShape="1"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latin typeface="+mn-lt"/>
              </a:defRPr>
            </a:lvl1pPr>
          </a:lstStyle>
          <a:p>
            <a:pPr lvl="0"/>
            <a:r>
              <a:rPr lang="en-US" dirty="0"/>
              <a:t>    </a:t>
            </a:r>
            <a:endParaRPr lang="nb-NO" dirty="0"/>
          </a:p>
        </p:txBody>
      </p:sp>
      <p:sp>
        <p:nvSpPr>
          <p:cNvPr id="419" name="Plassholder for tekst 6">
            <a:extLst>
              <a:ext uri="{FF2B5EF4-FFF2-40B4-BE49-F238E27FC236}">
                <a16:creationId xmlns:a16="http://schemas.microsoft.com/office/drawing/2014/main" id="{95AC4DB4-0E49-4D87-8808-CD63E4BCC40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818689" y="144014"/>
            <a:ext cx="1179545" cy="469900"/>
          </a:xfrm>
          <a:prstGeom prst="rect">
            <a:avLst/>
          </a:prstGeom>
          <a:blipFill dpi="0" rotWithShape="1"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rgbClr val="000000"/>
                </a:solidFill>
                <a:latin typeface="+mn-lt"/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061579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uttplakat (Fjord)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fikk 2">
            <a:extLst>
              <a:ext uri="{FF2B5EF4-FFF2-40B4-BE49-F238E27FC236}">
                <a16:creationId xmlns:a16="http://schemas.microsoft.com/office/drawing/2014/main" id="{7150DB2E-E880-4830-89B2-C7BF0D1306F5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13449" b="11617"/>
          <a:stretch/>
        </p:blipFill>
        <p:spPr>
          <a:xfrm>
            <a:off x="0" y="2575365"/>
            <a:ext cx="3687096" cy="4282636"/>
          </a:xfrm>
          <a:prstGeom prst="rect">
            <a:avLst/>
          </a:prstGeom>
        </p:spPr>
      </p:pic>
      <p:pic>
        <p:nvPicPr>
          <p:cNvPr id="136" name="Grafikk 135">
            <a:extLst>
              <a:ext uri="{FF2B5EF4-FFF2-40B4-BE49-F238E27FC236}">
                <a16:creationId xmlns:a16="http://schemas.microsoft.com/office/drawing/2014/main" id="{66253F06-9100-6F46-92EA-72741F29E98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28211" y="2388649"/>
            <a:ext cx="4645312" cy="2038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401911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uttplakat (Granitt)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fikk 2">
            <a:extLst>
              <a:ext uri="{FF2B5EF4-FFF2-40B4-BE49-F238E27FC236}">
                <a16:creationId xmlns:a16="http://schemas.microsoft.com/office/drawing/2014/main" id="{7150DB2E-E880-4830-89B2-C7BF0D1306F5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13449" b="11617"/>
          <a:stretch/>
        </p:blipFill>
        <p:spPr>
          <a:xfrm>
            <a:off x="0" y="2575365"/>
            <a:ext cx="3687096" cy="4282636"/>
          </a:xfrm>
          <a:prstGeom prst="rect">
            <a:avLst/>
          </a:prstGeom>
        </p:spPr>
      </p:pic>
      <p:grpSp>
        <p:nvGrpSpPr>
          <p:cNvPr id="4" name="dasdasda">
            <a:extLst>
              <a:ext uri="{FF2B5EF4-FFF2-40B4-BE49-F238E27FC236}">
                <a16:creationId xmlns:a16="http://schemas.microsoft.com/office/drawing/2014/main" id="{97823FFD-6EFF-481A-AF11-2337D1921AC3}"/>
              </a:ext>
            </a:extLst>
          </p:cNvPr>
          <p:cNvGrpSpPr/>
          <p:nvPr userDrawn="1"/>
        </p:nvGrpSpPr>
        <p:grpSpPr>
          <a:xfrm>
            <a:off x="5079833" y="2575365"/>
            <a:ext cx="4319383" cy="1737143"/>
            <a:chOff x="10053875" y="625546"/>
            <a:chExt cx="1163332" cy="470539"/>
          </a:xfrm>
        </p:grpSpPr>
        <p:grpSp>
          <p:nvGrpSpPr>
            <p:cNvPr id="5" name="dasdasda">
              <a:extLst>
                <a:ext uri="{FF2B5EF4-FFF2-40B4-BE49-F238E27FC236}">
                  <a16:creationId xmlns:a16="http://schemas.microsoft.com/office/drawing/2014/main" id="{5652836A-7BB9-49C4-B6C9-A60A5FDA7ABF}"/>
                </a:ext>
              </a:extLst>
            </p:cNvPr>
            <p:cNvGrpSpPr/>
            <p:nvPr/>
          </p:nvGrpSpPr>
          <p:grpSpPr>
            <a:xfrm>
              <a:off x="10421710" y="740423"/>
              <a:ext cx="601392" cy="108410"/>
              <a:chOff x="10421710" y="740423"/>
              <a:chExt cx="601392" cy="108410"/>
            </a:xfrm>
            <a:solidFill>
              <a:srgbClr val="12110C"/>
            </a:solidFill>
          </p:grpSpPr>
          <p:sp>
            <p:nvSpPr>
              <p:cNvPr id="131" name="Frihåndsform: figur 130">
                <a:extLst>
                  <a:ext uri="{FF2B5EF4-FFF2-40B4-BE49-F238E27FC236}">
                    <a16:creationId xmlns:a16="http://schemas.microsoft.com/office/drawing/2014/main" id="{CE2DA030-E34F-40C6-A8A6-21CFBBC71FC9}"/>
                  </a:ext>
                </a:extLst>
              </p:cNvPr>
              <p:cNvSpPr/>
              <p:nvPr/>
            </p:nvSpPr>
            <p:spPr>
              <a:xfrm>
                <a:off x="10421710" y="740423"/>
                <a:ext cx="97189" cy="108315"/>
              </a:xfrm>
              <a:custGeom>
                <a:avLst/>
                <a:gdLst>
                  <a:gd name="connsiteX0" fmla="*/ 40416 w 97189"/>
                  <a:gd name="connsiteY0" fmla="*/ 88060 h 108315"/>
                  <a:gd name="connsiteX1" fmla="*/ 57439 w 97189"/>
                  <a:gd name="connsiteY1" fmla="*/ 83780 h 108315"/>
                  <a:gd name="connsiteX2" fmla="*/ 69326 w 97189"/>
                  <a:gd name="connsiteY2" fmla="*/ 71798 h 108315"/>
                  <a:gd name="connsiteX3" fmla="*/ 73700 w 97189"/>
                  <a:gd name="connsiteY3" fmla="*/ 54586 h 108315"/>
                  <a:gd name="connsiteX4" fmla="*/ 69421 w 97189"/>
                  <a:gd name="connsiteY4" fmla="*/ 36612 h 108315"/>
                  <a:gd name="connsiteX5" fmla="*/ 57629 w 97189"/>
                  <a:gd name="connsiteY5" fmla="*/ 24630 h 108315"/>
                  <a:gd name="connsiteX6" fmla="*/ 40321 w 97189"/>
                  <a:gd name="connsiteY6" fmla="*/ 20351 h 108315"/>
                  <a:gd name="connsiteX7" fmla="*/ 23109 w 97189"/>
                  <a:gd name="connsiteY7" fmla="*/ 20351 h 108315"/>
                  <a:gd name="connsiteX8" fmla="*/ 23109 w 97189"/>
                  <a:gd name="connsiteY8" fmla="*/ 88155 h 108315"/>
                  <a:gd name="connsiteX9" fmla="*/ 40416 w 97189"/>
                  <a:gd name="connsiteY9" fmla="*/ 88155 h 108315"/>
                  <a:gd name="connsiteX10" fmla="*/ 0 w 97189"/>
                  <a:gd name="connsiteY10" fmla="*/ 0 h 108315"/>
                  <a:gd name="connsiteX11" fmla="*/ 39275 w 97189"/>
                  <a:gd name="connsiteY11" fmla="*/ 0 h 108315"/>
                  <a:gd name="connsiteX12" fmla="*/ 81783 w 97189"/>
                  <a:gd name="connsiteY12" fmla="*/ 13979 h 108315"/>
                  <a:gd name="connsiteX13" fmla="*/ 97189 w 97189"/>
                  <a:gd name="connsiteY13" fmla="*/ 54205 h 108315"/>
                  <a:gd name="connsiteX14" fmla="*/ 89676 w 97189"/>
                  <a:gd name="connsiteY14" fmla="*/ 82734 h 108315"/>
                  <a:gd name="connsiteX15" fmla="*/ 68945 w 97189"/>
                  <a:gd name="connsiteY15" fmla="*/ 101659 h 108315"/>
                  <a:gd name="connsiteX16" fmla="*/ 39275 w 97189"/>
                  <a:gd name="connsiteY16" fmla="*/ 108315 h 108315"/>
                  <a:gd name="connsiteX17" fmla="*/ 0 w 97189"/>
                  <a:gd name="connsiteY17" fmla="*/ 108315 h 108315"/>
                  <a:gd name="connsiteX18" fmla="*/ 0 w 97189"/>
                  <a:gd name="connsiteY18" fmla="*/ 0 h 1083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97189" h="108315">
                    <a:moveTo>
                      <a:pt x="40416" y="88060"/>
                    </a:moveTo>
                    <a:cubicBezTo>
                      <a:pt x="46693" y="88060"/>
                      <a:pt x="52398" y="86633"/>
                      <a:pt x="57439" y="83780"/>
                    </a:cubicBezTo>
                    <a:cubicBezTo>
                      <a:pt x="62479" y="80927"/>
                      <a:pt x="66473" y="76838"/>
                      <a:pt x="69326" y="71798"/>
                    </a:cubicBezTo>
                    <a:cubicBezTo>
                      <a:pt x="72179" y="66663"/>
                      <a:pt x="73700" y="60957"/>
                      <a:pt x="73700" y="54586"/>
                    </a:cubicBezTo>
                    <a:cubicBezTo>
                      <a:pt x="73700" y="47739"/>
                      <a:pt x="72274" y="41843"/>
                      <a:pt x="69421" y="36612"/>
                    </a:cubicBezTo>
                    <a:cubicBezTo>
                      <a:pt x="66568" y="31477"/>
                      <a:pt x="62669" y="27483"/>
                      <a:pt x="57629" y="24630"/>
                    </a:cubicBezTo>
                    <a:cubicBezTo>
                      <a:pt x="52589" y="21777"/>
                      <a:pt x="46883" y="20351"/>
                      <a:pt x="40321" y="20351"/>
                    </a:cubicBezTo>
                    <a:lnTo>
                      <a:pt x="23109" y="20351"/>
                    </a:lnTo>
                    <a:lnTo>
                      <a:pt x="23109" y="88155"/>
                    </a:lnTo>
                    <a:lnTo>
                      <a:pt x="40416" y="88155"/>
                    </a:lnTo>
                    <a:close/>
                    <a:moveTo>
                      <a:pt x="0" y="0"/>
                    </a:moveTo>
                    <a:lnTo>
                      <a:pt x="39275" y="0"/>
                    </a:lnTo>
                    <a:cubicBezTo>
                      <a:pt x="57343" y="0"/>
                      <a:pt x="71513" y="4660"/>
                      <a:pt x="81783" y="13979"/>
                    </a:cubicBezTo>
                    <a:cubicBezTo>
                      <a:pt x="92054" y="23299"/>
                      <a:pt x="97189" y="36707"/>
                      <a:pt x="97189" y="54205"/>
                    </a:cubicBezTo>
                    <a:cubicBezTo>
                      <a:pt x="97189" y="65046"/>
                      <a:pt x="94716" y="74556"/>
                      <a:pt x="89676" y="82734"/>
                    </a:cubicBezTo>
                    <a:cubicBezTo>
                      <a:pt x="84636" y="90913"/>
                      <a:pt x="77789" y="97284"/>
                      <a:pt x="68945" y="101659"/>
                    </a:cubicBezTo>
                    <a:cubicBezTo>
                      <a:pt x="60101" y="106128"/>
                      <a:pt x="50211" y="108315"/>
                      <a:pt x="39275" y="108315"/>
                    </a:cubicBezTo>
                    <a:lnTo>
                      <a:pt x="0" y="10831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2110C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132" name="Frihåndsform: figur 131">
                <a:extLst>
                  <a:ext uri="{FF2B5EF4-FFF2-40B4-BE49-F238E27FC236}">
                    <a16:creationId xmlns:a16="http://schemas.microsoft.com/office/drawing/2014/main" id="{65390931-AEE8-45D4-9924-8A990A967EE5}"/>
                  </a:ext>
                </a:extLst>
              </p:cNvPr>
              <p:cNvSpPr/>
              <p:nvPr/>
            </p:nvSpPr>
            <p:spPr>
              <a:xfrm>
                <a:off x="10530976" y="740423"/>
                <a:ext cx="86538" cy="108410"/>
              </a:xfrm>
              <a:custGeom>
                <a:avLst/>
                <a:gdLst>
                  <a:gd name="connsiteX0" fmla="*/ 44030 w 86538"/>
                  <a:gd name="connsiteY0" fmla="*/ 45647 h 108410"/>
                  <a:gd name="connsiteX1" fmla="*/ 54966 w 86538"/>
                  <a:gd name="connsiteY1" fmla="*/ 42033 h 108410"/>
                  <a:gd name="connsiteX2" fmla="*/ 59245 w 86538"/>
                  <a:gd name="connsiteY2" fmla="*/ 32523 h 108410"/>
                  <a:gd name="connsiteX3" fmla="*/ 55346 w 86538"/>
                  <a:gd name="connsiteY3" fmla="*/ 23489 h 108410"/>
                  <a:gd name="connsiteX4" fmla="*/ 44030 w 86538"/>
                  <a:gd name="connsiteY4" fmla="*/ 20351 h 108410"/>
                  <a:gd name="connsiteX5" fmla="*/ 23299 w 86538"/>
                  <a:gd name="connsiteY5" fmla="*/ 20351 h 108410"/>
                  <a:gd name="connsiteX6" fmla="*/ 23299 w 86538"/>
                  <a:gd name="connsiteY6" fmla="*/ 45742 h 108410"/>
                  <a:gd name="connsiteX7" fmla="*/ 44030 w 86538"/>
                  <a:gd name="connsiteY7" fmla="*/ 45742 h 108410"/>
                  <a:gd name="connsiteX8" fmla="*/ 0 w 86538"/>
                  <a:gd name="connsiteY8" fmla="*/ 0 h 108410"/>
                  <a:gd name="connsiteX9" fmla="*/ 42698 w 86538"/>
                  <a:gd name="connsiteY9" fmla="*/ 0 h 108410"/>
                  <a:gd name="connsiteX10" fmla="*/ 72844 w 86538"/>
                  <a:gd name="connsiteY10" fmla="*/ 8178 h 108410"/>
                  <a:gd name="connsiteX11" fmla="*/ 83020 w 86538"/>
                  <a:gd name="connsiteY11" fmla="*/ 32523 h 108410"/>
                  <a:gd name="connsiteX12" fmla="*/ 76458 w 86538"/>
                  <a:gd name="connsiteY12" fmla="*/ 51828 h 108410"/>
                  <a:gd name="connsiteX13" fmla="*/ 59055 w 86538"/>
                  <a:gd name="connsiteY13" fmla="*/ 62574 h 108410"/>
                  <a:gd name="connsiteX14" fmla="*/ 74271 w 86538"/>
                  <a:gd name="connsiteY14" fmla="*/ 85112 h 108410"/>
                  <a:gd name="connsiteX15" fmla="*/ 86538 w 86538"/>
                  <a:gd name="connsiteY15" fmla="*/ 108410 h 108410"/>
                  <a:gd name="connsiteX16" fmla="*/ 58675 w 86538"/>
                  <a:gd name="connsiteY16" fmla="*/ 108410 h 108410"/>
                  <a:gd name="connsiteX17" fmla="*/ 47073 w 86538"/>
                  <a:gd name="connsiteY17" fmla="*/ 84826 h 108410"/>
                  <a:gd name="connsiteX18" fmla="*/ 35186 w 86538"/>
                  <a:gd name="connsiteY18" fmla="*/ 66092 h 108410"/>
                  <a:gd name="connsiteX19" fmla="*/ 23299 w 86538"/>
                  <a:gd name="connsiteY19" fmla="*/ 66092 h 108410"/>
                  <a:gd name="connsiteX20" fmla="*/ 23299 w 86538"/>
                  <a:gd name="connsiteY20" fmla="*/ 108315 h 108410"/>
                  <a:gd name="connsiteX21" fmla="*/ 95 w 86538"/>
                  <a:gd name="connsiteY21" fmla="*/ 108315 h 108410"/>
                  <a:gd name="connsiteX22" fmla="*/ 95 w 86538"/>
                  <a:gd name="connsiteY22" fmla="*/ 0 h 1084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86538" h="108410">
                    <a:moveTo>
                      <a:pt x="44030" y="45647"/>
                    </a:moveTo>
                    <a:cubicBezTo>
                      <a:pt x="48499" y="45647"/>
                      <a:pt x="52113" y="44410"/>
                      <a:pt x="54966" y="42033"/>
                    </a:cubicBezTo>
                    <a:cubicBezTo>
                      <a:pt x="57819" y="39655"/>
                      <a:pt x="59245" y="36422"/>
                      <a:pt x="59245" y="32523"/>
                    </a:cubicBezTo>
                    <a:cubicBezTo>
                      <a:pt x="59245" y="28624"/>
                      <a:pt x="57914" y="25581"/>
                      <a:pt x="55346" y="23489"/>
                    </a:cubicBezTo>
                    <a:cubicBezTo>
                      <a:pt x="52779" y="21397"/>
                      <a:pt x="48975" y="20351"/>
                      <a:pt x="44030" y="20351"/>
                    </a:cubicBezTo>
                    <a:lnTo>
                      <a:pt x="23299" y="20351"/>
                    </a:lnTo>
                    <a:lnTo>
                      <a:pt x="23299" y="45742"/>
                    </a:lnTo>
                    <a:lnTo>
                      <a:pt x="44030" y="45742"/>
                    </a:lnTo>
                    <a:close/>
                    <a:moveTo>
                      <a:pt x="0" y="0"/>
                    </a:moveTo>
                    <a:lnTo>
                      <a:pt x="42698" y="0"/>
                    </a:lnTo>
                    <a:cubicBezTo>
                      <a:pt x="56012" y="0"/>
                      <a:pt x="66092" y="2758"/>
                      <a:pt x="72844" y="8178"/>
                    </a:cubicBezTo>
                    <a:cubicBezTo>
                      <a:pt x="79596" y="13599"/>
                      <a:pt x="83020" y="21777"/>
                      <a:pt x="83020" y="32523"/>
                    </a:cubicBezTo>
                    <a:cubicBezTo>
                      <a:pt x="83020" y="39941"/>
                      <a:pt x="80832" y="46407"/>
                      <a:pt x="76458" y="51828"/>
                    </a:cubicBezTo>
                    <a:cubicBezTo>
                      <a:pt x="72083" y="57248"/>
                      <a:pt x="66282" y="60862"/>
                      <a:pt x="59055" y="62574"/>
                    </a:cubicBezTo>
                    <a:cubicBezTo>
                      <a:pt x="63810" y="68660"/>
                      <a:pt x="68850" y="76173"/>
                      <a:pt x="74271" y="85112"/>
                    </a:cubicBezTo>
                    <a:cubicBezTo>
                      <a:pt x="79596" y="94051"/>
                      <a:pt x="83685" y="101849"/>
                      <a:pt x="86538" y="108410"/>
                    </a:cubicBezTo>
                    <a:lnTo>
                      <a:pt x="58675" y="108410"/>
                    </a:lnTo>
                    <a:cubicBezTo>
                      <a:pt x="54681" y="99471"/>
                      <a:pt x="50782" y="91578"/>
                      <a:pt x="47073" y="84826"/>
                    </a:cubicBezTo>
                    <a:cubicBezTo>
                      <a:pt x="43364" y="78170"/>
                      <a:pt x="39370" y="71893"/>
                      <a:pt x="35186" y="66092"/>
                    </a:cubicBezTo>
                    <a:lnTo>
                      <a:pt x="23299" y="66092"/>
                    </a:lnTo>
                    <a:lnTo>
                      <a:pt x="23299" y="108315"/>
                    </a:lnTo>
                    <a:lnTo>
                      <a:pt x="95" y="108315"/>
                    </a:lnTo>
                    <a:lnTo>
                      <a:pt x="95" y="0"/>
                    </a:lnTo>
                    <a:close/>
                  </a:path>
                </a:pathLst>
              </a:custGeom>
              <a:solidFill>
                <a:srgbClr val="12110C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133" name="Frihåndsform: figur 132">
                <a:extLst>
                  <a:ext uri="{FF2B5EF4-FFF2-40B4-BE49-F238E27FC236}">
                    <a16:creationId xmlns:a16="http://schemas.microsoft.com/office/drawing/2014/main" id="{4590345D-3B6D-47AE-ADD7-12B34CAB358F}"/>
                  </a:ext>
                </a:extLst>
              </p:cNvPr>
              <p:cNvSpPr/>
              <p:nvPr/>
            </p:nvSpPr>
            <p:spPr>
              <a:xfrm>
                <a:off x="10626548" y="740423"/>
                <a:ext cx="101848" cy="108410"/>
              </a:xfrm>
              <a:custGeom>
                <a:avLst/>
                <a:gdLst>
                  <a:gd name="connsiteX0" fmla="*/ 63430 w 101848"/>
                  <a:gd name="connsiteY0" fmla="*/ 62384 h 108410"/>
                  <a:gd name="connsiteX1" fmla="*/ 49926 w 101848"/>
                  <a:gd name="connsiteY1" fmla="*/ 19685 h 108410"/>
                  <a:gd name="connsiteX2" fmla="*/ 35661 w 101848"/>
                  <a:gd name="connsiteY2" fmla="*/ 62384 h 108410"/>
                  <a:gd name="connsiteX3" fmla="*/ 63430 w 101848"/>
                  <a:gd name="connsiteY3" fmla="*/ 62384 h 108410"/>
                  <a:gd name="connsiteX4" fmla="*/ 0 w 101848"/>
                  <a:gd name="connsiteY4" fmla="*/ 108410 h 108410"/>
                  <a:gd name="connsiteX5" fmla="*/ 14360 w 101848"/>
                  <a:gd name="connsiteY5" fmla="*/ 56392 h 108410"/>
                  <a:gd name="connsiteX6" fmla="*/ 36232 w 101848"/>
                  <a:gd name="connsiteY6" fmla="*/ 0 h 108410"/>
                  <a:gd name="connsiteX7" fmla="*/ 64666 w 101848"/>
                  <a:gd name="connsiteY7" fmla="*/ 0 h 108410"/>
                  <a:gd name="connsiteX8" fmla="*/ 85587 w 101848"/>
                  <a:gd name="connsiteY8" fmla="*/ 54300 h 108410"/>
                  <a:gd name="connsiteX9" fmla="*/ 101849 w 101848"/>
                  <a:gd name="connsiteY9" fmla="*/ 108315 h 108410"/>
                  <a:gd name="connsiteX10" fmla="*/ 76268 w 101848"/>
                  <a:gd name="connsiteY10" fmla="*/ 108315 h 108410"/>
                  <a:gd name="connsiteX11" fmla="*/ 69326 w 101848"/>
                  <a:gd name="connsiteY11" fmla="*/ 82734 h 108410"/>
                  <a:gd name="connsiteX12" fmla="*/ 30146 w 101848"/>
                  <a:gd name="connsiteY12" fmla="*/ 82734 h 108410"/>
                  <a:gd name="connsiteX13" fmla="*/ 24535 w 101848"/>
                  <a:gd name="connsiteY13" fmla="*/ 108315 h 108410"/>
                  <a:gd name="connsiteX14" fmla="*/ 0 w 101848"/>
                  <a:gd name="connsiteY14" fmla="*/ 108315 h 1084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01848" h="108410">
                    <a:moveTo>
                      <a:pt x="63430" y="62384"/>
                    </a:moveTo>
                    <a:cubicBezTo>
                      <a:pt x="58199" y="44220"/>
                      <a:pt x="53635" y="29956"/>
                      <a:pt x="49926" y="19685"/>
                    </a:cubicBezTo>
                    <a:cubicBezTo>
                      <a:pt x="44981" y="33379"/>
                      <a:pt x="40226" y="47644"/>
                      <a:pt x="35661" y="62384"/>
                    </a:cubicBezTo>
                    <a:lnTo>
                      <a:pt x="63430" y="62384"/>
                    </a:lnTo>
                    <a:close/>
                    <a:moveTo>
                      <a:pt x="0" y="108410"/>
                    </a:moveTo>
                    <a:cubicBezTo>
                      <a:pt x="2568" y="94526"/>
                      <a:pt x="7322" y="77124"/>
                      <a:pt x="14360" y="56392"/>
                    </a:cubicBezTo>
                    <a:cubicBezTo>
                      <a:pt x="21302" y="35661"/>
                      <a:pt x="28624" y="16832"/>
                      <a:pt x="36232" y="0"/>
                    </a:cubicBezTo>
                    <a:lnTo>
                      <a:pt x="64666" y="0"/>
                    </a:lnTo>
                    <a:cubicBezTo>
                      <a:pt x="71798" y="16357"/>
                      <a:pt x="78740" y="34425"/>
                      <a:pt x="85587" y="54300"/>
                    </a:cubicBezTo>
                    <a:cubicBezTo>
                      <a:pt x="92434" y="74271"/>
                      <a:pt x="97855" y="92244"/>
                      <a:pt x="101849" y="108315"/>
                    </a:cubicBezTo>
                    <a:lnTo>
                      <a:pt x="76268" y="108315"/>
                    </a:lnTo>
                    <a:cubicBezTo>
                      <a:pt x="73985" y="99471"/>
                      <a:pt x="71703" y="90913"/>
                      <a:pt x="69326" y="82734"/>
                    </a:cubicBezTo>
                    <a:lnTo>
                      <a:pt x="30146" y="82734"/>
                    </a:lnTo>
                    <a:cubicBezTo>
                      <a:pt x="27388" y="93575"/>
                      <a:pt x="25486" y="102039"/>
                      <a:pt x="24535" y="108315"/>
                    </a:cubicBezTo>
                    <a:lnTo>
                      <a:pt x="0" y="108315"/>
                    </a:lnTo>
                    <a:close/>
                  </a:path>
                </a:pathLst>
              </a:custGeom>
              <a:solidFill>
                <a:srgbClr val="12110C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134" name="Frihåndsform: figur 133">
                <a:extLst>
                  <a:ext uri="{FF2B5EF4-FFF2-40B4-BE49-F238E27FC236}">
                    <a16:creationId xmlns:a16="http://schemas.microsoft.com/office/drawing/2014/main" id="{9D60F7FF-9312-4B18-B135-DACDFAF40752}"/>
                  </a:ext>
                </a:extLst>
              </p:cNvPr>
              <p:cNvSpPr/>
              <p:nvPr/>
            </p:nvSpPr>
            <p:spPr>
              <a:xfrm>
                <a:off x="10740094" y="740423"/>
                <a:ext cx="134466" cy="108315"/>
              </a:xfrm>
              <a:custGeom>
                <a:avLst/>
                <a:gdLst>
                  <a:gd name="connsiteX0" fmla="*/ 32048 w 134466"/>
                  <a:gd name="connsiteY0" fmla="*/ 24155 h 108315"/>
                  <a:gd name="connsiteX1" fmla="*/ 25676 w 134466"/>
                  <a:gd name="connsiteY1" fmla="*/ 108315 h 108315"/>
                  <a:gd name="connsiteX2" fmla="*/ 0 w 134466"/>
                  <a:gd name="connsiteY2" fmla="*/ 108315 h 108315"/>
                  <a:gd name="connsiteX3" fmla="*/ 5706 w 134466"/>
                  <a:gd name="connsiteY3" fmla="*/ 49070 h 108315"/>
                  <a:gd name="connsiteX4" fmla="*/ 12933 w 134466"/>
                  <a:gd name="connsiteY4" fmla="*/ 0 h 108315"/>
                  <a:gd name="connsiteX5" fmla="*/ 46883 w 134466"/>
                  <a:gd name="connsiteY5" fmla="*/ 0 h 108315"/>
                  <a:gd name="connsiteX6" fmla="*/ 67329 w 134466"/>
                  <a:gd name="connsiteY6" fmla="*/ 73415 h 108315"/>
                  <a:gd name="connsiteX7" fmla="*/ 87109 w 134466"/>
                  <a:gd name="connsiteY7" fmla="*/ 0 h 108315"/>
                  <a:gd name="connsiteX8" fmla="*/ 120963 w 134466"/>
                  <a:gd name="connsiteY8" fmla="*/ 0 h 108315"/>
                  <a:gd name="connsiteX9" fmla="*/ 128191 w 134466"/>
                  <a:gd name="connsiteY9" fmla="*/ 49926 h 108315"/>
                  <a:gd name="connsiteX10" fmla="*/ 134467 w 134466"/>
                  <a:gd name="connsiteY10" fmla="*/ 108315 h 108315"/>
                  <a:gd name="connsiteX11" fmla="*/ 108410 w 134466"/>
                  <a:gd name="connsiteY11" fmla="*/ 108315 h 108315"/>
                  <a:gd name="connsiteX12" fmla="*/ 104987 w 134466"/>
                  <a:gd name="connsiteY12" fmla="*/ 64095 h 108315"/>
                  <a:gd name="connsiteX13" fmla="*/ 100517 w 134466"/>
                  <a:gd name="connsiteY13" fmla="*/ 24440 h 108315"/>
                  <a:gd name="connsiteX14" fmla="*/ 79881 w 134466"/>
                  <a:gd name="connsiteY14" fmla="*/ 98425 h 108315"/>
                  <a:gd name="connsiteX15" fmla="*/ 53920 w 134466"/>
                  <a:gd name="connsiteY15" fmla="*/ 98425 h 108315"/>
                  <a:gd name="connsiteX16" fmla="*/ 32048 w 134466"/>
                  <a:gd name="connsiteY16" fmla="*/ 24155 h 1083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34466" h="108315">
                    <a:moveTo>
                      <a:pt x="32048" y="24155"/>
                    </a:moveTo>
                    <a:cubicBezTo>
                      <a:pt x="28719" y="55346"/>
                      <a:pt x="26627" y="83400"/>
                      <a:pt x="25676" y="108315"/>
                    </a:cubicBezTo>
                    <a:lnTo>
                      <a:pt x="0" y="108315"/>
                    </a:lnTo>
                    <a:cubicBezTo>
                      <a:pt x="1141" y="90437"/>
                      <a:pt x="3043" y="70752"/>
                      <a:pt x="5706" y="49070"/>
                    </a:cubicBezTo>
                    <a:cubicBezTo>
                      <a:pt x="8368" y="27388"/>
                      <a:pt x="10746" y="11031"/>
                      <a:pt x="12933" y="0"/>
                    </a:cubicBezTo>
                    <a:lnTo>
                      <a:pt x="46883" y="0"/>
                    </a:lnTo>
                    <a:lnTo>
                      <a:pt x="67329" y="73415"/>
                    </a:lnTo>
                    <a:lnTo>
                      <a:pt x="87109" y="0"/>
                    </a:lnTo>
                    <a:lnTo>
                      <a:pt x="120963" y="0"/>
                    </a:lnTo>
                    <a:cubicBezTo>
                      <a:pt x="123246" y="12648"/>
                      <a:pt x="125623" y="29290"/>
                      <a:pt x="128191" y="49926"/>
                    </a:cubicBezTo>
                    <a:cubicBezTo>
                      <a:pt x="130663" y="70467"/>
                      <a:pt x="132850" y="89962"/>
                      <a:pt x="134467" y="108315"/>
                    </a:cubicBezTo>
                    <a:lnTo>
                      <a:pt x="108410" y="108315"/>
                    </a:lnTo>
                    <a:cubicBezTo>
                      <a:pt x="107269" y="91673"/>
                      <a:pt x="106128" y="76933"/>
                      <a:pt x="104987" y="64095"/>
                    </a:cubicBezTo>
                    <a:cubicBezTo>
                      <a:pt x="103846" y="51257"/>
                      <a:pt x="102324" y="38039"/>
                      <a:pt x="100517" y="24440"/>
                    </a:cubicBezTo>
                    <a:lnTo>
                      <a:pt x="79881" y="98425"/>
                    </a:lnTo>
                    <a:lnTo>
                      <a:pt x="53920" y="98425"/>
                    </a:lnTo>
                    <a:lnTo>
                      <a:pt x="32048" y="24155"/>
                    </a:lnTo>
                    <a:close/>
                  </a:path>
                </a:pathLst>
              </a:custGeom>
              <a:solidFill>
                <a:srgbClr val="12110C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135" name="Frihåndsform: figur 134">
                <a:extLst>
                  <a:ext uri="{FF2B5EF4-FFF2-40B4-BE49-F238E27FC236}">
                    <a16:creationId xmlns:a16="http://schemas.microsoft.com/office/drawing/2014/main" id="{71F61C1D-4EB0-4135-902A-D393961390E7}"/>
                  </a:ext>
                </a:extLst>
              </p:cNvPr>
              <p:cNvSpPr/>
              <p:nvPr/>
            </p:nvSpPr>
            <p:spPr>
              <a:xfrm>
                <a:off x="10888731" y="740423"/>
                <a:ext cx="134371" cy="108315"/>
              </a:xfrm>
              <a:custGeom>
                <a:avLst/>
                <a:gdLst>
                  <a:gd name="connsiteX0" fmla="*/ 32048 w 134371"/>
                  <a:gd name="connsiteY0" fmla="*/ 24155 h 108315"/>
                  <a:gd name="connsiteX1" fmla="*/ 25676 w 134371"/>
                  <a:gd name="connsiteY1" fmla="*/ 108315 h 108315"/>
                  <a:gd name="connsiteX2" fmla="*/ 0 w 134371"/>
                  <a:gd name="connsiteY2" fmla="*/ 108315 h 108315"/>
                  <a:gd name="connsiteX3" fmla="*/ 5706 w 134371"/>
                  <a:gd name="connsiteY3" fmla="*/ 49070 h 108315"/>
                  <a:gd name="connsiteX4" fmla="*/ 12933 w 134371"/>
                  <a:gd name="connsiteY4" fmla="*/ 0 h 108315"/>
                  <a:gd name="connsiteX5" fmla="*/ 46788 w 134371"/>
                  <a:gd name="connsiteY5" fmla="*/ 0 h 108315"/>
                  <a:gd name="connsiteX6" fmla="*/ 67233 w 134371"/>
                  <a:gd name="connsiteY6" fmla="*/ 73415 h 108315"/>
                  <a:gd name="connsiteX7" fmla="*/ 87014 w 134371"/>
                  <a:gd name="connsiteY7" fmla="*/ 0 h 108315"/>
                  <a:gd name="connsiteX8" fmla="*/ 120868 w 134371"/>
                  <a:gd name="connsiteY8" fmla="*/ 0 h 108315"/>
                  <a:gd name="connsiteX9" fmla="*/ 128095 w 134371"/>
                  <a:gd name="connsiteY9" fmla="*/ 49926 h 108315"/>
                  <a:gd name="connsiteX10" fmla="*/ 134372 w 134371"/>
                  <a:gd name="connsiteY10" fmla="*/ 108315 h 108315"/>
                  <a:gd name="connsiteX11" fmla="*/ 108315 w 134371"/>
                  <a:gd name="connsiteY11" fmla="*/ 108315 h 108315"/>
                  <a:gd name="connsiteX12" fmla="*/ 104892 w 134371"/>
                  <a:gd name="connsiteY12" fmla="*/ 64095 h 108315"/>
                  <a:gd name="connsiteX13" fmla="*/ 100422 w 134371"/>
                  <a:gd name="connsiteY13" fmla="*/ 24440 h 108315"/>
                  <a:gd name="connsiteX14" fmla="*/ 79786 w 134371"/>
                  <a:gd name="connsiteY14" fmla="*/ 98425 h 108315"/>
                  <a:gd name="connsiteX15" fmla="*/ 53730 w 134371"/>
                  <a:gd name="connsiteY15" fmla="*/ 98425 h 108315"/>
                  <a:gd name="connsiteX16" fmla="*/ 32048 w 134371"/>
                  <a:gd name="connsiteY16" fmla="*/ 24155 h 1083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34371" h="108315">
                    <a:moveTo>
                      <a:pt x="32048" y="24155"/>
                    </a:moveTo>
                    <a:cubicBezTo>
                      <a:pt x="28719" y="55346"/>
                      <a:pt x="26627" y="83400"/>
                      <a:pt x="25676" y="108315"/>
                    </a:cubicBezTo>
                    <a:lnTo>
                      <a:pt x="0" y="108315"/>
                    </a:lnTo>
                    <a:cubicBezTo>
                      <a:pt x="1141" y="90437"/>
                      <a:pt x="3043" y="70752"/>
                      <a:pt x="5706" y="49070"/>
                    </a:cubicBezTo>
                    <a:cubicBezTo>
                      <a:pt x="8368" y="27388"/>
                      <a:pt x="10746" y="11031"/>
                      <a:pt x="12933" y="0"/>
                    </a:cubicBezTo>
                    <a:lnTo>
                      <a:pt x="46788" y="0"/>
                    </a:lnTo>
                    <a:lnTo>
                      <a:pt x="67233" y="73415"/>
                    </a:lnTo>
                    <a:lnTo>
                      <a:pt x="87014" y="0"/>
                    </a:lnTo>
                    <a:lnTo>
                      <a:pt x="120868" y="0"/>
                    </a:lnTo>
                    <a:cubicBezTo>
                      <a:pt x="123150" y="12648"/>
                      <a:pt x="125528" y="29290"/>
                      <a:pt x="128095" y="49926"/>
                    </a:cubicBezTo>
                    <a:cubicBezTo>
                      <a:pt x="130568" y="70467"/>
                      <a:pt x="132755" y="89962"/>
                      <a:pt x="134372" y="108315"/>
                    </a:cubicBezTo>
                    <a:lnTo>
                      <a:pt x="108315" y="108315"/>
                    </a:lnTo>
                    <a:cubicBezTo>
                      <a:pt x="107174" y="91673"/>
                      <a:pt x="106033" y="76933"/>
                      <a:pt x="104892" y="64095"/>
                    </a:cubicBezTo>
                    <a:cubicBezTo>
                      <a:pt x="103751" y="51257"/>
                      <a:pt x="102229" y="38039"/>
                      <a:pt x="100422" y="24440"/>
                    </a:cubicBezTo>
                    <a:lnTo>
                      <a:pt x="79786" y="98425"/>
                    </a:lnTo>
                    <a:lnTo>
                      <a:pt x="53730" y="98425"/>
                    </a:lnTo>
                    <a:lnTo>
                      <a:pt x="32048" y="24155"/>
                    </a:lnTo>
                    <a:close/>
                  </a:path>
                </a:pathLst>
              </a:custGeom>
              <a:solidFill>
                <a:srgbClr val="12110C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</p:grpSp>
        <p:sp>
          <p:nvSpPr>
            <p:cNvPr id="6" name="Frihåndsform: figur 5">
              <a:extLst>
                <a:ext uri="{FF2B5EF4-FFF2-40B4-BE49-F238E27FC236}">
                  <a16:creationId xmlns:a16="http://schemas.microsoft.com/office/drawing/2014/main" id="{CC283DD3-C420-49F3-A8E6-833791CE9D59}"/>
                </a:ext>
              </a:extLst>
            </p:cNvPr>
            <p:cNvSpPr/>
            <p:nvPr/>
          </p:nvSpPr>
          <p:spPr>
            <a:xfrm>
              <a:off x="11038698" y="740423"/>
              <a:ext cx="70942" cy="108410"/>
            </a:xfrm>
            <a:custGeom>
              <a:avLst/>
              <a:gdLst>
                <a:gd name="connsiteX0" fmla="*/ 0 w 70942"/>
                <a:gd name="connsiteY0" fmla="*/ 0 h 108410"/>
                <a:gd name="connsiteX1" fmla="*/ 70942 w 70942"/>
                <a:gd name="connsiteY1" fmla="*/ 0 h 108410"/>
                <a:gd name="connsiteX2" fmla="*/ 70942 w 70942"/>
                <a:gd name="connsiteY2" fmla="*/ 20256 h 108410"/>
                <a:gd name="connsiteX3" fmla="*/ 23299 w 70942"/>
                <a:gd name="connsiteY3" fmla="*/ 20256 h 108410"/>
                <a:gd name="connsiteX4" fmla="*/ 23299 w 70942"/>
                <a:gd name="connsiteY4" fmla="*/ 43174 h 108410"/>
                <a:gd name="connsiteX5" fmla="*/ 65046 w 70942"/>
                <a:gd name="connsiteY5" fmla="*/ 43174 h 108410"/>
                <a:gd name="connsiteX6" fmla="*/ 65046 w 70942"/>
                <a:gd name="connsiteY6" fmla="*/ 63620 h 108410"/>
                <a:gd name="connsiteX7" fmla="*/ 23299 w 70942"/>
                <a:gd name="connsiteY7" fmla="*/ 63620 h 108410"/>
                <a:gd name="connsiteX8" fmla="*/ 23299 w 70942"/>
                <a:gd name="connsiteY8" fmla="*/ 88060 h 108410"/>
                <a:gd name="connsiteX9" fmla="*/ 70942 w 70942"/>
                <a:gd name="connsiteY9" fmla="*/ 88060 h 108410"/>
                <a:gd name="connsiteX10" fmla="*/ 70942 w 70942"/>
                <a:gd name="connsiteY10" fmla="*/ 108410 h 108410"/>
                <a:gd name="connsiteX11" fmla="*/ 0 w 70942"/>
                <a:gd name="connsiteY11" fmla="*/ 108410 h 108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0942" h="108410">
                  <a:moveTo>
                    <a:pt x="0" y="0"/>
                  </a:moveTo>
                  <a:lnTo>
                    <a:pt x="70942" y="0"/>
                  </a:lnTo>
                  <a:lnTo>
                    <a:pt x="70942" y="20256"/>
                  </a:lnTo>
                  <a:lnTo>
                    <a:pt x="23299" y="20256"/>
                  </a:lnTo>
                  <a:lnTo>
                    <a:pt x="23299" y="43174"/>
                  </a:lnTo>
                  <a:lnTo>
                    <a:pt x="65046" y="43174"/>
                  </a:lnTo>
                  <a:lnTo>
                    <a:pt x="65046" y="63620"/>
                  </a:lnTo>
                  <a:lnTo>
                    <a:pt x="23299" y="63620"/>
                  </a:lnTo>
                  <a:lnTo>
                    <a:pt x="23299" y="88060"/>
                  </a:lnTo>
                  <a:lnTo>
                    <a:pt x="70942" y="88060"/>
                  </a:lnTo>
                  <a:lnTo>
                    <a:pt x="70942" y="108410"/>
                  </a:lnTo>
                  <a:lnTo>
                    <a:pt x="0" y="108410"/>
                  </a:lnTo>
                  <a:close/>
                </a:path>
              </a:pathLst>
            </a:custGeom>
            <a:solidFill>
              <a:srgbClr val="12110C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grpSp>
          <p:nvGrpSpPr>
            <p:cNvPr id="7" name="dasdasda">
              <a:extLst>
                <a:ext uri="{FF2B5EF4-FFF2-40B4-BE49-F238E27FC236}">
                  <a16:creationId xmlns:a16="http://schemas.microsoft.com/office/drawing/2014/main" id="{7621AEBE-5C96-4981-947B-476D3B450ED2}"/>
                </a:ext>
              </a:extLst>
            </p:cNvPr>
            <p:cNvGrpSpPr/>
            <p:nvPr/>
          </p:nvGrpSpPr>
          <p:grpSpPr>
            <a:xfrm>
              <a:off x="10421710" y="740423"/>
              <a:ext cx="794629" cy="252577"/>
              <a:chOff x="10421710" y="740423"/>
              <a:chExt cx="794629" cy="252577"/>
            </a:xfrm>
            <a:solidFill>
              <a:srgbClr val="12110C"/>
            </a:solidFill>
          </p:grpSpPr>
          <p:sp>
            <p:nvSpPr>
              <p:cNvPr id="124" name="Frihåndsform: figur 123">
                <a:extLst>
                  <a:ext uri="{FF2B5EF4-FFF2-40B4-BE49-F238E27FC236}">
                    <a16:creationId xmlns:a16="http://schemas.microsoft.com/office/drawing/2014/main" id="{198A2089-1070-4D21-AAA7-2F4422526876}"/>
                  </a:ext>
                </a:extLst>
              </p:cNvPr>
              <p:cNvSpPr/>
              <p:nvPr/>
            </p:nvSpPr>
            <p:spPr>
              <a:xfrm>
                <a:off x="11123430" y="740423"/>
                <a:ext cx="92909" cy="108410"/>
              </a:xfrm>
              <a:custGeom>
                <a:avLst/>
                <a:gdLst>
                  <a:gd name="connsiteX0" fmla="*/ 69801 w 92909"/>
                  <a:gd name="connsiteY0" fmla="*/ 108410 h 108410"/>
                  <a:gd name="connsiteX1" fmla="*/ 21016 w 92909"/>
                  <a:gd name="connsiteY1" fmla="*/ 34901 h 108410"/>
                  <a:gd name="connsiteX2" fmla="*/ 21016 w 92909"/>
                  <a:gd name="connsiteY2" fmla="*/ 108410 h 108410"/>
                  <a:gd name="connsiteX3" fmla="*/ 0 w 92909"/>
                  <a:gd name="connsiteY3" fmla="*/ 108410 h 108410"/>
                  <a:gd name="connsiteX4" fmla="*/ 0 w 92909"/>
                  <a:gd name="connsiteY4" fmla="*/ 0 h 108410"/>
                  <a:gd name="connsiteX5" fmla="*/ 23869 w 92909"/>
                  <a:gd name="connsiteY5" fmla="*/ 0 h 108410"/>
                  <a:gd name="connsiteX6" fmla="*/ 52208 w 92909"/>
                  <a:gd name="connsiteY6" fmla="*/ 37088 h 108410"/>
                  <a:gd name="connsiteX7" fmla="*/ 71893 w 92909"/>
                  <a:gd name="connsiteY7" fmla="*/ 67994 h 108410"/>
                  <a:gd name="connsiteX8" fmla="*/ 71893 w 92909"/>
                  <a:gd name="connsiteY8" fmla="*/ 0 h 108410"/>
                  <a:gd name="connsiteX9" fmla="*/ 92910 w 92909"/>
                  <a:gd name="connsiteY9" fmla="*/ 0 h 108410"/>
                  <a:gd name="connsiteX10" fmla="*/ 92910 w 92909"/>
                  <a:gd name="connsiteY10" fmla="*/ 108410 h 108410"/>
                  <a:gd name="connsiteX11" fmla="*/ 69801 w 92909"/>
                  <a:gd name="connsiteY11" fmla="*/ 108410 h 1084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92909" h="108410">
                    <a:moveTo>
                      <a:pt x="69801" y="108410"/>
                    </a:moveTo>
                    <a:cubicBezTo>
                      <a:pt x="55251" y="82069"/>
                      <a:pt x="38990" y="57629"/>
                      <a:pt x="21016" y="34901"/>
                    </a:cubicBezTo>
                    <a:lnTo>
                      <a:pt x="21016" y="108410"/>
                    </a:lnTo>
                    <a:lnTo>
                      <a:pt x="0" y="108410"/>
                    </a:lnTo>
                    <a:lnTo>
                      <a:pt x="0" y="0"/>
                    </a:lnTo>
                    <a:lnTo>
                      <a:pt x="23869" y="0"/>
                    </a:lnTo>
                    <a:cubicBezTo>
                      <a:pt x="35091" y="13884"/>
                      <a:pt x="44600" y="26152"/>
                      <a:pt x="52208" y="37088"/>
                    </a:cubicBezTo>
                    <a:cubicBezTo>
                      <a:pt x="59816" y="48024"/>
                      <a:pt x="66378" y="58294"/>
                      <a:pt x="71893" y="67994"/>
                    </a:cubicBezTo>
                    <a:lnTo>
                      <a:pt x="71893" y="0"/>
                    </a:lnTo>
                    <a:lnTo>
                      <a:pt x="92910" y="0"/>
                    </a:lnTo>
                    <a:lnTo>
                      <a:pt x="92910" y="108410"/>
                    </a:lnTo>
                    <a:lnTo>
                      <a:pt x="69801" y="108410"/>
                    </a:lnTo>
                    <a:close/>
                  </a:path>
                </a:pathLst>
              </a:custGeom>
              <a:solidFill>
                <a:srgbClr val="12110C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125" name="Frihåndsform: figur 124">
                <a:extLst>
                  <a:ext uri="{FF2B5EF4-FFF2-40B4-BE49-F238E27FC236}">
                    <a16:creationId xmlns:a16="http://schemas.microsoft.com/office/drawing/2014/main" id="{1008D1ED-5E7E-40D6-9622-971778F0FE7B}"/>
                  </a:ext>
                </a:extLst>
              </p:cNvPr>
              <p:cNvSpPr/>
              <p:nvPr/>
            </p:nvSpPr>
            <p:spPr>
              <a:xfrm>
                <a:off x="10421710" y="882974"/>
                <a:ext cx="91673" cy="108410"/>
              </a:xfrm>
              <a:custGeom>
                <a:avLst/>
                <a:gdLst>
                  <a:gd name="connsiteX0" fmla="*/ 61908 w 91673"/>
                  <a:gd name="connsiteY0" fmla="*/ 108410 h 108410"/>
                  <a:gd name="connsiteX1" fmla="*/ 44600 w 91673"/>
                  <a:gd name="connsiteY1" fmla="*/ 81974 h 108410"/>
                  <a:gd name="connsiteX2" fmla="*/ 23204 w 91673"/>
                  <a:gd name="connsiteY2" fmla="*/ 59626 h 108410"/>
                  <a:gd name="connsiteX3" fmla="*/ 23204 w 91673"/>
                  <a:gd name="connsiteY3" fmla="*/ 108410 h 108410"/>
                  <a:gd name="connsiteX4" fmla="*/ 0 w 91673"/>
                  <a:gd name="connsiteY4" fmla="*/ 108410 h 108410"/>
                  <a:gd name="connsiteX5" fmla="*/ 0 w 91673"/>
                  <a:gd name="connsiteY5" fmla="*/ 0 h 108410"/>
                  <a:gd name="connsiteX6" fmla="*/ 23204 w 91673"/>
                  <a:gd name="connsiteY6" fmla="*/ 0 h 108410"/>
                  <a:gd name="connsiteX7" fmla="*/ 23204 w 91673"/>
                  <a:gd name="connsiteY7" fmla="*/ 45076 h 108410"/>
                  <a:gd name="connsiteX8" fmla="*/ 43935 w 91673"/>
                  <a:gd name="connsiteY8" fmla="*/ 24630 h 108410"/>
                  <a:gd name="connsiteX9" fmla="*/ 61147 w 91673"/>
                  <a:gd name="connsiteY9" fmla="*/ 0 h 108410"/>
                  <a:gd name="connsiteX10" fmla="*/ 88725 w 91673"/>
                  <a:gd name="connsiteY10" fmla="*/ 0 h 108410"/>
                  <a:gd name="connsiteX11" fmla="*/ 45551 w 91673"/>
                  <a:gd name="connsiteY11" fmla="*/ 51543 h 108410"/>
                  <a:gd name="connsiteX12" fmla="*/ 71893 w 91673"/>
                  <a:gd name="connsiteY12" fmla="*/ 78170 h 108410"/>
                  <a:gd name="connsiteX13" fmla="*/ 91673 w 91673"/>
                  <a:gd name="connsiteY13" fmla="*/ 108315 h 108410"/>
                  <a:gd name="connsiteX14" fmla="*/ 61908 w 91673"/>
                  <a:gd name="connsiteY14" fmla="*/ 108315 h 1084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91673" h="108410">
                    <a:moveTo>
                      <a:pt x="61908" y="108410"/>
                    </a:moveTo>
                    <a:cubicBezTo>
                      <a:pt x="57439" y="99757"/>
                      <a:pt x="51733" y="90913"/>
                      <a:pt x="44600" y="81974"/>
                    </a:cubicBezTo>
                    <a:cubicBezTo>
                      <a:pt x="37468" y="73034"/>
                      <a:pt x="30336" y="65617"/>
                      <a:pt x="23204" y="59626"/>
                    </a:cubicBezTo>
                    <a:lnTo>
                      <a:pt x="23204" y="108410"/>
                    </a:lnTo>
                    <a:lnTo>
                      <a:pt x="0" y="108410"/>
                    </a:lnTo>
                    <a:lnTo>
                      <a:pt x="0" y="0"/>
                    </a:lnTo>
                    <a:lnTo>
                      <a:pt x="23204" y="0"/>
                    </a:lnTo>
                    <a:lnTo>
                      <a:pt x="23204" y="45076"/>
                    </a:lnTo>
                    <a:cubicBezTo>
                      <a:pt x="30241" y="39465"/>
                      <a:pt x="37183" y="32713"/>
                      <a:pt x="43935" y="24630"/>
                    </a:cubicBezTo>
                    <a:cubicBezTo>
                      <a:pt x="50782" y="16547"/>
                      <a:pt x="56488" y="8369"/>
                      <a:pt x="61147" y="0"/>
                    </a:cubicBezTo>
                    <a:lnTo>
                      <a:pt x="88725" y="0"/>
                    </a:lnTo>
                    <a:cubicBezTo>
                      <a:pt x="76173" y="20161"/>
                      <a:pt x="61718" y="37278"/>
                      <a:pt x="45551" y="51543"/>
                    </a:cubicBezTo>
                    <a:cubicBezTo>
                      <a:pt x="54300" y="58485"/>
                      <a:pt x="63049" y="67329"/>
                      <a:pt x="71893" y="78170"/>
                    </a:cubicBezTo>
                    <a:cubicBezTo>
                      <a:pt x="80642" y="89011"/>
                      <a:pt x="87299" y="99091"/>
                      <a:pt x="91673" y="108315"/>
                    </a:cubicBezTo>
                    <a:lnTo>
                      <a:pt x="61908" y="108315"/>
                    </a:lnTo>
                    <a:close/>
                  </a:path>
                </a:pathLst>
              </a:custGeom>
              <a:solidFill>
                <a:srgbClr val="12110C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126" name="Frihåndsform: figur 125">
                <a:extLst>
                  <a:ext uri="{FF2B5EF4-FFF2-40B4-BE49-F238E27FC236}">
                    <a16:creationId xmlns:a16="http://schemas.microsoft.com/office/drawing/2014/main" id="{A2632427-5860-4419-B95B-06F865CA2A53}"/>
                  </a:ext>
                </a:extLst>
              </p:cNvPr>
              <p:cNvSpPr/>
              <p:nvPr/>
            </p:nvSpPr>
            <p:spPr>
              <a:xfrm>
                <a:off x="10511291" y="881547"/>
                <a:ext cx="109456" cy="111453"/>
              </a:xfrm>
              <a:custGeom>
                <a:avLst/>
                <a:gdLst>
                  <a:gd name="connsiteX0" fmla="*/ 32143 w 109456"/>
                  <a:gd name="connsiteY0" fmla="*/ 81213 h 111453"/>
                  <a:gd name="connsiteX1" fmla="*/ 54776 w 109456"/>
                  <a:gd name="connsiteY1" fmla="*/ 90532 h 111453"/>
                  <a:gd name="connsiteX2" fmla="*/ 77409 w 109456"/>
                  <a:gd name="connsiteY2" fmla="*/ 81213 h 111453"/>
                  <a:gd name="connsiteX3" fmla="*/ 85587 w 109456"/>
                  <a:gd name="connsiteY3" fmla="*/ 55727 h 111453"/>
                  <a:gd name="connsiteX4" fmla="*/ 77409 w 109456"/>
                  <a:gd name="connsiteY4" fmla="*/ 30241 h 111453"/>
                  <a:gd name="connsiteX5" fmla="*/ 54776 w 109456"/>
                  <a:gd name="connsiteY5" fmla="*/ 20921 h 111453"/>
                  <a:gd name="connsiteX6" fmla="*/ 32143 w 109456"/>
                  <a:gd name="connsiteY6" fmla="*/ 30241 h 111453"/>
                  <a:gd name="connsiteX7" fmla="*/ 23869 w 109456"/>
                  <a:gd name="connsiteY7" fmla="*/ 55822 h 111453"/>
                  <a:gd name="connsiteX8" fmla="*/ 32143 w 109456"/>
                  <a:gd name="connsiteY8" fmla="*/ 81213 h 111453"/>
                  <a:gd name="connsiteX9" fmla="*/ 6942 w 109456"/>
                  <a:gd name="connsiteY9" fmla="*/ 26912 h 111453"/>
                  <a:gd name="connsiteX10" fmla="*/ 26247 w 109456"/>
                  <a:gd name="connsiteY10" fmla="*/ 7132 h 111453"/>
                  <a:gd name="connsiteX11" fmla="*/ 54776 w 109456"/>
                  <a:gd name="connsiteY11" fmla="*/ 0 h 111453"/>
                  <a:gd name="connsiteX12" fmla="*/ 83305 w 109456"/>
                  <a:gd name="connsiteY12" fmla="*/ 7132 h 111453"/>
                  <a:gd name="connsiteX13" fmla="*/ 102610 w 109456"/>
                  <a:gd name="connsiteY13" fmla="*/ 26912 h 111453"/>
                  <a:gd name="connsiteX14" fmla="*/ 109457 w 109456"/>
                  <a:gd name="connsiteY14" fmla="*/ 55727 h 111453"/>
                  <a:gd name="connsiteX15" fmla="*/ 102610 w 109456"/>
                  <a:gd name="connsiteY15" fmla="*/ 84541 h 111453"/>
                  <a:gd name="connsiteX16" fmla="*/ 83305 w 109456"/>
                  <a:gd name="connsiteY16" fmla="*/ 104321 h 111453"/>
                  <a:gd name="connsiteX17" fmla="*/ 54776 w 109456"/>
                  <a:gd name="connsiteY17" fmla="*/ 111454 h 111453"/>
                  <a:gd name="connsiteX18" fmla="*/ 26247 w 109456"/>
                  <a:gd name="connsiteY18" fmla="*/ 104321 h 111453"/>
                  <a:gd name="connsiteX19" fmla="*/ 6942 w 109456"/>
                  <a:gd name="connsiteY19" fmla="*/ 84541 h 111453"/>
                  <a:gd name="connsiteX20" fmla="*/ 0 w 109456"/>
                  <a:gd name="connsiteY20" fmla="*/ 55727 h 111453"/>
                  <a:gd name="connsiteX21" fmla="*/ 6942 w 109456"/>
                  <a:gd name="connsiteY21" fmla="*/ 26912 h 1114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09456" h="111453">
                    <a:moveTo>
                      <a:pt x="32143" y="81213"/>
                    </a:moveTo>
                    <a:cubicBezTo>
                      <a:pt x="37658" y="87394"/>
                      <a:pt x="45266" y="90532"/>
                      <a:pt x="54776" y="90532"/>
                    </a:cubicBezTo>
                    <a:cubicBezTo>
                      <a:pt x="64286" y="90532"/>
                      <a:pt x="71893" y="87394"/>
                      <a:pt x="77409" y="81213"/>
                    </a:cubicBezTo>
                    <a:cubicBezTo>
                      <a:pt x="82924" y="74936"/>
                      <a:pt x="85587" y="66473"/>
                      <a:pt x="85587" y="55727"/>
                    </a:cubicBezTo>
                    <a:cubicBezTo>
                      <a:pt x="85587" y="44981"/>
                      <a:pt x="82829" y="36517"/>
                      <a:pt x="77409" y="30241"/>
                    </a:cubicBezTo>
                    <a:cubicBezTo>
                      <a:pt x="71893" y="23964"/>
                      <a:pt x="64381" y="20921"/>
                      <a:pt x="54776" y="20921"/>
                    </a:cubicBezTo>
                    <a:cubicBezTo>
                      <a:pt x="45171" y="20921"/>
                      <a:pt x="37658" y="24060"/>
                      <a:pt x="32143" y="30241"/>
                    </a:cubicBezTo>
                    <a:cubicBezTo>
                      <a:pt x="26627" y="36422"/>
                      <a:pt x="23869" y="44981"/>
                      <a:pt x="23869" y="55822"/>
                    </a:cubicBezTo>
                    <a:cubicBezTo>
                      <a:pt x="23869" y="66568"/>
                      <a:pt x="26627" y="75031"/>
                      <a:pt x="32143" y="81213"/>
                    </a:cubicBezTo>
                    <a:moveTo>
                      <a:pt x="6942" y="26912"/>
                    </a:moveTo>
                    <a:cubicBezTo>
                      <a:pt x="11507" y="18449"/>
                      <a:pt x="17973" y="11887"/>
                      <a:pt x="26247" y="7132"/>
                    </a:cubicBezTo>
                    <a:cubicBezTo>
                      <a:pt x="34520" y="2377"/>
                      <a:pt x="44030" y="0"/>
                      <a:pt x="54776" y="0"/>
                    </a:cubicBezTo>
                    <a:cubicBezTo>
                      <a:pt x="65522" y="0"/>
                      <a:pt x="75031" y="2377"/>
                      <a:pt x="83305" y="7132"/>
                    </a:cubicBezTo>
                    <a:cubicBezTo>
                      <a:pt x="91578" y="11887"/>
                      <a:pt x="98045" y="18449"/>
                      <a:pt x="102610" y="26912"/>
                    </a:cubicBezTo>
                    <a:cubicBezTo>
                      <a:pt x="107174" y="35376"/>
                      <a:pt x="109457" y="44981"/>
                      <a:pt x="109457" y="55727"/>
                    </a:cubicBezTo>
                    <a:cubicBezTo>
                      <a:pt x="109457" y="66473"/>
                      <a:pt x="107174" y="76078"/>
                      <a:pt x="102610" y="84541"/>
                    </a:cubicBezTo>
                    <a:cubicBezTo>
                      <a:pt x="98045" y="93005"/>
                      <a:pt x="91578" y="99566"/>
                      <a:pt x="83305" y="104321"/>
                    </a:cubicBezTo>
                    <a:cubicBezTo>
                      <a:pt x="75031" y="109076"/>
                      <a:pt x="65522" y="111454"/>
                      <a:pt x="54776" y="111454"/>
                    </a:cubicBezTo>
                    <a:cubicBezTo>
                      <a:pt x="44030" y="111454"/>
                      <a:pt x="34520" y="109076"/>
                      <a:pt x="26247" y="104321"/>
                    </a:cubicBezTo>
                    <a:cubicBezTo>
                      <a:pt x="17973" y="99566"/>
                      <a:pt x="11507" y="93005"/>
                      <a:pt x="6942" y="84541"/>
                    </a:cubicBezTo>
                    <a:cubicBezTo>
                      <a:pt x="2377" y="76078"/>
                      <a:pt x="0" y="66473"/>
                      <a:pt x="0" y="55727"/>
                    </a:cubicBezTo>
                    <a:cubicBezTo>
                      <a:pt x="0" y="44981"/>
                      <a:pt x="2377" y="35376"/>
                      <a:pt x="6942" y="26912"/>
                    </a:cubicBezTo>
                  </a:path>
                </a:pathLst>
              </a:custGeom>
              <a:solidFill>
                <a:srgbClr val="12110C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127" name="Frihåndsform: figur 126">
                <a:extLst>
                  <a:ext uri="{FF2B5EF4-FFF2-40B4-BE49-F238E27FC236}">
                    <a16:creationId xmlns:a16="http://schemas.microsoft.com/office/drawing/2014/main" id="{8DC8B1D7-587F-452A-8D33-3B95320F4A07}"/>
                  </a:ext>
                </a:extLst>
              </p:cNvPr>
              <p:cNvSpPr/>
              <p:nvPr/>
            </p:nvSpPr>
            <p:spPr>
              <a:xfrm>
                <a:off x="10632540" y="883069"/>
                <a:ext cx="134276" cy="108410"/>
              </a:xfrm>
              <a:custGeom>
                <a:avLst/>
                <a:gdLst>
                  <a:gd name="connsiteX0" fmla="*/ 32048 w 134276"/>
                  <a:gd name="connsiteY0" fmla="*/ 24155 h 108410"/>
                  <a:gd name="connsiteX1" fmla="*/ 25676 w 134276"/>
                  <a:gd name="connsiteY1" fmla="*/ 108315 h 108410"/>
                  <a:gd name="connsiteX2" fmla="*/ 0 w 134276"/>
                  <a:gd name="connsiteY2" fmla="*/ 108315 h 108410"/>
                  <a:gd name="connsiteX3" fmla="*/ 5611 w 134276"/>
                  <a:gd name="connsiteY3" fmla="*/ 49070 h 108410"/>
                  <a:gd name="connsiteX4" fmla="*/ 12838 w 134276"/>
                  <a:gd name="connsiteY4" fmla="*/ 0 h 108410"/>
                  <a:gd name="connsiteX5" fmla="*/ 46693 w 134276"/>
                  <a:gd name="connsiteY5" fmla="*/ 0 h 108410"/>
                  <a:gd name="connsiteX6" fmla="*/ 67138 w 134276"/>
                  <a:gd name="connsiteY6" fmla="*/ 73415 h 108410"/>
                  <a:gd name="connsiteX7" fmla="*/ 86919 w 134276"/>
                  <a:gd name="connsiteY7" fmla="*/ 0 h 108410"/>
                  <a:gd name="connsiteX8" fmla="*/ 120773 w 134276"/>
                  <a:gd name="connsiteY8" fmla="*/ 0 h 108410"/>
                  <a:gd name="connsiteX9" fmla="*/ 128000 w 134276"/>
                  <a:gd name="connsiteY9" fmla="*/ 49926 h 108410"/>
                  <a:gd name="connsiteX10" fmla="*/ 134277 w 134276"/>
                  <a:gd name="connsiteY10" fmla="*/ 108410 h 108410"/>
                  <a:gd name="connsiteX11" fmla="*/ 108220 w 134276"/>
                  <a:gd name="connsiteY11" fmla="*/ 108410 h 108410"/>
                  <a:gd name="connsiteX12" fmla="*/ 104797 w 134276"/>
                  <a:gd name="connsiteY12" fmla="*/ 64190 h 108410"/>
                  <a:gd name="connsiteX13" fmla="*/ 100327 w 134276"/>
                  <a:gd name="connsiteY13" fmla="*/ 24535 h 108410"/>
                  <a:gd name="connsiteX14" fmla="*/ 79691 w 134276"/>
                  <a:gd name="connsiteY14" fmla="*/ 98520 h 108410"/>
                  <a:gd name="connsiteX15" fmla="*/ 53635 w 134276"/>
                  <a:gd name="connsiteY15" fmla="*/ 98520 h 108410"/>
                  <a:gd name="connsiteX16" fmla="*/ 32048 w 134276"/>
                  <a:gd name="connsiteY16" fmla="*/ 24155 h 1084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34276" h="108410">
                    <a:moveTo>
                      <a:pt x="32048" y="24155"/>
                    </a:moveTo>
                    <a:cubicBezTo>
                      <a:pt x="28719" y="55346"/>
                      <a:pt x="26627" y="83400"/>
                      <a:pt x="25676" y="108315"/>
                    </a:cubicBezTo>
                    <a:lnTo>
                      <a:pt x="0" y="108315"/>
                    </a:lnTo>
                    <a:cubicBezTo>
                      <a:pt x="1141" y="90437"/>
                      <a:pt x="3043" y="70752"/>
                      <a:pt x="5611" y="49070"/>
                    </a:cubicBezTo>
                    <a:cubicBezTo>
                      <a:pt x="8273" y="27388"/>
                      <a:pt x="10651" y="11031"/>
                      <a:pt x="12838" y="0"/>
                    </a:cubicBezTo>
                    <a:lnTo>
                      <a:pt x="46693" y="0"/>
                    </a:lnTo>
                    <a:lnTo>
                      <a:pt x="67138" y="73415"/>
                    </a:lnTo>
                    <a:lnTo>
                      <a:pt x="86919" y="0"/>
                    </a:lnTo>
                    <a:lnTo>
                      <a:pt x="120773" y="0"/>
                    </a:lnTo>
                    <a:cubicBezTo>
                      <a:pt x="123055" y="12743"/>
                      <a:pt x="125433" y="29385"/>
                      <a:pt x="128000" y="49926"/>
                    </a:cubicBezTo>
                    <a:cubicBezTo>
                      <a:pt x="130568" y="70562"/>
                      <a:pt x="132660" y="89962"/>
                      <a:pt x="134277" y="108410"/>
                    </a:cubicBezTo>
                    <a:lnTo>
                      <a:pt x="108220" y="108410"/>
                    </a:lnTo>
                    <a:cubicBezTo>
                      <a:pt x="107079" y="91769"/>
                      <a:pt x="105938" y="77028"/>
                      <a:pt x="104797" y="64190"/>
                    </a:cubicBezTo>
                    <a:cubicBezTo>
                      <a:pt x="103656" y="51352"/>
                      <a:pt x="102134" y="38134"/>
                      <a:pt x="100327" y="24535"/>
                    </a:cubicBezTo>
                    <a:lnTo>
                      <a:pt x="79691" y="98520"/>
                    </a:lnTo>
                    <a:lnTo>
                      <a:pt x="53635" y="98520"/>
                    </a:lnTo>
                    <a:lnTo>
                      <a:pt x="32048" y="24155"/>
                    </a:lnTo>
                    <a:close/>
                  </a:path>
                </a:pathLst>
              </a:custGeom>
              <a:solidFill>
                <a:srgbClr val="12110C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128" name="Frihåndsform: figur 127">
                <a:extLst>
                  <a:ext uri="{FF2B5EF4-FFF2-40B4-BE49-F238E27FC236}">
                    <a16:creationId xmlns:a16="http://schemas.microsoft.com/office/drawing/2014/main" id="{BDB26C57-ECF6-4D9A-97CE-A5BC97FDC73B}"/>
                  </a:ext>
                </a:extLst>
              </p:cNvPr>
              <p:cNvSpPr/>
              <p:nvPr/>
            </p:nvSpPr>
            <p:spPr>
              <a:xfrm>
                <a:off x="10781176" y="883069"/>
                <a:ext cx="134371" cy="108410"/>
              </a:xfrm>
              <a:custGeom>
                <a:avLst/>
                <a:gdLst>
                  <a:gd name="connsiteX0" fmla="*/ 32048 w 134371"/>
                  <a:gd name="connsiteY0" fmla="*/ 24155 h 108410"/>
                  <a:gd name="connsiteX1" fmla="*/ 25676 w 134371"/>
                  <a:gd name="connsiteY1" fmla="*/ 108315 h 108410"/>
                  <a:gd name="connsiteX2" fmla="*/ 0 w 134371"/>
                  <a:gd name="connsiteY2" fmla="*/ 108315 h 108410"/>
                  <a:gd name="connsiteX3" fmla="*/ 5611 w 134371"/>
                  <a:gd name="connsiteY3" fmla="*/ 49070 h 108410"/>
                  <a:gd name="connsiteX4" fmla="*/ 12838 w 134371"/>
                  <a:gd name="connsiteY4" fmla="*/ 0 h 108410"/>
                  <a:gd name="connsiteX5" fmla="*/ 46788 w 134371"/>
                  <a:gd name="connsiteY5" fmla="*/ 0 h 108410"/>
                  <a:gd name="connsiteX6" fmla="*/ 67233 w 134371"/>
                  <a:gd name="connsiteY6" fmla="*/ 73415 h 108410"/>
                  <a:gd name="connsiteX7" fmla="*/ 87014 w 134371"/>
                  <a:gd name="connsiteY7" fmla="*/ 0 h 108410"/>
                  <a:gd name="connsiteX8" fmla="*/ 120868 w 134371"/>
                  <a:gd name="connsiteY8" fmla="*/ 0 h 108410"/>
                  <a:gd name="connsiteX9" fmla="*/ 128095 w 134371"/>
                  <a:gd name="connsiteY9" fmla="*/ 49926 h 108410"/>
                  <a:gd name="connsiteX10" fmla="*/ 134372 w 134371"/>
                  <a:gd name="connsiteY10" fmla="*/ 108410 h 108410"/>
                  <a:gd name="connsiteX11" fmla="*/ 108315 w 134371"/>
                  <a:gd name="connsiteY11" fmla="*/ 108410 h 108410"/>
                  <a:gd name="connsiteX12" fmla="*/ 104892 w 134371"/>
                  <a:gd name="connsiteY12" fmla="*/ 64190 h 108410"/>
                  <a:gd name="connsiteX13" fmla="*/ 100422 w 134371"/>
                  <a:gd name="connsiteY13" fmla="*/ 24535 h 108410"/>
                  <a:gd name="connsiteX14" fmla="*/ 79786 w 134371"/>
                  <a:gd name="connsiteY14" fmla="*/ 98520 h 108410"/>
                  <a:gd name="connsiteX15" fmla="*/ 53730 w 134371"/>
                  <a:gd name="connsiteY15" fmla="*/ 98520 h 108410"/>
                  <a:gd name="connsiteX16" fmla="*/ 32048 w 134371"/>
                  <a:gd name="connsiteY16" fmla="*/ 24155 h 1084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34371" h="108410">
                    <a:moveTo>
                      <a:pt x="32048" y="24155"/>
                    </a:moveTo>
                    <a:cubicBezTo>
                      <a:pt x="28719" y="55346"/>
                      <a:pt x="26627" y="83400"/>
                      <a:pt x="25676" y="108315"/>
                    </a:cubicBezTo>
                    <a:lnTo>
                      <a:pt x="0" y="108315"/>
                    </a:lnTo>
                    <a:cubicBezTo>
                      <a:pt x="1141" y="90437"/>
                      <a:pt x="3043" y="70752"/>
                      <a:pt x="5611" y="49070"/>
                    </a:cubicBezTo>
                    <a:cubicBezTo>
                      <a:pt x="8273" y="27388"/>
                      <a:pt x="10651" y="11031"/>
                      <a:pt x="12838" y="0"/>
                    </a:cubicBezTo>
                    <a:lnTo>
                      <a:pt x="46788" y="0"/>
                    </a:lnTo>
                    <a:lnTo>
                      <a:pt x="67233" y="73415"/>
                    </a:lnTo>
                    <a:lnTo>
                      <a:pt x="87014" y="0"/>
                    </a:lnTo>
                    <a:lnTo>
                      <a:pt x="120868" y="0"/>
                    </a:lnTo>
                    <a:cubicBezTo>
                      <a:pt x="123150" y="12743"/>
                      <a:pt x="125528" y="29385"/>
                      <a:pt x="128095" y="49926"/>
                    </a:cubicBezTo>
                    <a:cubicBezTo>
                      <a:pt x="130663" y="70562"/>
                      <a:pt x="132755" y="89962"/>
                      <a:pt x="134372" y="108410"/>
                    </a:cubicBezTo>
                    <a:lnTo>
                      <a:pt x="108315" y="108410"/>
                    </a:lnTo>
                    <a:cubicBezTo>
                      <a:pt x="107174" y="91769"/>
                      <a:pt x="106033" y="77028"/>
                      <a:pt x="104892" y="64190"/>
                    </a:cubicBezTo>
                    <a:cubicBezTo>
                      <a:pt x="103751" y="51352"/>
                      <a:pt x="102229" y="38134"/>
                      <a:pt x="100422" y="24535"/>
                    </a:cubicBezTo>
                    <a:lnTo>
                      <a:pt x="79786" y="98520"/>
                    </a:lnTo>
                    <a:lnTo>
                      <a:pt x="53730" y="98520"/>
                    </a:lnTo>
                    <a:lnTo>
                      <a:pt x="32048" y="24155"/>
                    </a:lnTo>
                    <a:close/>
                  </a:path>
                </a:pathLst>
              </a:custGeom>
              <a:solidFill>
                <a:srgbClr val="12110C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129" name="Frihåndsform: figur 128">
                <a:extLst>
                  <a:ext uri="{FF2B5EF4-FFF2-40B4-BE49-F238E27FC236}">
                    <a16:creationId xmlns:a16="http://schemas.microsoft.com/office/drawing/2014/main" id="{DA3D2A55-9CDD-41DF-AABE-00CE7EB6898C}"/>
                  </a:ext>
                </a:extLst>
              </p:cNvPr>
              <p:cNvSpPr/>
              <p:nvPr/>
            </p:nvSpPr>
            <p:spPr>
              <a:xfrm>
                <a:off x="10931144" y="883069"/>
                <a:ext cx="89200" cy="109932"/>
              </a:xfrm>
              <a:custGeom>
                <a:avLst/>
                <a:gdLst>
                  <a:gd name="connsiteX0" fmla="*/ 89201 w 89200"/>
                  <a:gd name="connsiteY0" fmla="*/ 0 h 109932"/>
                  <a:gd name="connsiteX1" fmla="*/ 89201 w 89200"/>
                  <a:gd name="connsiteY1" fmla="*/ 65997 h 109932"/>
                  <a:gd name="connsiteX2" fmla="*/ 83875 w 89200"/>
                  <a:gd name="connsiteY2" fmla="*/ 89201 h 109932"/>
                  <a:gd name="connsiteX3" fmla="*/ 68470 w 89200"/>
                  <a:gd name="connsiteY3" fmla="*/ 104511 h 109932"/>
                  <a:gd name="connsiteX4" fmla="*/ 44600 w 89200"/>
                  <a:gd name="connsiteY4" fmla="*/ 109932 h 109932"/>
                  <a:gd name="connsiteX5" fmla="*/ 20731 w 89200"/>
                  <a:gd name="connsiteY5" fmla="*/ 104511 h 109932"/>
                  <a:gd name="connsiteX6" fmla="*/ 5325 w 89200"/>
                  <a:gd name="connsiteY6" fmla="*/ 89201 h 109932"/>
                  <a:gd name="connsiteX7" fmla="*/ 0 w 89200"/>
                  <a:gd name="connsiteY7" fmla="*/ 65997 h 109932"/>
                  <a:gd name="connsiteX8" fmla="*/ 0 w 89200"/>
                  <a:gd name="connsiteY8" fmla="*/ 0 h 109932"/>
                  <a:gd name="connsiteX9" fmla="*/ 23204 w 89200"/>
                  <a:gd name="connsiteY9" fmla="*/ 0 h 109932"/>
                  <a:gd name="connsiteX10" fmla="*/ 23204 w 89200"/>
                  <a:gd name="connsiteY10" fmla="*/ 62954 h 109932"/>
                  <a:gd name="connsiteX11" fmla="*/ 28814 w 89200"/>
                  <a:gd name="connsiteY11" fmla="*/ 82259 h 109932"/>
                  <a:gd name="connsiteX12" fmla="*/ 45076 w 89200"/>
                  <a:gd name="connsiteY12" fmla="*/ 89011 h 109932"/>
                  <a:gd name="connsiteX13" fmla="*/ 61337 w 89200"/>
                  <a:gd name="connsiteY13" fmla="*/ 82259 h 109932"/>
                  <a:gd name="connsiteX14" fmla="*/ 66948 w 89200"/>
                  <a:gd name="connsiteY14" fmla="*/ 62954 h 109932"/>
                  <a:gd name="connsiteX15" fmla="*/ 66948 w 89200"/>
                  <a:gd name="connsiteY15" fmla="*/ 0 h 109932"/>
                  <a:gd name="connsiteX16" fmla="*/ 89201 w 89200"/>
                  <a:gd name="connsiteY16" fmla="*/ 0 h 1099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89200" h="109932">
                    <a:moveTo>
                      <a:pt x="89201" y="0"/>
                    </a:moveTo>
                    <a:lnTo>
                      <a:pt x="89201" y="65997"/>
                    </a:lnTo>
                    <a:cubicBezTo>
                      <a:pt x="89201" y="74841"/>
                      <a:pt x="87394" y="82639"/>
                      <a:pt x="83875" y="89201"/>
                    </a:cubicBezTo>
                    <a:cubicBezTo>
                      <a:pt x="80262" y="95763"/>
                      <a:pt x="75127" y="100898"/>
                      <a:pt x="68470" y="104511"/>
                    </a:cubicBezTo>
                    <a:cubicBezTo>
                      <a:pt x="61718" y="108125"/>
                      <a:pt x="53825" y="109932"/>
                      <a:pt x="44600" y="109932"/>
                    </a:cubicBezTo>
                    <a:cubicBezTo>
                      <a:pt x="35376" y="109932"/>
                      <a:pt x="27483" y="108125"/>
                      <a:pt x="20731" y="104511"/>
                    </a:cubicBezTo>
                    <a:cubicBezTo>
                      <a:pt x="14074" y="100898"/>
                      <a:pt x="8939" y="95763"/>
                      <a:pt x="5325" y="89201"/>
                    </a:cubicBezTo>
                    <a:cubicBezTo>
                      <a:pt x="1807" y="82639"/>
                      <a:pt x="0" y="74841"/>
                      <a:pt x="0" y="65997"/>
                    </a:cubicBezTo>
                    <a:lnTo>
                      <a:pt x="0" y="0"/>
                    </a:lnTo>
                    <a:lnTo>
                      <a:pt x="23204" y="0"/>
                    </a:lnTo>
                    <a:lnTo>
                      <a:pt x="23204" y="62954"/>
                    </a:lnTo>
                    <a:cubicBezTo>
                      <a:pt x="23204" y="71323"/>
                      <a:pt x="25010" y="77789"/>
                      <a:pt x="28814" y="82259"/>
                    </a:cubicBezTo>
                    <a:cubicBezTo>
                      <a:pt x="32523" y="86728"/>
                      <a:pt x="37944" y="89011"/>
                      <a:pt x="45076" y="89011"/>
                    </a:cubicBezTo>
                    <a:cubicBezTo>
                      <a:pt x="52208" y="89011"/>
                      <a:pt x="57629" y="86728"/>
                      <a:pt x="61337" y="82259"/>
                    </a:cubicBezTo>
                    <a:cubicBezTo>
                      <a:pt x="65046" y="77789"/>
                      <a:pt x="66948" y="71323"/>
                      <a:pt x="66948" y="62954"/>
                    </a:cubicBezTo>
                    <a:lnTo>
                      <a:pt x="66948" y="0"/>
                    </a:lnTo>
                    <a:lnTo>
                      <a:pt x="89201" y="0"/>
                    </a:lnTo>
                    <a:close/>
                  </a:path>
                </a:pathLst>
              </a:custGeom>
              <a:solidFill>
                <a:srgbClr val="12110C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130" name="Frihåndsform: figur 129">
                <a:extLst>
                  <a:ext uri="{FF2B5EF4-FFF2-40B4-BE49-F238E27FC236}">
                    <a16:creationId xmlns:a16="http://schemas.microsoft.com/office/drawing/2014/main" id="{E228144D-3102-44B5-AAA0-426CBB351D1B}"/>
                  </a:ext>
                </a:extLst>
              </p:cNvPr>
              <p:cNvSpPr/>
              <p:nvPr/>
            </p:nvSpPr>
            <p:spPr>
              <a:xfrm>
                <a:off x="11037082" y="882974"/>
                <a:ext cx="92909" cy="108410"/>
              </a:xfrm>
              <a:custGeom>
                <a:avLst/>
                <a:gdLst>
                  <a:gd name="connsiteX0" fmla="*/ 69801 w 92909"/>
                  <a:gd name="connsiteY0" fmla="*/ 108410 h 108410"/>
                  <a:gd name="connsiteX1" fmla="*/ 21016 w 92909"/>
                  <a:gd name="connsiteY1" fmla="*/ 34901 h 108410"/>
                  <a:gd name="connsiteX2" fmla="*/ 21016 w 92909"/>
                  <a:gd name="connsiteY2" fmla="*/ 108410 h 108410"/>
                  <a:gd name="connsiteX3" fmla="*/ 0 w 92909"/>
                  <a:gd name="connsiteY3" fmla="*/ 108410 h 108410"/>
                  <a:gd name="connsiteX4" fmla="*/ 0 w 92909"/>
                  <a:gd name="connsiteY4" fmla="*/ 0 h 108410"/>
                  <a:gd name="connsiteX5" fmla="*/ 23869 w 92909"/>
                  <a:gd name="connsiteY5" fmla="*/ 0 h 108410"/>
                  <a:gd name="connsiteX6" fmla="*/ 52208 w 92909"/>
                  <a:gd name="connsiteY6" fmla="*/ 37088 h 108410"/>
                  <a:gd name="connsiteX7" fmla="*/ 71893 w 92909"/>
                  <a:gd name="connsiteY7" fmla="*/ 67994 h 108410"/>
                  <a:gd name="connsiteX8" fmla="*/ 71893 w 92909"/>
                  <a:gd name="connsiteY8" fmla="*/ 0 h 108410"/>
                  <a:gd name="connsiteX9" fmla="*/ 92910 w 92909"/>
                  <a:gd name="connsiteY9" fmla="*/ 0 h 108410"/>
                  <a:gd name="connsiteX10" fmla="*/ 92910 w 92909"/>
                  <a:gd name="connsiteY10" fmla="*/ 108410 h 108410"/>
                  <a:gd name="connsiteX11" fmla="*/ 69801 w 92909"/>
                  <a:gd name="connsiteY11" fmla="*/ 108410 h 1084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92909" h="108410">
                    <a:moveTo>
                      <a:pt x="69801" y="108410"/>
                    </a:moveTo>
                    <a:cubicBezTo>
                      <a:pt x="55251" y="82069"/>
                      <a:pt x="38990" y="57534"/>
                      <a:pt x="21016" y="34901"/>
                    </a:cubicBezTo>
                    <a:lnTo>
                      <a:pt x="21016" y="108410"/>
                    </a:lnTo>
                    <a:lnTo>
                      <a:pt x="0" y="108410"/>
                    </a:lnTo>
                    <a:lnTo>
                      <a:pt x="0" y="0"/>
                    </a:lnTo>
                    <a:lnTo>
                      <a:pt x="23869" y="0"/>
                    </a:lnTo>
                    <a:cubicBezTo>
                      <a:pt x="35091" y="13884"/>
                      <a:pt x="44600" y="26152"/>
                      <a:pt x="52208" y="37088"/>
                    </a:cubicBezTo>
                    <a:cubicBezTo>
                      <a:pt x="59816" y="47929"/>
                      <a:pt x="66378" y="58294"/>
                      <a:pt x="71893" y="67994"/>
                    </a:cubicBezTo>
                    <a:lnTo>
                      <a:pt x="71893" y="0"/>
                    </a:lnTo>
                    <a:lnTo>
                      <a:pt x="92910" y="0"/>
                    </a:lnTo>
                    <a:lnTo>
                      <a:pt x="92910" y="108410"/>
                    </a:lnTo>
                    <a:lnTo>
                      <a:pt x="69801" y="108410"/>
                    </a:lnTo>
                    <a:close/>
                  </a:path>
                </a:pathLst>
              </a:custGeom>
              <a:solidFill>
                <a:srgbClr val="12110C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</p:grpSp>
        <p:sp>
          <p:nvSpPr>
            <p:cNvPr id="8" name="Frihåndsform: figur 7">
              <a:extLst>
                <a:ext uri="{FF2B5EF4-FFF2-40B4-BE49-F238E27FC236}">
                  <a16:creationId xmlns:a16="http://schemas.microsoft.com/office/drawing/2014/main" id="{E19A827A-6D4D-464E-A9EB-EC6B857A653F}"/>
                </a:ext>
              </a:extLst>
            </p:cNvPr>
            <p:cNvSpPr/>
            <p:nvPr/>
          </p:nvSpPr>
          <p:spPr>
            <a:xfrm>
              <a:off x="11146348" y="883069"/>
              <a:ext cx="70847" cy="108315"/>
            </a:xfrm>
            <a:custGeom>
              <a:avLst/>
              <a:gdLst>
                <a:gd name="connsiteX0" fmla="*/ 0 w 70847"/>
                <a:gd name="connsiteY0" fmla="*/ 0 h 108315"/>
                <a:gd name="connsiteX1" fmla="*/ 0 w 70847"/>
                <a:gd name="connsiteY1" fmla="*/ 108315 h 108315"/>
                <a:gd name="connsiteX2" fmla="*/ 70847 w 70847"/>
                <a:gd name="connsiteY2" fmla="*/ 108315 h 108315"/>
                <a:gd name="connsiteX3" fmla="*/ 70847 w 70847"/>
                <a:gd name="connsiteY3" fmla="*/ 88060 h 108315"/>
                <a:gd name="connsiteX4" fmla="*/ 23204 w 70847"/>
                <a:gd name="connsiteY4" fmla="*/ 88060 h 108315"/>
                <a:gd name="connsiteX5" fmla="*/ 23204 w 70847"/>
                <a:gd name="connsiteY5" fmla="*/ 63620 h 108315"/>
                <a:gd name="connsiteX6" fmla="*/ 64951 w 70847"/>
                <a:gd name="connsiteY6" fmla="*/ 63620 h 108315"/>
                <a:gd name="connsiteX7" fmla="*/ 64951 w 70847"/>
                <a:gd name="connsiteY7" fmla="*/ 43174 h 108315"/>
                <a:gd name="connsiteX8" fmla="*/ 23204 w 70847"/>
                <a:gd name="connsiteY8" fmla="*/ 43174 h 108315"/>
                <a:gd name="connsiteX9" fmla="*/ 23204 w 70847"/>
                <a:gd name="connsiteY9" fmla="*/ 20256 h 108315"/>
                <a:gd name="connsiteX10" fmla="*/ 70847 w 70847"/>
                <a:gd name="connsiteY10" fmla="*/ 20256 h 108315"/>
                <a:gd name="connsiteX11" fmla="*/ 70847 w 70847"/>
                <a:gd name="connsiteY11" fmla="*/ 0 h 108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0847" h="108315">
                  <a:moveTo>
                    <a:pt x="0" y="0"/>
                  </a:moveTo>
                  <a:lnTo>
                    <a:pt x="0" y="108315"/>
                  </a:lnTo>
                  <a:lnTo>
                    <a:pt x="70847" y="108315"/>
                  </a:lnTo>
                  <a:lnTo>
                    <a:pt x="70847" y="88060"/>
                  </a:lnTo>
                  <a:lnTo>
                    <a:pt x="23204" y="88060"/>
                  </a:lnTo>
                  <a:lnTo>
                    <a:pt x="23204" y="63620"/>
                  </a:lnTo>
                  <a:lnTo>
                    <a:pt x="64951" y="63620"/>
                  </a:lnTo>
                  <a:lnTo>
                    <a:pt x="64951" y="43174"/>
                  </a:lnTo>
                  <a:lnTo>
                    <a:pt x="23204" y="43174"/>
                  </a:lnTo>
                  <a:lnTo>
                    <a:pt x="23204" y="20256"/>
                  </a:lnTo>
                  <a:lnTo>
                    <a:pt x="70847" y="20256"/>
                  </a:lnTo>
                  <a:lnTo>
                    <a:pt x="70847" y="0"/>
                  </a:lnTo>
                  <a:close/>
                </a:path>
              </a:pathLst>
            </a:custGeom>
            <a:solidFill>
              <a:srgbClr val="12110C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grpSp>
          <p:nvGrpSpPr>
            <p:cNvPr id="9" name="dasdasda">
              <a:extLst>
                <a:ext uri="{FF2B5EF4-FFF2-40B4-BE49-F238E27FC236}">
                  <a16:creationId xmlns:a16="http://schemas.microsoft.com/office/drawing/2014/main" id="{6C2D0C22-A524-4729-A828-5FE6524F43DC}"/>
                </a:ext>
              </a:extLst>
            </p:cNvPr>
            <p:cNvGrpSpPr/>
            <p:nvPr/>
          </p:nvGrpSpPr>
          <p:grpSpPr>
            <a:xfrm>
              <a:off x="10053875" y="625546"/>
              <a:ext cx="302883" cy="440298"/>
              <a:chOff x="10053875" y="625546"/>
              <a:chExt cx="302883" cy="440298"/>
            </a:xfrm>
          </p:grpSpPr>
          <p:sp>
            <p:nvSpPr>
              <p:cNvPr id="118" name="Frihåndsform: figur 117">
                <a:extLst>
                  <a:ext uri="{FF2B5EF4-FFF2-40B4-BE49-F238E27FC236}">
                    <a16:creationId xmlns:a16="http://schemas.microsoft.com/office/drawing/2014/main" id="{3AD127AD-4595-40CF-A86E-8FF5C1819ED2}"/>
                  </a:ext>
                </a:extLst>
              </p:cNvPr>
              <p:cNvSpPr/>
              <p:nvPr/>
            </p:nvSpPr>
            <p:spPr>
              <a:xfrm>
                <a:off x="10053875" y="915687"/>
                <a:ext cx="302883" cy="150158"/>
              </a:xfrm>
              <a:custGeom>
                <a:avLst/>
                <a:gdLst>
                  <a:gd name="connsiteX0" fmla="*/ 151489 w 302883"/>
                  <a:gd name="connsiteY0" fmla="*/ 150158 h 150158"/>
                  <a:gd name="connsiteX1" fmla="*/ 224904 w 302883"/>
                  <a:gd name="connsiteY1" fmla="*/ 132375 h 150158"/>
                  <a:gd name="connsiteX2" fmla="*/ 268268 w 302883"/>
                  <a:gd name="connsiteY2" fmla="*/ 95858 h 150158"/>
                  <a:gd name="connsiteX3" fmla="*/ 302884 w 302883"/>
                  <a:gd name="connsiteY3" fmla="*/ 0 h 150158"/>
                  <a:gd name="connsiteX4" fmla="*/ 293944 w 302883"/>
                  <a:gd name="connsiteY4" fmla="*/ 0 h 150158"/>
                  <a:gd name="connsiteX5" fmla="*/ 293659 w 302883"/>
                  <a:gd name="connsiteY5" fmla="*/ 8844 h 150158"/>
                  <a:gd name="connsiteX6" fmla="*/ 287763 w 302883"/>
                  <a:gd name="connsiteY6" fmla="*/ 8939 h 150158"/>
                  <a:gd name="connsiteX7" fmla="*/ 288144 w 302883"/>
                  <a:gd name="connsiteY7" fmla="*/ 0 h 150158"/>
                  <a:gd name="connsiteX8" fmla="*/ 281011 w 302883"/>
                  <a:gd name="connsiteY8" fmla="*/ 0 h 150158"/>
                  <a:gd name="connsiteX9" fmla="*/ 251246 w 302883"/>
                  <a:gd name="connsiteY9" fmla="*/ 82164 h 150158"/>
                  <a:gd name="connsiteX10" fmla="*/ 151489 w 302883"/>
                  <a:gd name="connsiteY10" fmla="*/ 128286 h 150158"/>
                  <a:gd name="connsiteX11" fmla="*/ 51733 w 302883"/>
                  <a:gd name="connsiteY11" fmla="*/ 82164 h 150158"/>
                  <a:gd name="connsiteX12" fmla="*/ 21872 w 302883"/>
                  <a:gd name="connsiteY12" fmla="*/ 0 h 150158"/>
                  <a:gd name="connsiteX13" fmla="*/ 14835 w 302883"/>
                  <a:gd name="connsiteY13" fmla="*/ 0 h 150158"/>
                  <a:gd name="connsiteX14" fmla="*/ 15120 w 302883"/>
                  <a:gd name="connsiteY14" fmla="*/ 8939 h 150158"/>
                  <a:gd name="connsiteX15" fmla="*/ 9224 w 302883"/>
                  <a:gd name="connsiteY15" fmla="*/ 8844 h 150158"/>
                  <a:gd name="connsiteX16" fmla="*/ 8939 w 302883"/>
                  <a:gd name="connsiteY16" fmla="*/ 0 h 150158"/>
                  <a:gd name="connsiteX17" fmla="*/ 0 w 302883"/>
                  <a:gd name="connsiteY17" fmla="*/ 0 h 150158"/>
                  <a:gd name="connsiteX18" fmla="*/ 34615 w 302883"/>
                  <a:gd name="connsiteY18" fmla="*/ 95858 h 150158"/>
                  <a:gd name="connsiteX19" fmla="*/ 77884 w 302883"/>
                  <a:gd name="connsiteY19" fmla="*/ 132375 h 150158"/>
                  <a:gd name="connsiteX20" fmla="*/ 151489 w 302883"/>
                  <a:gd name="connsiteY20" fmla="*/ 150158 h 1501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302883" h="150158">
                    <a:moveTo>
                      <a:pt x="151489" y="150158"/>
                    </a:moveTo>
                    <a:cubicBezTo>
                      <a:pt x="178497" y="150158"/>
                      <a:pt x="203222" y="144167"/>
                      <a:pt x="224904" y="132375"/>
                    </a:cubicBezTo>
                    <a:cubicBezTo>
                      <a:pt x="241546" y="123246"/>
                      <a:pt x="256096" y="111073"/>
                      <a:pt x="268268" y="95858"/>
                    </a:cubicBezTo>
                    <a:cubicBezTo>
                      <a:pt x="289950" y="68755"/>
                      <a:pt x="302884" y="32904"/>
                      <a:pt x="302884" y="0"/>
                    </a:cubicBezTo>
                    <a:lnTo>
                      <a:pt x="293944" y="0"/>
                    </a:lnTo>
                    <a:cubicBezTo>
                      <a:pt x="293944" y="2948"/>
                      <a:pt x="293849" y="5896"/>
                      <a:pt x="293659" y="8844"/>
                    </a:cubicBezTo>
                    <a:lnTo>
                      <a:pt x="287763" y="8939"/>
                    </a:lnTo>
                    <a:cubicBezTo>
                      <a:pt x="287953" y="5991"/>
                      <a:pt x="288144" y="2948"/>
                      <a:pt x="288144" y="0"/>
                    </a:cubicBezTo>
                    <a:lnTo>
                      <a:pt x="281011" y="0"/>
                    </a:lnTo>
                    <a:cubicBezTo>
                      <a:pt x="281011" y="28054"/>
                      <a:pt x="269885" y="58770"/>
                      <a:pt x="251246" y="82164"/>
                    </a:cubicBezTo>
                    <a:cubicBezTo>
                      <a:pt x="234414" y="103180"/>
                      <a:pt x="203412" y="128286"/>
                      <a:pt x="151489" y="128286"/>
                    </a:cubicBezTo>
                    <a:cubicBezTo>
                      <a:pt x="99566" y="128286"/>
                      <a:pt x="68565" y="103180"/>
                      <a:pt x="51733" y="82164"/>
                    </a:cubicBezTo>
                    <a:cubicBezTo>
                      <a:pt x="33094" y="58865"/>
                      <a:pt x="21872" y="28149"/>
                      <a:pt x="21872" y="0"/>
                    </a:cubicBezTo>
                    <a:lnTo>
                      <a:pt x="14835" y="0"/>
                    </a:lnTo>
                    <a:cubicBezTo>
                      <a:pt x="14835" y="2948"/>
                      <a:pt x="14930" y="5896"/>
                      <a:pt x="15120" y="8939"/>
                    </a:cubicBezTo>
                    <a:lnTo>
                      <a:pt x="9224" y="8844"/>
                    </a:lnTo>
                    <a:cubicBezTo>
                      <a:pt x="9034" y="5896"/>
                      <a:pt x="8939" y="2948"/>
                      <a:pt x="8939" y="0"/>
                    </a:cubicBezTo>
                    <a:lnTo>
                      <a:pt x="0" y="0"/>
                    </a:lnTo>
                    <a:cubicBezTo>
                      <a:pt x="0" y="32904"/>
                      <a:pt x="12933" y="68755"/>
                      <a:pt x="34615" y="95858"/>
                    </a:cubicBezTo>
                    <a:cubicBezTo>
                      <a:pt x="46693" y="110978"/>
                      <a:pt x="61337" y="123246"/>
                      <a:pt x="77884" y="132375"/>
                    </a:cubicBezTo>
                    <a:cubicBezTo>
                      <a:pt x="99662" y="144072"/>
                      <a:pt x="124482" y="150158"/>
                      <a:pt x="151489" y="150158"/>
                    </a:cubicBezTo>
                  </a:path>
                </a:pathLst>
              </a:custGeom>
              <a:solidFill>
                <a:srgbClr val="0062AE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119" name="Frihåndsform: figur 118">
                <a:extLst>
                  <a:ext uri="{FF2B5EF4-FFF2-40B4-BE49-F238E27FC236}">
                    <a16:creationId xmlns:a16="http://schemas.microsoft.com/office/drawing/2014/main" id="{2DF9BCA8-9674-4C2A-B674-F569322F7529}"/>
                  </a:ext>
                </a:extLst>
              </p:cNvPr>
              <p:cNvSpPr/>
              <p:nvPr/>
            </p:nvSpPr>
            <p:spPr>
              <a:xfrm>
                <a:off x="10086113" y="625546"/>
                <a:ext cx="237932" cy="408436"/>
              </a:xfrm>
              <a:custGeom>
                <a:avLst/>
                <a:gdLst>
                  <a:gd name="connsiteX0" fmla="*/ 209784 w 237932"/>
                  <a:gd name="connsiteY0" fmla="*/ 117350 h 408436"/>
                  <a:gd name="connsiteX1" fmla="*/ 237932 w 237932"/>
                  <a:gd name="connsiteY1" fmla="*/ 117350 h 408436"/>
                  <a:gd name="connsiteX2" fmla="*/ 237932 w 237932"/>
                  <a:gd name="connsiteY2" fmla="*/ 290426 h 408436"/>
                  <a:gd name="connsiteX3" fmla="*/ 190574 w 237932"/>
                  <a:gd name="connsiteY3" fmla="*/ 385428 h 408436"/>
                  <a:gd name="connsiteX4" fmla="*/ 46122 w 237932"/>
                  <a:gd name="connsiteY4" fmla="*/ 384477 h 408436"/>
                  <a:gd name="connsiteX5" fmla="*/ 0 w 237932"/>
                  <a:gd name="connsiteY5" fmla="*/ 290521 h 408436"/>
                  <a:gd name="connsiteX6" fmla="*/ 0 w 237932"/>
                  <a:gd name="connsiteY6" fmla="*/ 117445 h 408436"/>
                  <a:gd name="connsiteX7" fmla="*/ 27198 w 237932"/>
                  <a:gd name="connsiteY7" fmla="*/ 117445 h 408436"/>
                  <a:gd name="connsiteX8" fmla="*/ 24725 w 237932"/>
                  <a:gd name="connsiteY8" fmla="*/ 108696 h 408436"/>
                  <a:gd name="connsiteX9" fmla="*/ 24535 w 237932"/>
                  <a:gd name="connsiteY9" fmla="*/ 107840 h 408436"/>
                  <a:gd name="connsiteX10" fmla="*/ 24440 w 237932"/>
                  <a:gd name="connsiteY10" fmla="*/ 107650 h 408436"/>
                  <a:gd name="connsiteX11" fmla="*/ 25486 w 237932"/>
                  <a:gd name="connsiteY11" fmla="*/ 107079 h 408436"/>
                  <a:gd name="connsiteX12" fmla="*/ 25866 w 237932"/>
                  <a:gd name="connsiteY12" fmla="*/ 106889 h 408436"/>
                  <a:gd name="connsiteX13" fmla="*/ 28339 w 237932"/>
                  <a:gd name="connsiteY13" fmla="*/ 105653 h 408436"/>
                  <a:gd name="connsiteX14" fmla="*/ 26342 w 237932"/>
                  <a:gd name="connsiteY14" fmla="*/ 97569 h 408436"/>
                  <a:gd name="connsiteX15" fmla="*/ 26057 w 237932"/>
                  <a:gd name="connsiteY15" fmla="*/ 97760 h 408436"/>
                  <a:gd name="connsiteX16" fmla="*/ 23679 w 237932"/>
                  <a:gd name="connsiteY16" fmla="*/ 98901 h 408436"/>
                  <a:gd name="connsiteX17" fmla="*/ 22823 w 237932"/>
                  <a:gd name="connsiteY17" fmla="*/ 99281 h 408436"/>
                  <a:gd name="connsiteX18" fmla="*/ 22538 w 237932"/>
                  <a:gd name="connsiteY18" fmla="*/ 98425 h 408436"/>
                  <a:gd name="connsiteX19" fmla="*/ 19875 w 237932"/>
                  <a:gd name="connsiteY19" fmla="*/ 88630 h 408436"/>
                  <a:gd name="connsiteX20" fmla="*/ 19685 w 237932"/>
                  <a:gd name="connsiteY20" fmla="*/ 88060 h 408436"/>
                  <a:gd name="connsiteX21" fmla="*/ 20256 w 237932"/>
                  <a:gd name="connsiteY21" fmla="*/ 87774 h 408436"/>
                  <a:gd name="connsiteX22" fmla="*/ 23299 w 237932"/>
                  <a:gd name="connsiteY22" fmla="*/ 86253 h 408436"/>
                  <a:gd name="connsiteX23" fmla="*/ 6467 w 237932"/>
                  <a:gd name="connsiteY23" fmla="*/ 23394 h 408436"/>
                  <a:gd name="connsiteX24" fmla="*/ 6276 w 237932"/>
                  <a:gd name="connsiteY24" fmla="*/ 22728 h 408436"/>
                  <a:gd name="connsiteX25" fmla="*/ 6942 w 237932"/>
                  <a:gd name="connsiteY25" fmla="*/ 22443 h 408436"/>
                  <a:gd name="connsiteX26" fmla="*/ 11507 w 237932"/>
                  <a:gd name="connsiteY26" fmla="*/ 20541 h 408436"/>
                  <a:gd name="connsiteX27" fmla="*/ 15501 w 237932"/>
                  <a:gd name="connsiteY27" fmla="*/ 18924 h 408436"/>
                  <a:gd name="connsiteX28" fmla="*/ 16071 w 237932"/>
                  <a:gd name="connsiteY28" fmla="*/ 18639 h 408436"/>
                  <a:gd name="connsiteX29" fmla="*/ 16927 w 237932"/>
                  <a:gd name="connsiteY29" fmla="*/ 18354 h 408436"/>
                  <a:gd name="connsiteX30" fmla="*/ 17117 w 237932"/>
                  <a:gd name="connsiteY30" fmla="*/ 19210 h 408436"/>
                  <a:gd name="connsiteX31" fmla="*/ 19210 w 237932"/>
                  <a:gd name="connsiteY31" fmla="*/ 27768 h 408436"/>
                  <a:gd name="connsiteX32" fmla="*/ 22918 w 237932"/>
                  <a:gd name="connsiteY32" fmla="*/ 26342 h 408436"/>
                  <a:gd name="connsiteX33" fmla="*/ 25581 w 237932"/>
                  <a:gd name="connsiteY33" fmla="*/ 25391 h 408436"/>
                  <a:gd name="connsiteX34" fmla="*/ 26912 w 237932"/>
                  <a:gd name="connsiteY34" fmla="*/ 25010 h 408436"/>
                  <a:gd name="connsiteX35" fmla="*/ 25010 w 237932"/>
                  <a:gd name="connsiteY35" fmla="*/ 16262 h 408436"/>
                  <a:gd name="connsiteX36" fmla="*/ 24820 w 237932"/>
                  <a:gd name="connsiteY36" fmla="*/ 15596 h 408436"/>
                  <a:gd name="connsiteX37" fmla="*/ 25486 w 237932"/>
                  <a:gd name="connsiteY37" fmla="*/ 15406 h 408436"/>
                  <a:gd name="connsiteX38" fmla="*/ 30241 w 237932"/>
                  <a:gd name="connsiteY38" fmla="*/ 13789 h 408436"/>
                  <a:gd name="connsiteX39" fmla="*/ 35091 w 237932"/>
                  <a:gd name="connsiteY39" fmla="*/ 12267 h 408436"/>
                  <a:gd name="connsiteX40" fmla="*/ 35852 w 237932"/>
                  <a:gd name="connsiteY40" fmla="*/ 12077 h 408436"/>
                  <a:gd name="connsiteX41" fmla="*/ 35947 w 237932"/>
                  <a:gd name="connsiteY41" fmla="*/ 12838 h 408436"/>
                  <a:gd name="connsiteX42" fmla="*/ 37658 w 237932"/>
                  <a:gd name="connsiteY42" fmla="*/ 21397 h 408436"/>
                  <a:gd name="connsiteX43" fmla="*/ 38990 w 237932"/>
                  <a:gd name="connsiteY43" fmla="*/ 21016 h 408436"/>
                  <a:gd name="connsiteX44" fmla="*/ 41557 w 237932"/>
                  <a:gd name="connsiteY44" fmla="*/ 20256 h 408436"/>
                  <a:gd name="connsiteX45" fmla="*/ 43745 w 237932"/>
                  <a:gd name="connsiteY45" fmla="*/ 19590 h 408436"/>
                  <a:gd name="connsiteX46" fmla="*/ 45551 w 237932"/>
                  <a:gd name="connsiteY46" fmla="*/ 19114 h 408436"/>
                  <a:gd name="connsiteX47" fmla="*/ 44030 w 237932"/>
                  <a:gd name="connsiteY47" fmla="*/ 10366 h 408436"/>
                  <a:gd name="connsiteX48" fmla="*/ 43840 w 237932"/>
                  <a:gd name="connsiteY48" fmla="*/ 9700 h 408436"/>
                  <a:gd name="connsiteX49" fmla="*/ 44505 w 237932"/>
                  <a:gd name="connsiteY49" fmla="*/ 9510 h 408436"/>
                  <a:gd name="connsiteX50" fmla="*/ 49355 w 237932"/>
                  <a:gd name="connsiteY50" fmla="*/ 8178 h 408436"/>
                  <a:gd name="connsiteX51" fmla="*/ 51733 w 237932"/>
                  <a:gd name="connsiteY51" fmla="*/ 7608 h 408436"/>
                  <a:gd name="connsiteX52" fmla="*/ 54205 w 237932"/>
                  <a:gd name="connsiteY52" fmla="*/ 7037 h 408436"/>
                  <a:gd name="connsiteX53" fmla="*/ 54966 w 237932"/>
                  <a:gd name="connsiteY53" fmla="*/ 6847 h 408436"/>
                  <a:gd name="connsiteX54" fmla="*/ 55156 w 237932"/>
                  <a:gd name="connsiteY54" fmla="*/ 7703 h 408436"/>
                  <a:gd name="connsiteX55" fmla="*/ 59245 w 237932"/>
                  <a:gd name="connsiteY55" fmla="*/ 35471 h 408436"/>
                  <a:gd name="connsiteX56" fmla="*/ 94716 w 237932"/>
                  <a:gd name="connsiteY56" fmla="*/ 29385 h 408436"/>
                  <a:gd name="connsiteX57" fmla="*/ 93195 w 237932"/>
                  <a:gd name="connsiteY57" fmla="*/ 1997 h 408436"/>
                  <a:gd name="connsiteX58" fmla="*/ 93100 w 237932"/>
                  <a:gd name="connsiteY58" fmla="*/ 1236 h 408436"/>
                  <a:gd name="connsiteX59" fmla="*/ 93861 w 237932"/>
                  <a:gd name="connsiteY59" fmla="*/ 1141 h 408436"/>
                  <a:gd name="connsiteX60" fmla="*/ 103846 w 237932"/>
                  <a:gd name="connsiteY60" fmla="*/ 475 h 408436"/>
                  <a:gd name="connsiteX61" fmla="*/ 104607 w 237932"/>
                  <a:gd name="connsiteY61" fmla="*/ 380 h 408436"/>
                  <a:gd name="connsiteX62" fmla="*/ 104702 w 237932"/>
                  <a:gd name="connsiteY62" fmla="*/ 1141 h 408436"/>
                  <a:gd name="connsiteX63" fmla="*/ 105082 w 237932"/>
                  <a:gd name="connsiteY63" fmla="*/ 9890 h 408436"/>
                  <a:gd name="connsiteX64" fmla="*/ 106984 w 237932"/>
                  <a:gd name="connsiteY64" fmla="*/ 9795 h 408436"/>
                  <a:gd name="connsiteX65" fmla="*/ 113260 w 237932"/>
                  <a:gd name="connsiteY65" fmla="*/ 9605 h 408436"/>
                  <a:gd name="connsiteX66" fmla="*/ 113165 w 237932"/>
                  <a:gd name="connsiteY66" fmla="*/ 761 h 408436"/>
                  <a:gd name="connsiteX67" fmla="*/ 113165 w 237932"/>
                  <a:gd name="connsiteY67" fmla="*/ 95 h 408436"/>
                  <a:gd name="connsiteX68" fmla="*/ 116399 w 237932"/>
                  <a:gd name="connsiteY68" fmla="*/ 95 h 408436"/>
                  <a:gd name="connsiteX69" fmla="*/ 118871 w 237932"/>
                  <a:gd name="connsiteY69" fmla="*/ 0 h 408436"/>
                  <a:gd name="connsiteX70" fmla="*/ 121344 w 237932"/>
                  <a:gd name="connsiteY70" fmla="*/ 95 h 408436"/>
                  <a:gd name="connsiteX71" fmla="*/ 124577 w 237932"/>
                  <a:gd name="connsiteY71" fmla="*/ 95 h 408436"/>
                  <a:gd name="connsiteX72" fmla="*/ 124577 w 237932"/>
                  <a:gd name="connsiteY72" fmla="*/ 856 h 408436"/>
                  <a:gd name="connsiteX73" fmla="*/ 124482 w 237932"/>
                  <a:gd name="connsiteY73" fmla="*/ 9700 h 408436"/>
                  <a:gd name="connsiteX74" fmla="*/ 130663 w 237932"/>
                  <a:gd name="connsiteY74" fmla="*/ 9890 h 408436"/>
                  <a:gd name="connsiteX75" fmla="*/ 132755 w 237932"/>
                  <a:gd name="connsiteY75" fmla="*/ 9985 h 408436"/>
                  <a:gd name="connsiteX76" fmla="*/ 133041 w 237932"/>
                  <a:gd name="connsiteY76" fmla="*/ 1236 h 408436"/>
                  <a:gd name="connsiteX77" fmla="*/ 133136 w 237932"/>
                  <a:gd name="connsiteY77" fmla="*/ 475 h 408436"/>
                  <a:gd name="connsiteX78" fmla="*/ 133896 w 237932"/>
                  <a:gd name="connsiteY78" fmla="*/ 571 h 408436"/>
                  <a:gd name="connsiteX79" fmla="*/ 143882 w 237932"/>
                  <a:gd name="connsiteY79" fmla="*/ 1236 h 408436"/>
                  <a:gd name="connsiteX80" fmla="*/ 144642 w 237932"/>
                  <a:gd name="connsiteY80" fmla="*/ 1331 h 408436"/>
                  <a:gd name="connsiteX81" fmla="*/ 144547 w 237932"/>
                  <a:gd name="connsiteY81" fmla="*/ 2092 h 408436"/>
                  <a:gd name="connsiteX82" fmla="*/ 143026 w 237932"/>
                  <a:gd name="connsiteY82" fmla="*/ 29385 h 408436"/>
                  <a:gd name="connsiteX83" fmla="*/ 178021 w 237932"/>
                  <a:gd name="connsiteY83" fmla="*/ 35281 h 408436"/>
                  <a:gd name="connsiteX84" fmla="*/ 182111 w 237932"/>
                  <a:gd name="connsiteY84" fmla="*/ 7418 h 408436"/>
                  <a:gd name="connsiteX85" fmla="*/ 182301 w 237932"/>
                  <a:gd name="connsiteY85" fmla="*/ 6562 h 408436"/>
                  <a:gd name="connsiteX86" fmla="*/ 183061 w 237932"/>
                  <a:gd name="connsiteY86" fmla="*/ 6752 h 408436"/>
                  <a:gd name="connsiteX87" fmla="*/ 185534 w 237932"/>
                  <a:gd name="connsiteY87" fmla="*/ 7322 h 408436"/>
                  <a:gd name="connsiteX88" fmla="*/ 188007 w 237932"/>
                  <a:gd name="connsiteY88" fmla="*/ 7893 h 408436"/>
                  <a:gd name="connsiteX89" fmla="*/ 192856 w 237932"/>
                  <a:gd name="connsiteY89" fmla="*/ 9129 h 408436"/>
                  <a:gd name="connsiteX90" fmla="*/ 193522 w 237932"/>
                  <a:gd name="connsiteY90" fmla="*/ 9319 h 408436"/>
                  <a:gd name="connsiteX91" fmla="*/ 193332 w 237932"/>
                  <a:gd name="connsiteY91" fmla="*/ 9985 h 408436"/>
                  <a:gd name="connsiteX92" fmla="*/ 191810 w 237932"/>
                  <a:gd name="connsiteY92" fmla="*/ 18734 h 408436"/>
                  <a:gd name="connsiteX93" fmla="*/ 193617 w 237932"/>
                  <a:gd name="connsiteY93" fmla="*/ 19210 h 408436"/>
                  <a:gd name="connsiteX94" fmla="*/ 195804 w 237932"/>
                  <a:gd name="connsiteY94" fmla="*/ 19875 h 408436"/>
                  <a:gd name="connsiteX95" fmla="*/ 198372 w 237932"/>
                  <a:gd name="connsiteY95" fmla="*/ 20636 h 408436"/>
                  <a:gd name="connsiteX96" fmla="*/ 199608 w 237932"/>
                  <a:gd name="connsiteY96" fmla="*/ 21016 h 408436"/>
                  <a:gd name="connsiteX97" fmla="*/ 201320 w 237932"/>
                  <a:gd name="connsiteY97" fmla="*/ 12458 h 408436"/>
                  <a:gd name="connsiteX98" fmla="*/ 201510 w 237932"/>
                  <a:gd name="connsiteY98" fmla="*/ 11697 h 408436"/>
                  <a:gd name="connsiteX99" fmla="*/ 202271 w 237932"/>
                  <a:gd name="connsiteY99" fmla="*/ 11887 h 408436"/>
                  <a:gd name="connsiteX100" fmla="*/ 207121 w 237932"/>
                  <a:gd name="connsiteY100" fmla="*/ 13409 h 408436"/>
                  <a:gd name="connsiteX101" fmla="*/ 211876 w 237932"/>
                  <a:gd name="connsiteY101" fmla="*/ 15025 h 408436"/>
                  <a:gd name="connsiteX102" fmla="*/ 212542 w 237932"/>
                  <a:gd name="connsiteY102" fmla="*/ 15216 h 408436"/>
                  <a:gd name="connsiteX103" fmla="*/ 212351 w 237932"/>
                  <a:gd name="connsiteY103" fmla="*/ 15881 h 408436"/>
                  <a:gd name="connsiteX104" fmla="*/ 210449 w 237932"/>
                  <a:gd name="connsiteY104" fmla="*/ 24630 h 408436"/>
                  <a:gd name="connsiteX105" fmla="*/ 211781 w 237932"/>
                  <a:gd name="connsiteY105" fmla="*/ 25106 h 408436"/>
                  <a:gd name="connsiteX106" fmla="*/ 214443 w 237932"/>
                  <a:gd name="connsiteY106" fmla="*/ 26057 h 408436"/>
                  <a:gd name="connsiteX107" fmla="*/ 218152 w 237932"/>
                  <a:gd name="connsiteY107" fmla="*/ 27483 h 408436"/>
                  <a:gd name="connsiteX108" fmla="*/ 220244 w 237932"/>
                  <a:gd name="connsiteY108" fmla="*/ 18924 h 408436"/>
                  <a:gd name="connsiteX109" fmla="*/ 220435 w 237932"/>
                  <a:gd name="connsiteY109" fmla="*/ 18068 h 408436"/>
                  <a:gd name="connsiteX110" fmla="*/ 221290 w 237932"/>
                  <a:gd name="connsiteY110" fmla="*/ 18354 h 408436"/>
                  <a:gd name="connsiteX111" fmla="*/ 221861 w 237932"/>
                  <a:gd name="connsiteY111" fmla="*/ 18639 h 408436"/>
                  <a:gd name="connsiteX112" fmla="*/ 225855 w 237932"/>
                  <a:gd name="connsiteY112" fmla="*/ 20256 h 408436"/>
                  <a:gd name="connsiteX113" fmla="*/ 230420 w 237932"/>
                  <a:gd name="connsiteY113" fmla="*/ 22158 h 408436"/>
                  <a:gd name="connsiteX114" fmla="*/ 231085 w 237932"/>
                  <a:gd name="connsiteY114" fmla="*/ 22443 h 408436"/>
                  <a:gd name="connsiteX115" fmla="*/ 230895 w 237932"/>
                  <a:gd name="connsiteY115" fmla="*/ 23109 h 408436"/>
                  <a:gd name="connsiteX116" fmla="*/ 214158 w 237932"/>
                  <a:gd name="connsiteY116" fmla="*/ 85682 h 408436"/>
                  <a:gd name="connsiteX117" fmla="*/ 217962 w 237932"/>
                  <a:gd name="connsiteY117" fmla="*/ 87489 h 408436"/>
                  <a:gd name="connsiteX118" fmla="*/ 218533 w 237932"/>
                  <a:gd name="connsiteY118" fmla="*/ 87774 h 408436"/>
                  <a:gd name="connsiteX119" fmla="*/ 218342 w 237932"/>
                  <a:gd name="connsiteY119" fmla="*/ 88345 h 408436"/>
                  <a:gd name="connsiteX120" fmla="*/ 215394 w 237932"/>
                  <a:gd name="connsiteY120" fmla="*/ 99091 h 408436"/>
                  <a:gd name="connsiteX121" fmla="*/ 214539 w 237932"/>
                  <a:gd name="connsiteY121" fmla="*/ 98711 h 408436"/>
                  <a:gd name="connsiteX122" fmla="*/ 212161 w 237932"/>
                  <a:gd name="connsiteY122" fmla="*/ 97569 h 408436"/>
                  <a:gd name="connsiteX123" fmla="*/ 211305 w 237932"/>
                  <a:gd name="connsiteY123" fmla="*/ 97094 h 408436"/>
                  <a:gd name="connsiteX124" fmla="*/ 209118 w 237932"/>
                  <a:gd name="connsiteY124" fmla="*/ 105748 h 408436"/>
                  <a:gd name="connsiteX125" fmla="*/ 211400 w 237932"/>
                  <a:gd name="connsiteY125" fmla="*/ 106889 h 408436"/>
                  <a:gd name="connsiteX126" fmla="*/ 212446 w 237932"/>
                  <a:gd name="connsiteY126" fmla="*/ 107364 h 408436"/>
                  <a:gd name="connsiteX127" fmla="*/ 212161 w 237932"/>
                  <a:gd name="connsiteY127" fmla="*/ 108506 h 408436"/>
                  <a:gd name="connsiteX128" fmla="*/ 209784 w 237932"/>
                  <a:gd name="connsiteY128" fmla="*/ 117350 h 408436"/>
                  <a:gd name="connsiteX129" fmla="*/ 209784 w 237932"/>
                  <a:gd name="connsiteY129" fmla="*/ 117350 h 408436"/>
                  <a:gd name="connsiteX130" fmla="*/ 114877 w 237932"/>
                  <a:gd name="connsiteY130" fmla="*/ 64190 h 408436"/>
                  <a:gd name="connsiteX131" fmla="*/ 121914 w 237932"/>
                  <a:gd name="connsiteY131" fmla="*/ 64190 h 408436"/>
                  <a:gd name="connsiteX132" fmla="*/ 122199 w 237932"/>
                  <a:gd name="connsiteY132" fmla="*/ 40701 h 408436"/>
                  <a:gd name="connsiteX133" fmla="*/ 122390 w 237932"/>
                  <a:gd name="connsiteY133" fmla="*/ 28909 h 408436"/>
                  <a:gd name="connsiteX134" fmla="*/ 118491 w 237932"/>
                  <a:gd name="connsiteY134" fmla="*/ 24915 h 408436"/>
                  <a:gd name="connsiteX135" fmla="*/ 114592 w 237932"/>
                  <a:gd name="connsiteY135" fmla="*/ 28909 h 408436"/>
                  <a:gd name="connsiteX136" fmla="*/ 114687 w 237932"/>
                  <a:gd name="connsiteY136" fmla="*/ 38324 h 408436"/>
                  <a:gd name="connsiteX137" fmla="*/ 114782 w 237932"/>
                  <a:gd name="connsiteY137" fmla="*/ 44505 h 408436"/>
                  <a:gd name="connsiteX138" fmla="*/ 114877 w 237932"/>
                  <a:gd name="connsiteY138" fmla="*/ 64190 h 408436"/>
                  <a:gd name="connsiteX139" fmla="*/ 190669 w 237932"/>
                  <a:gd name="connsiteY139" fmla="*/ 75697 h 408436"/>
                  <a:gd name="connsiteX140" fmla="*/ 197231 w 237932"/>
                  <a:gd name="connsiteY140" fmla="*/ 77884 h 408436"/>
                  <a:gd name="connsiteX141" fmla="*/ 198372 w 237932"/>
                  <a:gd name="connsiteY141" fmla="*/ 72654 h 408436"/>
                  <a:gd name="connsiteX142" fmla="*/ 202842 w 237932"/>
                  <a:gd name="connsiteY142" fmla="*/ 52779 h 408436"/>
                  <a:gd name="connsiteX143" fmla="*/ 203793 w 237932"/>
                  <a:gd name="connsiteY143" fmla="*/ 48309 h 408436"/>
                  <a:gd name="connsiteX144" fmla="*/ 204744 w 237932"/>
                  <a:gd name="connsiteY144" fmla="*/ 44220 h 408436"/>
                  <a:gd name="connsiteX145" fmla="*/ 204839 w 237932"/>
                  <a:gd name="connsiteY145" fmla="*/ 43079 h 408436"/>
                  <a:gd name="connsiteX146" fmla="*/ 201796 w 237932"/>
                  <a:gd name="connsiteY146" fmla="*/ 39465 h 408436"/>
                  <a:gd name="connsiteX147" fmla="*/ 200749 w 237932"/>
                  <a:gd name="connsiteY147" fmla="*/ 39370 h 408436"/>
                  <a:gd name="connsiteX148" fmla="*/ 197136 w 237932"/>
                  <a:gd name="connsiteY148" fmla="*/ 42603 h 408436"/>
                  <a:gd name="connsiteX149" fmla="*/ 196375 w 237932"/>
                  <a:gd name="connsiteY149" fmla="*/ 46502 h 408436"/>
                  <a:gd name="connsiteX150" fmla="*/ 195900 w 237932"/>
                  <a:gd name="connsiteY150" fmla="*/ 48785 h 408436"/>
                  <a:gd name="connsiteX151" fmla="*/ 194663 w 237932"/>
                  <a:gd name="connsiteY151" fmla="*/ 55251 h 408436"/>
                  <a:gd name="connsiteX152" fmla="*/ 190669 w 237932"/>
                  <a:gd name="connsiteY152" fmla="*/ 75697 h 408436"/>
                  <a:gd name="connsiteX153" fmla="*/ 46788 w 237932"/>
                  <a:gd name="connsiteY153" fmla="*/ 76363 h 408436"/>
                  <a:gd name="connsiteX154" fmla="*/ 44125 w 237932"/>
                  <a:gd name="connsiteY154" fmla="*/ 63049 h 408436"/>
                  <a:gd name="connsiteX155" fmla="*/ 41367 w 237932"/>
                  <a:gd name="connsiteY155" fmla="*/ 49070 h 408436"/>
                  <a:gd name="connsiteX156" fmla="*/ 40892 w 237932"/>
                  <a:gd name="connsiteY156" fmla="*/ 46788 h 408436"/>
                  <a:gd name="connsiteX157" fmla="*/ 40131 w 237932"/>
                  <a:gd name="connsiteY157" fmla="*/ 42889 h 408436"/>
                  <a:gd name="connsiteX158" fmla="*/ 36517 w 237932"/>
                  <a:gd name="connsiteY158" fmla="*/ 39655 h 408436"/>
                  <a:gd name="connsiteX159" fmla="*/ 35471 w 237932"/>
                  <a:gd name="connsiteY159" fmla="*/ 39751 h 408436"/>
                  <a:gd name="connsiteX160" fmla="*/ 32428 w 237932"/>
                  <a:gd name="connsiteY160" fmla="*/ 43364 h 408436"/>
                  <a:gd name="connsiteX161" fmla="*/ 32523 w 237932"/>
                  <a:gd name="connsiteY161" fmla="*/ 44410 h 408436"/>
                  <a:gd name="connsiteX162" fmla="*/ 33664 w 237932"/>
                  <a:gd name="connsiteY162" fmla="*/ 49736 h 408436"/>
                  <a:gd name="connsiteX163" fmla="*/ 34330 w 237932"/>
                  <a:gd name="connsiteY163" fmla="*/ 52969 h 408436"/>
                  <a:gd name="connsiteX164" fmla="*/ 38134 w 237932"/>
                  <a:gd name="connsiteY164" fmla="*/ 70182 h 408436"/>
                  <a:gd name="connsiteX165" fmla="*/ 40036 w 237932"/>
                  <a:gd name="connsiteY165" fmla="*/ 78550 h 408436"/>
                  <a:gd name="connsiteX166" fmla="*/ 46788 w 237932"/>
                  <a:gd name="connsiteY166" fmla="*/ 76363 h 408436"/>
                  <a:gd name="connsiteX167" fmla="*/ 206265 w 237932"/>
                  <a:gd name="connsiteY167" fmla="*/ 117350 h 408436"/>
                  <a:gd name="connsiteX168" fmla="*/ 201415 w 237932"/>
                  <a:gd name="connsiteY168" fmla="*/ 114877 h 408436"/>
                  <a:gd name="connsiteX169" fmla="*/ 194378 w 237932"/>
                  <a:gd name="connsiteY169" fmla="*/ 111549 h 408436"/>
                  <a:gd name="connsiteX170" fmla="*/ 187151 w 237932"/>
                  <a:gd name="connsiteY170" fmla="*/ 108601 h 408436"/>
                  <a:gd name="connsiteX171" fmla="*/ 181160 w 237932"/>
                  <a:gd name="connsiteY171" fmla="*/ 106413 h 408436"/>
                  <a:gd name="connsiteX172" fmla="*/ 179828 w 237932"/>
                  <a:gd name="connsiteY172" fmla="*/ 105938 h 408436"/>
                  <a:gd name="connsiteX173" fmla="*/ 172791 w 237932"/>
                  <a:gd name="connsiteY173" fmla="*/ 103751 h 408436"/>
                  <a:gd name="connsiteX174" fmla="*/ 172601 w 237932"/>
                  <a:gd name="connsiteY174" fmla="*/ 103751 h 408436"/>
                  <a:gd name="connsiteX175" fmla="*/ 172411 w 237932"/>
                  <a:gd name="connsiteY175" fmla="*/ 103656 h 408436"/>
                  <a:gd name="connsiteX176" fmla="*/ 152440 w 237932"/>
                  <a:gd name="connsiteY176" fmla="*/ 98901 h 408436"/>
                  <a:gd name="connsiteX177" fmla="*/ 137986 w 237932"/>
                  <a:gd name="connsiteY177" fmla="*/ 96809 h 408436"/>
                  <a:gd name="connsiteX178" fmla="*/ 130188 w 237932"/>
                  <a:gd name="connsiteY178" fmla="*/ 96143 h 408436"/>
                  <a:gd name="connsiteX179" fmla="*/ 127905 w 237932"/>
                  <a:gd name="connsiteY179" fmla="*/ 96048 h 408436"/>
                  <a:gd name="connsiteX180" fmla="*/ 126764 w 237932"/>
                  <a:gd name="connsiteY180" fmla="*/ 95953 h 408436"/>
                  <a:gd name="connsiteX181" fmla="*/ 126289 w 237932"/>
                  <a:gd name="connsiteY181" fmla="*/ 95953 h 408436"/>
                  <a:gd name="connsiteX182" fmla="*/ 118396 w 237932"/>
                  <a:gd name="connsiteY182" fmla="*/ 95763 h 408436"/>
                  <a:gd name="connsiteX183" fmla="*/ 110598 w 237932"/>
                  <a:gd name="connsiteY183" fmla="*/ 95953 h 408436"/>
                  <a:gd name="connsiteX184" fmla="*/ 110027 w 237932"/>
                  <a:gd name="connsiteY184" fmla="*/ 95953 h 408436"/>
                  <a:gd name="connsiteX185" fmla="*/ 108981 w 237932"/>
                  <a:gd name="connsiteY185" fmla="*/ 96048 h 408436"/>
                  <a:gd name="connsiteX186" fmla="*/ 106699 w 237932"/>
                  <a:gd name="connsiteY186" fmla="*/ 96143 h 408436"/>
                  <a:gd name="connsiteX187" fmla="*/ 98901 w 237932"/>
                  <a:gd name="connsiteY187" fmla="*/ 96809 h 408436"/>
                  <a:gd name="connsiteX188" fmla="*/ 84351 w 237932"/>
                  <a:gd name="connsiteY188" fmla="*/ 98901 h 408436"/>
                  <a:gd name="connsiteX189" fmla="*/ 64381 w 237932"/>
                  <a:gd name="connsiteY189" fmla="*/ 103656 h 408436"/>
                  <a:gd name="connsiteX190" fmla="*/ 56963 w 237932"/>
                  <a:gd name="connsiteY190" fmla="*/ 105938 h 408436"/>
                  <a:gd name="connsiteX191" fmla="*/ 49641 w 237932"/>
                  <a:gd name="connsiteY191" fmla="*/ 108601 h 408436"/>
                  <a:gd name="connsiteX192" fmla="*/ 42413 w 237932"/>
                  <a:gd name="connsiteY192" fmla="*/ 111549 h 408436"/>
                  <a:gd name="connsiteX193" fmla="*/ 35281 w 237932"/>
                  <a:gd name="connsiteY193" fmla="*/ 114877 h 408436"/>
                  <a:gd name="connsiteX194" fmla="*/ 30431 w 237932"/>
                  <a:gd name="connsiteY194" fmla="*/ 117350 h 408436"/>
                  <a:gd name="connsiteX195" fmla="*/ 206265 w 237932"/>
                  <a:gd name="connsiteY195" fmla="*/ 117350 h 4084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</a:cxnLst>
                <a:rect l="l" t="t" r="r" b="b"/>
                <a:pathLst>
                  <a:path w="237932" h="408436">
                    <a:moveTo>
                      <a:pt x="209784" y="117350"/>
                    </a:moveTo>
                    <a:lnTo>
                      <a:pt x="237932" y="117350"/>
                    </a:lnTo>
                    <a:lnTo>
                      <a:pt x="237932" y="290426"/>
                    </a:lnTo>
                    <a:cubicBezTo>
                      <a:pt x="237932" y="319335"/>
                      <a:pt x="223763" y="360227"/>
                      <a:pt x="190574" y="385428"/>
                    </a:cubicBezTo>
                    <a:cubicBezTo>
                      <a:pt x="149112" y="417570"/>
                      <a:pt x="82354" y="414908"/>
                      <a:pt x="46122" y="384477"/>
                    </a:cubicBezTo>
                    <a:cubicBezTo>
                      <a:pt x="13789" y="359181"/>
                      <a:pt x="0" y="318955"/>
                      <a:pt x="0" y="290521"/>
                    </a:cubicBezTo>
                    <a:lnTo>
                      <a:pt x="0" y="117445"/>
                    </a:lnTo>
                    <a:lnTo>
                      <a:pt x="27198" y="117445"/>
                    </a:lnTo>
                    <a:lnTo>
                      <a:pt x="24725" y="108696"/>
                    </a:lnTo>
                    <a:lnTo>
                      <a:pt x="24535" y="107840"/>
                    </a:lnTo>
                    <a:lnTo>
                      <a:pt x="24440" y="107650"/>
                    </a:lnTo>
                    <a:lnTo>
                      <a:pt x="25486" y="107079"/>
                    </a:lnTo>
                    <a:cubicBezTo>
                      <a:pt x="25581" y="106984"/>
                      <a:pt x="25676" y="106984"/>
                      <a:pt x="25866" y="106889"/>
                    </a:cubicBezTo>
                    <a:cubicBezTo>
                      <a:pt x="26532" y="106509"/>
                      <a:pt x="27388" y="106128"/>
                      <a:pt x="28339" y="105653"/>
                    </a:cubicBezTo>
                    <a:lnTo>
                      <a:pt x="26342" y="97569"/>
                    </a:lnTo>
                    <a:lnTo>
                      <a:pt x="26057" y="97760"/>
                    </a:lnTo>
                    <a:cubicBezTo>
                      <a:pt x="25010" y="98235"/>
                      <a:pt x="24155" y="98711"/>
                      <a:pt x="23679" y="98901"/>
                    </a:cubicBezTo>
                    <a:lnTo>
                      <a:pt x="22823" y="99281"/>
                    </a:lnTo>
                    <a:lnTo>
                      <a:pt x="22538" y="98425"/>
                    </a:lnTo>
                    <a:lnTo>
                      <a:pt x="19875" y="88630"/>
                    </a:lnTo>
                    <a:lnTo>
                      <a:pt x="19685" y="88060"/>
                    </a:lnTo>
                    <a:lnTo>
                      <a:pt x="20256" y="87774"/>
                    </a:lnTo>
                    <a:cubicBezTo>
                      <a:pt x="20826" y="87489"/>
                      <a:pt x="22062" y="86823"/>
                      <a:pt x="23299" y="86253"/>
                    </a:cubicBezTo>
                    <a:lnTo>
                      <a:pt x="6467" y="23394"/>
                    </a:lnTo>
                    <a:lnTo>
                      <a:pt x="6276" y="22728"/>
                    </a:lnTo>
                    <a:lnTo>
                      <a:pt x="6942" y="22443"/>
                    </a:lnTo>
                    <a:cubicBezTo>
                      <a:pt x="8464" y="21777"/>
                      <a:pt x="9985" y="21112"/>
                      <a:pt x="11507" y="20541"/>
                    </a:cubicBezTo>
                    <a:cubicBezTo>
                      <a:pt x="12838" y="19970"/>
                      <a:pt x="14169" y="19495"/>
                      <a:pt x="15501" y="18924"/>
                    </a:cubicBezTo>
                    <a:cubicBezTo>
                      <a:pt x="15691" y="18829"/>
                      <a:pt x="15881" y="18829"/>
                      <a:pt x="16071" y="18639"/>
                    </a:cubicBezTo>
                    <a:lnTo>
                      <a:pt x="16927" y="18354"/>
                    </a:lnTo>
                    <a:lnTo>
                      <a:pt x="17117" y="19210"/>
                    </a:lnTo>
                    <a:lnTo>
                      <a:pt x="19210" y="27768"/>
                    </a:lnTo>
                    <a:cubicBezTo>
                      <a:pt x="20446" y="27293"/>
                      <a:pt x="21682" y="26817"/>
                      <a:pt x="22918" y="26342"/>
                    </a:cubicBezTo>
                    <a:cubicBezTo>
                      <a:pt x="23774" y="25961"/>
                      <a:pt x="24630" y="25676"/>
                      <a:pt x="25581" y="25391"/>
                    </a:cubicBezTo>
                    <a:cubicBezTo>
                      <a:pt x="26057" y="25296"/>
                      <a:pt x="26437" y="25201"/>
                      <a:pt x="26912" y="25010"/>
                    </a:cubicBezTo>
                    <a:lnTo>
                      <a:pt x="25010" y="16262"/>
                    </a:lnTo>
                    <a:lnTo>
                      <a:pt x="24820" y="15596"/>
                    </a:lnTo>
                    <a:lnTo>
                      <a:pt x="25486" y="15406"/>
                    </a:lnTo>
                    <a:cubicBezTo>
                      <a:pt x="27008" y="14835"/>
                      <a:pt x="28624" y="14360"/>
                      <a:pt x="30241" y="13789"/>
                    </a:cubicBezTo>
                    <a:cubicBezTo>
                      <a:pt x="31857" y="13218"/>
                      <a:pt x="33379" y="12648"/>
                      <a:pt x="35091" y="12267"/>
                    </a:cubicBezTo>
                    <a:lnTo>
                      <a:pt x="35852" y="12077"/>
                    </a:lnTo>
                    <a:lnTo>
                      <a:pt x="35947" y="12838"/>
                    </a:lnTo>
                    <a:lnTo>
                      <a:pt x="37658" y="21397"/>
                    </a:lnTo>
                    <a:cubicBezTo>
                      <a:pt x="38134" y="21302"/>
                      <a:pt x="38514" y="21207"/>
                      <a:pt x="38990" y="21016"/>
                    </a:cubicBezTo>
                    <a:cubicBezTo>
                      <a:pt x="39846" y="20731"/>
                      <a:pt x="40701" y="20541"/>
                      <a:pt x="41557" y="20256"/>
                    </a:cubicBezTo>
                    <a:cubicBezTo>
                      <a:pt x="42223" y="19970"/>
                      <a:pt x="42984" y="19780"/>
                      <a:pt x="43745" y="19590"/>
                    </a:cubicBezTo>
                    <a:cubicBezTo>
                      <a:pt x="44315" y="19400"/>
                      <a:pt x="44886" y="19210"/>
                      <a:pt x="45551" y="19114"/>
                    </a:cubicBezTo>
                    <a:lnTo>
                      <a:pt x="44030" y="10366"/>
                    </a:lnTo>
                    <a:lnTo>
                      <a:pt x="43840" y="9700"/>
                    </a:lnTo>
                    <a:lnTo>
                      <a:pt x="44505" y="9510"/>
                    </a:lnTo>
                    <a:cubicBezTo>
                      <a:pt x="46122" y="9034"/>
                      <a:pt x="47739" y="8654"/>
                      <a:pt x="49355" y="8178"/>
                    </a:cubicBezTo>
                    <a:cubicBezTo>
                      <a:pt x="50211" y="7988"/>
                      <a:pt x="50972" y="7798"/>
                      <a:pt x="51733" y="7608"/>
                    </a:cubicBezTo>
                    <a:cubicBezTo>
                      <a:pt x="52493" y="7418"/>
                      <a:pt x="53349" y="7227"/>
                      <a:pt x="54205" y="7037"/>
                    </a:cubicBezTo>
                    <a:lnTo>
                      <a:pt x="54966" y="6847"/>
                    </a:lnTo>
                    <a:lnTo>
                      <a:pt x="55156" y="7703"/>
                    </a:lnTo>
                    <a:lnTo>
                      <a:pt x="59245" y="35471"/>
                    </a:lnTo>
                    <a:cubicBezTo>
                      <a:pt x="70277" y="32904"/>
                      <a:pt x="82164" y="30716"/>
                      <a:pt x="94716" y="29385"/>
                    </a:cubicBezTo>
                    <a:lnTo>
                      <a:pt x="93195" y="1997"/>
                    </a:lnTo>
                    <a:lnTo>
                      <a:pt x="93100" y="1236"/>
                    </a:lnTo>
                    <a:lnTo>
                      <a:pt x="93861" y="1141"/>
                    </a:lnTo>
                    <a:cubicBezTo>
                      <a:pt x="95572" y="1046"/>
                      <a:pt x="102134" y="571"/>
                      <a:pt x="103846" y="475"/>
                    </a:cubicBezTo>
                    <a:lnTo>
                      <a:pt x="104607" y="380"/>
                    </a:lnTo>
                    <a:lnTo>
                      <a:pt x="104702" y="1141"/>
                    </a:lnTo>
                    <a:lnTo>
                      <a:pt x="105082" y="9890"/>
                    </a:lnTo>
                    <a:cubicBezTo>
                      <a:pt x="105558" y="9890"/>
                      <a:pt x="106223" y="9795"/>
                      <a:pt x="106984" y="9795"/>
                    </a:cubicBezTo>
                    <a:cubicBezTo>
                      <a:pt x="109076" y="9700"/>
                      <a:pt x="111739" y="9605"/>
                      <a:pt x="113260" y="9605"/>
                    </a:cubicBezTo>
                    <a:lnTo>
                      <a:pt x="113165" y="761"/>
                    </a:lnTo>
                    <a:lnTo>
                      <a:pt x="113165" y="95"/>
                    </a:lnTo>
                    <a:lnTo>
                      <a:pt x="116399" y="95"/>
                    </a:lnTo>
                    <a:cubicBezTo>
                      <a:pt x="117159" y="95"/>
                      <a:pt x="118015" y="0"/>
                      <a:pt x="118871" y="0"/>
                    </a:cubicBezTo>
                    <a:cubicBezTo>
                      <a:pt x="119632" y="0"/>
                      <a:pt x="120488" y="95"/>
                      <a:pt x="121344" y="95"/>
                    </a:cubicBezTo>
                    <a:lnTo>
                      <a:pt x="124577" y="95"/>
                    </a:lnTo>
                    <a:lnTo>
                      <a:pt x="124577" y="856"/>
                    </a:lnTo>
                    <a:lnTo>
                      <a:pt x="124482" y="9700"/>
                    </a:lnTo>
                    <a:cubicBezTo>
                      <a:pt x="126003" y="9700"/>
                      <a:pt x="128571" y="9795"/>
                      <a:pt x="130663" y="9890"/>
                    </a:cubicBezTo>
                    <a:cubicBezTo>
                      <a:pt x="131424" y="9890"/>
                      <a:pt x="132185" y="9985"/>
                      <a:pt x="132755" y="9985"/>
                    </a:cubicBezTo>
                    <a:lnTo>
                      <a:pt x="133041" y="1236"/>
                    </a:lnTo>
                    <a:lnTo>
                      <a:pt x="133136" y="475"/>
                    </a:lnTo>
                    <a:lnTo>
                      <a:pt x="133896" y="571"/>
                    </a:lnTo>
                    <a:cubicBezTo>
                      <a:pt x="135608" y="571"/>
                      <a:pt x="142170" y="1141"/>
                      <a:pt x="143882" y="1236"/>
                    </a:cubicBezTo>
                    <a:lnTo>
                      <a:pt x="144642" y="1331"/>
                    </a:lnTo>
                    <a:lnTo>
                      <a:pt x="144547" y="2092"/>
                    </a:lnTo>
                    <a:lnTo>
                      <a:pt x="143026" y="29385"/>
                    </a:lnTo>
                    <a:cubicBezTo>
                      <a:pt x="155388" y="30716"/>
                      <a:pt x="167180" y="32713"/>
                      <a:pt x="178021" y="35281"/>
                    </a:cubicBezTo>
                    <a:lnTo>
                      <a:pt x="182111" y="7418"/>
                    </a:lnTo>
                    <a:lnTo>
                      <a:pt x="182301" y="6562"/>
                    </a:lnTo>
                    <a:lnTo>
                      <a:pt x="183061" y="6752"/>
                    </a:lnTo>
                    <a:cubicBezTo>
                      <a:pt x="183917" y="6942"/>
                      <a:pt x="184678" y="7132"/>
                      <a:pt x="185534" y="7322"/>
                    </a:cubicBezTo>
                    <a:cubicBezTo>
                      <a:pt x="186390" y="7513"/>
                      <a:pt x="187151" y="7703"/>
                      <a:pt x="188007" y="7893"/>
                    </a:cubicBezTo>
                    <a:cubicBezTo>
                      <a:pt x="189623" y="8273"/>
                      <a:pt x="191240" y="8654"/>
                      <a:pt x="192856" y="9129"/>
                    </a:cubicBezTo>
                    <a:lnTo>
                      <a:pt x="193522" y="9319"/>
                    </a:lnTo>
                    <a:lnTo>
                      <a:pt x="193332" y="9985"/>
                    </a:lnTo>
                    <a:lnTo>
                      <a:pt x="191810" y="18734"/>
                    </a:lnTo>
                    <a:cubicBezTo>
                      <a:pt x="192381" y="18924"/>
                      <a:pt x="193047" y="19114"/>
                      <a:pt x="193617" y="19210"/>
                    </a:cubicBezTo>
                    <a:cubicBezTo>
                      <a:pt x="194378" y="19400"/>
                      <a:pt x="195139" y="19590"/>
                      <a:pt x="195804" y="19875"/>
                    </a:cubicBezTo>
                    <a:cubicBezTo>
                      <a:pt x="196660" y="20161"/>
                      <a:pt x="197516" y="20351"/>
                      <a:pt x="198372" y="20636"/>
                    </a:cubicBezTo>
                    <a:cubicBezTo>
                      <a:pt x="198752" y="20826"/>
                      <a:pt x="199228" y="20921"/>
                      <a:pt x="199608" y="21016"/>
                    </a:cubicBezTo>
                    <a:lnTo>
                      <a:pt x="201320" y="12458"/>
                    </a:lnTo>
                    <a:lnTo>
                      <a:pt x="201510" y="11697"/>
                    </a:lnTo>
                    <a:lnTo>
                      <a:pt x="202271" y="11887"/>
                    </a:lnTo>
                    <a:cubicBezTo>
                      <a:pt x="203888" y="12363"/>
                      <a:pt x="205504" y="12838"/>
                      <a:pt x="207121" y="13409"/>
                    </a:cubicBezTo>
                    <a:cubicBezTo>
                      <a:pt x="208643" y="13884"/>
                      <a:pt x="210259" y="14455"/>
                      <a:pt x="211876" y="15025"/>
                    </a:cubicBezTo>
                    <a:lnTo>
                      <a:pt x="212542" y="15216"/>
                    </a:lnTo>
                    <a:lnTo>
                      <a:pt x="212351" y="15881"/>
                    </a:lnTo>
                    <a:lnTo>
                      <a:pt x="210449" y="24630"/>
                    </a:lnTo>
                    <a:cubicBezTo>
                      <a:pt x="210925" y="24820"/>
                      <a:pt x="211305" y="24915"/>
                      <a:pt x="211781" y="25106"/>
                    </a:cubicBezTo>
                    <a:cubicBezTo>
                      <a:pt x="212637" y="25391"/>
                      <a:pt x="213492" y="25676"/>
                      <a:pt x="214443" y="26057"/>
                    </a:cubicBezTo>
                    <a:cubicBezTo>
                      <a:pt x="215680" y="26532"/>
                      <a:pt x="216916" y="27008"/>
                      <a:pt x="218152" y="27483"/>
                    </a:cubicBezTo>
                    <a:lnTo>
                      <a:pt x="220244" y="18924"/>
                    </a:lnTo>
                    <a:lnTo>
                      <a:pt x="220435" y="18068"/>
                    </a:lnTo>
                    <a:lnTo>
                      <a:pt x="221290" y="18354"/>
                    </a:lnTo>
                    <a:cubicBezTo>
                      <a:pt x="221481" y="18449"/>
                      <a:pt x="221671" y="18544"/>
                      <a:pt x="221861" y="18639"/>
                    </a:cubicBezTo>
                    <a:cubicBezTo>
                      <a:pt x="223192" y="19114"/>
                      <a:pt x="224524" y="19590"/>
                      <a:pt x="225855" y="20256"/>
                    </a:cubicBezTo>
                    <a:cubicBezTo>
                      <a:pt x="227377" y="20826"/>
                      <a:pt x="228803" y="21492"/>
                      <a:pt x="230420" y="22158"/>
                    </a:cubicBezTo>
                    <a:lnTo>
                      <a:pt x="231085" y="22443"/>
                    </a:lnTo>
                    <a:lnTo>
                      <a:pt x="230895" y="23109"/>
                    </a:lnTo>
                    <a:lnTo>
                      <a:pt x="214158" y="85682"/>
                    </a:lnTo>
                    <a:cubicBezTo>
                      <a:pt x="215490" y="86253"/>
                      <a:pt x="216726" y="86919"/>
                      <a:pt x="217962" y="87489"/>
                    </a:cubicBezTo>
                    <a:lnTo>
                      <a:pt x="218533" y="87774"/>
                    </a:lnTo>
                    <a:lnTo>
                      <a:pt x="218342" y="88345"/>
                    </a:lnTo>
                    <a:lnTo>
                      <a:pt x="215394" y="99091"/>
                    </a:lnTo>
                    <a:lnTo>
                      <a:pt x="214539" y="98711"/>
                    </a:lnTo>
                    <a:cubicBezTo>
                      <a:pt x="214063" y="98520"/>
                      <a:pt x="213207" y="98045"/>
                      <a:pt x="212161" y="97569"/>
                    </a:cubicBezTo>
                    <a:cubicBezTo>
                      <a:pt x="211876" y="97379"/>
                      <a:pt x="211591" y="97284"/>
                      <a:pt x="211305" y="97094"/>
                    </a:cubicBezTo>
                    <a:lnTo>
                      <a:pt x="209118" y="105748"/>
                    </a:lnTo>
                    <a:cubicBezTo>
                      <a:pt x="209974" y="106223"/>
                      <a:pt x="210830" y="106604"/>
                      <a:pt x="211400" y="106889"/>
                    </a:cubicBezTo>
                    <a:lnTo>
                      <a:pt x="212446" y="107364"/>
                    </a:lnTo>
                    <a:lnTo>
                      <a:pt x="212161" y="108506"/>
                    </a:lnTo>
                    <a:lnTo>
                      <a:pt x="209784" y="117350"/>
                    </a:lnTo>
                    <a:lnTo>
                      <a:pt x="209784" y="117350"/>
                    </a:lnTo>
                    <a:close/>
                    <a:moveTo>
                      <a:pt x="114877" y="64190"/>
                    </a:moveTo>
                    <a:cubicBezTo>
                      <a:pt x="117254" y="64095"/>
                      <a:pt x="119632" y="64095"/>
                      <a:pt x="121914" y="64190"/>
                    </a:cubicBezTo>
                    <a:cubicBezTo>
                      <a:pt x="122009" y="59150"/>
                      <a:pt x="122104" y="48690"/>
                      <a:pt x="122199" y="40701"/>
                    </a:cubicBezTo>
                    <a:cubicBezTo>
                      <a:pt x="122295" y="34615"/>
                      <a:pt x="122390" y="29765"/>
                      <a:pt x="122390" y="28909"/>
                    </a:cubicBezTo>
                    <a:cubicBezTo>
                      <a:pt x="122390" y="26532"/>
                      <a:pt x="120963" y="24915"/>
                      <a:pt x="118491" y="24915"/>
                    </a:cubicBezTo>
                    <a:cubicBezTo>
                      <a:pt x="115923" y="24915"/>
                      <a:pt x="114592" y="26627"/>
                      <a:pt x="114592" y="28909"/>
                    </a:cubicBezTo>
                    <a:cubicBezTo>
                      <a:pt x="114592" y="29670"/>
                      <a:pt x="114687" y="33474"/>
                      <a:pt x="114687" y="38324"/>
                    </a:cubicBezTo>
                    <a:cubicBezTo>
                      <a:pt x="114687" y="40226"/>
                      <a:pt x="114782" y="42318"/>
                      <a:pt x="114782" y="44505"/>
                    </a:cubicBezTo>
                    <a:cubicBezTo>
                      <a:pt x="114782" y="51067"/>
                      <a:pt x="114877" y="59911"/>
                      <a:pt x="114877" y="64190"/>
                    </a:cubicBezTo>
                    <a:moveTo>
                      <a:pt x="190669" y="75697"/>
                    </a:moveTo>
                    <a:cubicBezTo>
                      <a:pt x="192286" y="76268"/>
                      <a:pt x="195424" y="77314"/>
                      <a:pt x="197231" y="77884"/>
                    </a:cubicBezTo>
                    <a:cubicBezTo>
                      <a:pt x="197516" y="76458"/>
                      <a:pt x="197897" y="74746"/>
                      <a:pt x="198372" y="72654"/>
                    </a:cubicBezTo>
                    <a:cubicBezTo>
                      <a:pt x="199799" y="66473"/>
                      <a:pt x="201605" y="58294"/>
                      <a:pt x="202842" y="52779"/>
                    </a:cubicBezTo>
                    <a:cubicBezTo>
                      <a:pt x="203222" y="51067"/>
                      <a:pt x="203507" y="49641"/>
                      <a:pt x="203793" y="48309"/>
                    </a:cubicBezTo>
                    <a:lnTo>
                      <a:pt x="204744" y="44220"/>
                    </a:lnTo>
                    <a:cubicBezTo>
                      <a:pt x="204839" y="43840"/>
                      <a:pt x="204839" y="43459"/>
                      <a:pt x="204839" y="43079"/>
                    </a:cubicBezTo>
                    <a:cubicBezTo>
                      <a:pt x="204839" y="41367"/>
                      <a:pt x="203888" y="39846"/>
                      <a:pt x="201796" y="39465"/>
                    </a:cubicBezTo>
                    <a:cubicBezTo>
                      <a:pt x="201415" y="39370"/>
                      <a:pt x="201035" y="39370"/>
                      <a:pt x="200749" y="39370"/>
                    </a:cubicBezTo>
                    <a:cubicBezTo>
                      <a:pt x="198848" y="39370"/>
                      <a:pt x="197516" y="40606"/>
                      <a:pt x="197136" y="42603"/>
                    </a:cubicBezTo>
                    <a:cubicBezTo>
                      <a:pt x="197041" y="43079"/>
                      <a:pt x="196851" y="44505"/>
                      <a:pt x="196375" y="46502"/>
                    </a:cubicBezTo>
                    <a:cubicBezTo>
                      <a:pt x="196280" y="47168"/>
                      <a:pt x="196090" y="48024"/>
                      <a:pt x="195900" y="48785"/>
                    </a:cubicBezTo>
                    <a:cubicBezTo>
                      <a:pt x="195519" y="50592"/>
                      <a:pt x="195139" y="52779"/>
                      <a:pt x="194663" y="55251"/>
                    </a:cubicBezTo>
                    <a:cubicBezTo>
                      <a:pt x="193427" y="62288"/>
                      <a:pt x="191810" y="70942"/>
                      <a:pt x="190669" y="75697"/>
                    </a:cubicBezTo>
                    <a:moveTo>
                      <a:pt x="46788" y="76363"/>
                    </a:moveTo>
                    <a:cubicBezTo>
                      <a:pt x="46217" y="73225"/>
                      <a:pt x="45171" y="67994"/>
                      <a:pt x="44125" y="63049"/>
                    </a:cubicBezTo>
                    <a:cubicBezTo>
                      <a:pt x="43174" y="57914"/>
                      <a:pt x="42128" y="52684"/>
                      <a:pt x="41367" y="49070"/>
                    </a:cubicBezTo>
                    <a:cubicBezTo>
                      <a:pt x="41177" y="48309"/>
                      <a:pt x="41082" y="47453"/>
                      <a:pt x="40892" y="46788"/>
                    </a:cubicBezTo>
                    <a:cubicBezTo>
                      <a:pt x="40511" y="44696"/>
                      <a:pt x="40226" y="43269"/>
                      <a:pt x="40131" y="42889"/>
                    </a:cubicBezTo>
                    <a:cubicBezTo>
                      <a:pt x="39750" y="40987"/>
                      <a:pt x="38419" y="39655"/>
                      <a:pt x="36517" y="39655"/>
                    </a:cubicBezTo>
                    <a:cubicBezTo>
                      <a:pt x="36232" y="39655"/>
                      <a:pt x="35852" y="39655"/>
                      <a:pt x="35471" y="39751"/>
                    </a:cubicBezTo>
                    <a:cubicBezTo>
                      <a:pt x="33379" y="40131"/>
                      <a:pt x="32428" y="41652"/>
                      <a:pt x="32428" y="43364"/>
                    </a:cubicBezTo>
                    <a:cubicBezTo>
                      <a:pt x="32428" y="43745"/>
                      <a:pt x="32428" y="44125"/>
                      <a:pt x="32523" y="44410"/>
                    </a:cubicBezTo>
                    <a:cubicBezTo>
                      <a:pt x="32618" y="44981"/>
                      <a:pt x="33094" y="46978"/>
                      <a:pt x="33664" y="49736"/>
                    </a:cubicBezTo>
                    <a:cubicBezTo>
                      <a:pt x="33854" y="50687"/>
                      <a:pt x="34140" y="51828"/>
                      <a:pt x="34330" y="52969"/>
                    </a:cubicBezTo>
                    <a:cubicBezTo>
                      <a:pt x="35281" y="57724"/>
                      <a:pt x="36898" y="64381"/>
                      <a:pt x="38134" y="70182"/>
                    </a:cubicBezTo>
                    <a:cubicBezTo>
                      <a:pt x="38800" y="73130"/>
                      <a:pt x="39655" y="76458"/>
                      <a:pt x="40036" y="78550"/>
                    </a:cubicBezTo>
                    <a:lnTo>
                      <a:pt x="46788" y="76363"/>
                    </a:lnTo>
                    <a:close/>
                    <a:moveTo>
                      <a:pt x="206265" y="117350"/>
                    </a:moveTo>
                    <a:cubicBezTo>
                      <a:pt x="204458" y="116399"/>
                      <a:pt x="202271" y="115257"/>
                      <a:pt x="201415" y="114877"/>
                    </a:cubicBezTo>
                    <a:cubicBezTo>
                      <a:pt x="200179" y="114306"/>
                      <a:pt x="195519" y="112119"/>
                      <a:pt x="194378" y="111549"/>
                    </a:cubicBezTo>
                    <a:cubicBezTo>
                      <a:pt x="193237" y="111073"/>
                      <a:pt x="188387" y="108981"/>
                      <a:pt x="187151" y="108601"/>
                    </a:cubicBezTo>
                    <a:cubicBezTo>
                      <a:pt x="186200" y="108220"/>
                      <a:pt x="183157" y="107079"/>
                      <a:pt x="181160" y="106413"/>
                    </a:cubicBezTo>
                    <a:cubicBezTo>
                      <a:pt x="180589" y="106128"/>
                      <a:pt x="180113" y="106033"/>
                      <a:pt x="179828" y="105938"/>
                    </a:cubicBezTo>
                    <a:cubicBezTo>
                      <a:pt x="178782" y="105558"/>
                      <a:pt x="174408" y="104226"/>
                      <a:pt x="172791" y="103751"/>
                    </a:cubicBezTo>
                    <a:lnTo>
                      <a:pt x="172601" y="103751"/>
                    </a:lnTo>
                    <a:lnTo>
                      <a:pt x="172411" y="103656"/>
                    </a:lnTo>
                    <a:cubicBezTo>
                      <a:pt x="171174" y="103275"/>
                      <a:pt x="157956" y="99852"/>
                      <a:pt x="152440" y="98901"/>
                    </a:cubicBezTo>
                    <a:cubicBezTo>
                      <a:pt x="147590" y="98045"/>
                      <a:pt x="142740" y="97379"/>
                      <a:pt x="137986" y="96809"/>
                    </a:cubicBezTo>
                    <a:cubicBezTo>
                      <a:pt x="136749" y="96714"/>
                      <a:pt x="131519" y="96238"/>
                      <a:pt x="130188" y="96143"/>
                    </a:cubicBezTo>
                    <a:cubicBezTo>
                      <a:pt x="129427" y="96048"/>
                      <a:pt x="128666" y="96048"/>
                      <a:pt x="127905" y="96048"/>
                    </a:cubicBezTo>
                    <a:cubicBezTo>
                      <a:pt x="127525" y="96048"/>
                      <a:pt x="127145" y="95953"/>
                      <a:pt x="126764" y="95953"/>
                    </a:cubicBezTo>
                    <a:lnTo>
                      <a:pt x="126289" y="95953"/>
                    </a:lnTo>
                    <a:cubicBezTo>
                      <a:pt x="124957" y="95858"/>
                      <a:pt x="119822" y="95763"/>
                      <a:pt x="118396" y="95763"/>
                    </a:cubicBezTo>
                    <a:cubicBezTo>
                      <a:pt x="117064" y="95763"/>
                      <a:pt x="111929" y="95858"/>
                      <a:pt x="110598" y="95953"/>
                    </a:cubicBezTo>
                    <a:lnTo>
                      <a:pt x="110027" y="95953"/>
                    </a:lnTo>
                    <a:cubicBezTo>
                      <a:pt x="109742" y="95953"/>
                      <a:pt x="109361" y="96048"/>
                      <a:pt x="108981" y="96048"/>
                    </a:cubicBezTo>
                    <a:cubicBezTo>
                      <a:pt x="108315" y="96048"/>
                      <a:pt x="107459" y="96048"/>
                      <a:pt x="106699" y="96143"/>
                    </a:cubicBezTo>
                    <a:cubicBezTo>
                      <a:pt x="105367" y="96238"/>
                      <a:pt x="100232" y="96714"/>
                      <a:pt x="98901" y="96809"/>
                    </a:cubicBezTo>
                    <a:cubicBezTo>
                      <a:pt x="94051" y="97379"/>
                      <a:pt x="89201" y="98045"/>
                      <a:pt x="84351" y="98901"/>
                    </a:cubicBezTo>
                    <a:cubicBezTo>
                      <a:pt x="78930" y="99852"/>
                      <a:pt x="65617" y="103370"/>
                      <a:pt x="64381" y="103656"/>
                    </a:cubicBezTo>
                    <a:cubicBezTo>
                      <a:pt x="63144" y="104036"/>
                      <a:pt x="58104" y="105558"/>
                      <a:pt x="56963" y="105938"/>
                    </a:cubicBezTo>
                    <a:cubicBezTo>
                      <a:pt x="55632" y="106413"/>
                      <a:pt x="50782" y="108220"/>
                      <a:pt x="49641" y="108601"/>
                    </a:cubicBezTo>
                    <a:cubicBezTo>
                      <a:pt x="48404" y="109076"/>
                      <a:pt x="43554" y="111073"/>
                      <a:pt x="42413" y="111549"/>
                    </a:cubicBezTo>
                    <a:lnTo>
                      <a:pt x="35281" y="114877"/>
                    </a:lnTo>
                    <a:cubicBezTo>
                      <a:pt x="34520" y="115257"/>
                      <a:pt x="32238" y="116399"/>
                      <a:pt x="30431" y="117350"/>
                    </a:cubicBezTo>
                    <a:lnTo>
                      <a:pt x="206265" y="117350"/>
                    </a:lnTo>
                    <a:close/>
                  </a:path>
                </a:pathLst>
              </a:custGeom>
              <a:solidFill>
                <a:srgbClr val="0062AE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120" name="Frihåndsform: figur 119">
                <a:extLst>
                  <a:ext uri="{FF2B5EF4-FFF2-40B4-BE49-F238E27FC236}">
                    <a16:creationId xmlns:a16="http://schemas.microsoft.com/office/drawing/2014/main" id="{61D1110E-5F74-4E25-9BEB-DD43E4A4351E}"/>
                  </a:ext>
                </a:extLst>
              </p:cNvPr>
              <p:cNvSpPr/>
              <p:nvPr/>
            </p:nvSpPr>
            <p:spPr>
              <a:xfrm>
                <a:off x="10107224" y="691163"/>
                <a:ext cx="195424" cy="31477"/>
              </a:xfrm>
              <a:custGeom>
                <a:avLst/>
                <a:gdLst>
                  <a:gd name="connsiteX0" fmla="*/ 97950 w 195424"/>
                  <a:gd name="connsiteY0" fmla="*/ 8844 h 31477"/>
                  <a:gd name="connsiteX1" fmla="*/ 89581 w 195424"/>
                  <a:gd name="connsiteY1" fmla="*/ 9034 h 31477"/>
                  <a:gd name="connsiteX2" fmla="*/ 85682 w 195424"/>
                  <a:gd name="connsiteY2" fmla="*/ 9129 h 31477"/>
                  <a:gd name="connsiteX3" fmla="*/ 85397 w 195424"/>
                  <a:gd name="connsiteY3" fmla="*/ 9129 h 31477"/>
                  <a:gd name="connsiteX4" fmla="*/ 77124 w 195424"/>
                  <a:gd name="connsiteY4" fmla="*/ 9795 h 31477"/>
                  <a:gd name="connsiteX5" fmla="*/ 64951 w 195424"/>
                  <a:gd name="connsiteY5" fmla="*/ 11317 h 31477"/>
                  <a:gd name="connsiteX6" fmla="*/ 52398 w 195424"/>
                  <a:gd name="connsiteY6" fmla="*/ 13694 h 31477"/>
                  <a:gd name="connsiteX7" fmla="*/ 40321 w 195424"/>
                  <a:gd name="connsiteY7" fmla="*/ 16737 h 31477"/>
                  <a:gd name="connsiteX8" fmla="*/ 32333 w 195424"/>
                  <a:gd name="connsiteY8" fmla="*/ 19210 h 31477"/>
                  <a:gd name="connsiteX9" fmla="*/ 24535 w 195424"/>
                  <a:gd name="connsiteY9" fmla="*/ 21872 h 31477"/>
                  <a:gd name="connsiteX10" fmla="*/ 16832 w 195424"/>
                  <a:gd name="connsiteY10" fmla="*/ 24915 h 31477"/>
                  <a:gd name="connsiteX11" fmla="*/ 9224 w 195424"/>
                  <a:gd name="connsiteY11" fmla="*/ 28149 h 31477"/>
                  <a:gd name="connsiteX12" fmla="*/ 4089 w 195424"/>
                  <a:gd name="connsiteY12" fmla="*/ 30621 h 31477"/>
                  <a:gd name="connsiteX13" fmla="*/ 2377 w 195424"/>
                  <a:gd name="connsiteY13" fmla="*/ 31477 h 31477"/>
                  <a:gd name="connsiteX14" fmla="*/ 0 w 195424"/>
                  <a:gd name="connsiteY14" fmla="*/ 22823 h 31477"/>
                  <a:gd name="connsiteX15" fmla="*/ 2377 w 195424"/>
                  <a:gd name="connsiteY15" fmla="*/ 21682 h 31477"/>
                  <a:gd name="connsiteX16" fmla="*/ 3328 w 195424"/>
                  <a:gd name="connsiteY16" fmla="*/ 21207 h 31477"/>
                  <a:gd name="connsiteX17" fmla="*/ 11031 w 195424"/>
                  <a:gd name="connsiteY17" fmla="*/ 17783 h 31477"/>
                  <a:gd name="connsiteX18" fmla="*/ 18829 w 195424"/>
                  <a:gd name="connsiteY18" fmla="*/ 14550 h 31477"/>
                  <a:gd name="connsiteX19" fmla="*/ 26912 w 195424"/>
                  <a:gd name="connsiteY19" fmla="*/ 11697 h 31477"/>
                  <a:gd name="connsiteX20" fmla="*/ 34901 w 195424"/>
                  <a:gd name="connsiteY20" fmla="*/ 9129 h 31477"/>
                  <a:gd name="connsiteX21" fmla="*/ 43079 w 195424"/>
                  <a:gd name="connsiteY21" fmla="*/ 6847 h 31477"/>
                  <a:gd name="connsiteX22" fmla="*/ 76553 w 195424"/>
                  <a:gd name="connsiteY22" fmla="*/ 951 h 31477"/>
                  <a:gd name="connsiteX23" fmla="*/ 85017 w 195424"/>
                  <a:gd name="connsiteY23" fmla="*/ 285 h 31477"/>
                  <a:gd name="connsiteX24" fmla="*/ 89106 w 195424"/>
                  <a:gd name="connsiteY24" fmla="*/ 95 h 31477"/>
                  <a:gd name="connsiteX25" fmla="*/ 89391 w 195424"/>
                  <a:gd name="connsiteY25" fmla="*/ 95 h 31477"/>
                  <a:gd name="connsiteX26" fmla="*/ 93575 w 195424"/>
                  <a:gd name="connsiteY26" fmla="*/ 0 h 31477"/>
                  <a:gd name="connsiteX27" fmla="*/ 95667 w 195424"/>
                  <a:gd name="connsiteY27" fmla="*/ 0 h 31477"/>
                  <a:gd name="connsiteX28" fmla="*/ 97760 w 195424"/>
                  <a:gd name="connsiteY28" fmla="*/ 0 h 31477"/>
                  <a:gd name="connsiteX29" fmla="*/ 99852 w 195424"/>
                  <a:gd name="connsiteY29" fmla="*/ 0 h 31477"/>
                  <a:gd name="connsiteX30" fmla="*/ 101944 w 195424"/>
                  <a:gd name="connsiteY30" fmla="*/ 0 h 31477"/>
                  <a:gd name="connsiteX31" fmla="*/ 106223 w 195424"/>
                  <a:gd name="connsiteY31" fmla="*/ 95 h 31477"/>
                  <a:gd name="connsiteX32" fmla="*/ 110503 w 195424"/>
                  <a:gd name="connsiteY32" fmla="*/ 285 h 31477"/>
                  <a:gd name="connsiteX33" fmla="*/ 118966 w 195424"/>
                  <a:gd name="connsiteY33" fmla="*/ 951 h 31477"/>
                  <a:gd name="connsiteX34" fmla="*/ 152440 w 195424"/>
                  <a:gd name="connsiteY34" fmla="*/ 6847 h 31477"/>
                  <a:gd name="connsiteX35" fmla="*/ 160619 w 195424"/>
                  <a:gd name="connsiteY35" fmla="*/ 9129 h 31477"/>
                  <a:gd name="connsiteX36" fmla="*/ 168607 w 195424"/>
                  <a:gd name="connsiteY36" fmla="*/ 11697 h 31477"/>
                  <a:gd name="connsiteX37" fmla="*/ 176595 w 195424"/>
                  <a:gd name="connsiteY37" fmla="*/ 14550 h 31477"/>
                  <a:gd name="connsiteX38" fmla="*/ 183917 w 195424"/>
                  <a:gd name="connsiteY38" fmla="*/ 17498 h 31477"/>
                  <a:gd name="connsiteX39" fmla="*/ 184393 w 195424"/>
                  <a:gd name="connsiteY39" fmla="*/ 17688 h 31477"/>
                  <a:gd name="connsiteX40" fmla="*/ 192096 w 195424"/>
                  <a:gd name="connsiteY40" fmla="*/ 21112 h 31477"/>
                  <a:gd name="connsiteX41" fmla="*/ 195424 w 195424"/>
                  <a:gd name="connsiteY41" fmla="*/ 22728 h 31477"/>
                  <a:gd name="connsiteX42" fmla="*/ 192952 w 195424"/>
                  <a:gd name="connsiteY42" fmla="*/ 31382 h 31477"/>
                  <a:gd name="connsiteX43" fmla="*/ 191240 w 195424"/>
                  <a:gd name="connsiteY43" fmla="*/ 30621 h 31477"/>
                  <a:gd name="connsiteX44" fmla="*/ 186105 w 195424"/>
                  <a:gd name="connsiteY44" fmla="*/ 28054 h 31477"/>
                  <a:gd name="connsiteX45" fmla="*/ 178497 w 195424"/>
                  <a:gd name="connsiteY45" fmla="*/ 24820 h 31477"/>
                  <a:gd name="connsiteX46" fmla="*/ 170794 w 195424"/>
                  <a:gd name="connsiteY46" fmla="*/ 21777 h 31477"/>
                  <a:gd name="connsiteX47" fmla="*/ 162996 w 195424"/>
                  <a:gd name="connsiteY47" fmla="*/ 19114 h 31477"/>
                  <a:gd name="connsiteX48" fmla="*/ 155103 w 195424"/>
                  <a:gd name="connsiteY48" fmla="*/ 16642 h 31477"/>
                  <a:gd name="connsiteX49" fmla="*/ 143026 w 195424"/>
                  <a:gd name="connsiteY49" fmla="*/ 13599 h 31477"/>
                  <a:gd name="connsiteX50" fmla="*/ 130473 w 195424"/>
                  <a:gd name="connsiteY50" fmla="*/ 11221 h 31477"/>
                  <a:gd name="connsiteX51" fmla="*/ 118396 w 195424"/>
                  <a:gd name="connsiteY51" fmla="*/ 9700 h 31477"/>
                  <a:gd name="connsiteX52" fmla="*/ 110122 w 195424"/>
                  <a:gd name="connsiteY52" fmla="*/ 9034 h 31477"/>
                  <a:gd name="connsiteX53" fmla="*/ 105938 w 195424"/>
                  <a:gd name="connsiteY53" fmla="*/ 8939 h 31477"/>
                  <a:gd name="connsiteX54" fmla="*/ 97950 w 195424"/>
                  <a:gd name="connsiteY54" fmla="*/ 8844 h 314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</a:cxnLst>
                <a:rect l="l" t="t" r="r" b="b"/>
                <a:pathLst>
                  <a:path w="195424" h="31477">
                    <a:moveTo>
                      <a:pt x="97950" y="8844"/>
                    </a:moveTo>
                    <a:cubicBezTo>
                      <a:pt x="96523" y="8844"/>
                      <a:pt x="91008" y="9034"/>
                      <a:pt x="89581" y="9034"/>
                    </a:cubicBezTo>
                    <a:cubicBezTo>
                      <a:pt x="88250" y="9034"/>
                      <a:pt x="87014" y="9129"/>
                      <a:pt x="85682" y="9129"/>
                    </a:cubicBezTo>
                    <a:lnTo>
                      <a:pt x="85397" y="9129"/>
                    </a:lnTo>
                    <a:cubicBezTo>
                      <a:pt x="83971" y="9224"/>
                      <a:pt x="78455" y="9700"/>
                      <a:pt x="77124" y="9795"/>
                    </a:cubicBezTo>
                    <a:cubicBezTo>
                      <a:pt x="74366" y="10080"/>
                      <a:pt x="66283" y="11126"/>
                      <a:pt x="64951" y="11317"/>
                    </a:cubicBezTo>
                    <a:cubicBezTo>
                      <a:pt x="60767" y="11982"/>
                      <a:pt x="56583" y="12838"/>
                      <a:pt x="52398" y="13694"/>
                    </a:cubicBezTo>
                    <a:cubicBezTo>
                      <a:pt x="49736" y="14265"/>
                      <a:pt x="41652" y="16357"/>
                      <a:pt x="40321" y="16737"/>
                    </a:cubicBezTo>
                    <a:cubicBezTo>
                      <a:pt x="38990" y="17117"/>
                      <a:pt x="33664" y="18734"/>
                      <a:pt x="32333" y="19210"/>
                    </a:cubicBezTo>
                    <a:cubicBezTo>
                      <a:pt x="31097" y="19590"/>
                      <a:pt x="25866" y="21492"/>
                      <a:pt x="24535" y="21872"/>
                    </a:cubicBezTo>
                    <a:cubicBezTo>
                      <a:pt x="23204" y="22348"/>
                      <a:pt x="18164" y="24440"/>
                      <a:pt x="16832" y="24915"/>
                    </a:cubicBezTo>
                    <a:cubicBezTo>
                      <a:pt x="15501" y="25486"/>
                      <a:pt x="10461" y="27673"/>
                      <a:pt x="9224" y="28149"/>
                    </a:cubicBezTo>
                    <a:cubicBezTo>
                      <a:pt x="8464" y="28529"/>
                      <a:pt x="6086" y="29765"/>
                      <a:pt x="4089" y="30621"/>
                    </a:cubicBezTo>
                    <a:cubicBezTo>
                      <a:pt x="3423" y="31002"/>
                      <a:pt x="2853" y="31287"/>
                      <a:pt x="2377" y="31477"/>
                    </a:cubicBezTo>
                    <a:lnTo>
                      <a:pt x="0" y="22823"/>
                    </a:lnTo>
                    <a:cubicBezTo>
                      <a:pt x="761" y="22443"/>
                      <a:pt x="1617" y="22062"/>
                      <a:pt x="2377" y="21682"/>
                    </a:cubicBezTo>
                    <a:cubicBezTo>
                      <a:pt x="2663" y="21492"/>
                      <a:pt x="2948" y="21397"/>
                      <a:pt x="3328" y="21207"/>
                    </a:cubicBezTo>
                    <a:cubicBezTo>
                      <a:pt x="4565" y="20636"/>
                      <a:pt x="9700" y="18259"/>
                      <a:pt x="11031" y="17783"/>
                    </a:cubicBezTo>
                    <a:cubicBezTo>
                      <a:pt x="12363" y="17213"/>
                      <a:pt x="17593" y="15025"/>
                      <a:pt x="18829" y="14550"/>
                    </a:cubicBezTo>
                    <a:cubicBezTo>
                      <a:pt x="20161" y="14074"/>
                      <a:pt x="26817" y="11697"/>
                      <a:pt x="26912" y="11697"/>
                    </a:cubicBezTo>
                    <a:cubicBezTo>
                      <a:pt x="28244" y="11221"/>
                      <a:pt x="33569" y="9510"/>
                      <a:pt x="34901" y="9129"/>
                    </a:cubicBezTo>
                    <a:cubicBezTo>
                      <a:pt x="36232" y="8749"/>
                      <a:pt x="41652" y="7227"/>
                      <a:pt x="43079" y="6847"/>
                    </a:cubicBezTo>
                    <a:cubicBezTo>
                      <a:pt x="53920" y="4089"/>
                      <a:pt x="65046" y="2092"/>
                      <a:pt x="76553" y="951"/>
                    </a:cubicBezTo>
                    <a:cubicBezTo>
                      <a:pt x="77979" y="856"/>
                      <a:pt x="83685" y="380"/>
                      <a:pt x="85017" y="285"/>
                    </a:cubicBezTo>
                    <a:cubicBezTo>
                      <a:pt x="86443" y="190"/>
                      <a:pt x="87679" y="95"/>
                      <a:pt x="89106" y="95"/>
                    </a:cubicBezTo>
                    <a:lnTo>
                      <a:pt x="89391" y="95"/>
                    </a:lnTo>
                    <a:cubicBezTo>
                      <a:pt x="90818" y="0"/>
                      <a:pt x="92244" y="0"/>
                      <a:pt x="93575" y="0"/>
                    </a:cubicBezTo>
                    <a:lnTo>
                      <a:pt x="95667" y="0"/>
                    </a:lnTo>
                    <a:cubicBezTo>
                      <a:pt x="96333" y="0"/>
                      <a:pt x="97094" y="0"/>
                      <a:pt x="97760" y="0"/>
                    </a:cubicBezTo>
                    <a:cubicBezTo>
                      <a:pt x="98425" y="0"/>
                      <a:pt x="99091" y="0"/>
                      <a:pt x="99852" y="0"/>
                    </a:cubicBezTo>
                    <a:lnTo>
                      <a:pt x="101944" y="0"/>
                    </a:lnTo>
                    <a:cubicBezTo>
                      <a:pt x="103370" y="0"/>
                      <a:pt x="104797" y="95"/>
                      <a:pt x="106223" y="95"/>
                    </a:cubicBezTo>
                    <a:cubicBezTo>
                      <a:pt x="107650" y="95"/>
                      <a:pt x="109076" y="285"/>
                      <a:pt x="110503" y="285"/>
                    </a:cubicBezTo>
                    <a:cubicBezTo>
                      <a:pt x="111929" y="380"/>
                      <a:pt x="117635" y="856"/>
                      <a:pt x="118966" y="951"/>
                    </a:cubicBezTo>
                    <a:cubicBezTo>
                      <a:pt x="130473" y="1997"/>
                      <a:pt x="141599" y="3994"/>
                      <a:pt x="152440" y="6847"/>
                    </a:cubicBezTo>
                    <a:cubicBezTo>
                      <a:pt x="153772" y="7227"/>
                      <a:pt x="159287" y="8749"/>
                      <a:pt x="160619" y="9129"/>
                    </a:cubicBezTo>
                    <a:cubicBezTo>
                      <a:pt x="161950" y="9510"/>
                      <a:pt x="167275" y="11221"/>
                      <a:pt x="168607" y="11697"/>
                    </a:cubicBezTo>
                    <a:cubicBezTo>
                      <a:pt x="169368" y="11982"/>
                      <a:pt x="175264" y="14074"/>
                      <a:pt x="176595" y="14550"/>
                    </a:cubicBezTo>
                    <a:cubicBezTo>
                      <a:pt x="177736" y="15025"/>
                      <a:pt x="182111" y="16832"/>
                      <a:pt x="183917" y="17498"/>
                    </a:cubicBezTo>
                    <a:cubicBezTo>
                      <a:pt x="184108" y="17593"/>
                      <a:pt x="184298" y="17593"/>
                      <a:pt x="184393" y="17688"/>
                    </a:cubicBezTo>
                    <a:cubicBezTo>
                      <a:pt x="185724" y="18164"/>
                      <a:pt x="190859" y="20541"/>
                      <a:pt x="192096" y="21112"/>
                    </a:cubicBezTo>
                    <a:cubicBezTo>
                      <a:pt x="193237" y="21682"/>
                      <a:pt x="194378" y="22253"/>
                      <a:pt x="195424" y="22728"/>
                    </a:cubicBezTo>
                    <a:lnTo>
                      <a:pt x="192952" y="31382"/>
                    </a:lnTo>
                    <a:cubicBezTo>
                      <a:pt x="192476" y="31192"/>
                      <a:pt x="191905" y="30906"/>
                      <a:pt x="191240" y="30621"/>
                    </a:cubicBezTo>
                    <a:cubicBezTo>
                      <a:pt x="189338" y="29670"/>
                      <a:pt x="186960" y="28529"/>
                      <a:pt x="186105" y="28054"/>
                    </a:cubicBezTo>
                    <a:cubicBezTo>
                      <a:pt x="184868" y="27483"/>
                      <a:pt x="179828" y="25296"/>
                      <a:pt x="178497" y="24820"/>
                    </a:cubicBezTo>
                    <a:cubicBezTo>
                      <a:pt x="177261" y="24250"/>
                      <a:pt x="172125" y="22253"/>
                      <a:pt x="170794" y="21777"/>
                    </a:cubicBezTo>
                    <a:cubicBezTo>
                      <a:pt x="169463" y="21302"/>
                      <a:pt x="164232" y="19495"/>
                      <a:pt x="162996" y="19114"/>
                    </a:cubicBezTo>
                    <a:cubicBezTo>
                      <a:pt x="161665" y="18639"/>
                      <a:pt x="156339" y="17117"/>
                      <a:pt x="155103" y="16642"/>
                    </a:cubicBezTo>
                    <a:cubicBezTo>
                      <a:pt x="153677" y="16262"/>
                      <a:pt x="145688" y="14265"/>
                      <a:pt x="143026" y="13599"/>
                    </a:cubicBezTo>
                    <a:cubicBezTo>
                      <a:pt x="138841" y="12743"/>
                      <a:pt x="134657" y="11887"/>
                      <a:pt x="130473" y="11221"/>
                    </a:cubicBezTo>
                    <a:cubicBezTo>
                      <a:pt x="129237" y="11031"/>
                      <a:pt x="121153" y="9985"/>
                      <a:pt x="118396" y="9700"/>
                    </a:cubicBezTo>
                    <a:cubicBezTo>
                      <a:pt x="116969" y="9605"/>
                      <a:pt x="111549" y="9129"/>
                      <a:pt x="110122" y="9034"/>
                    </a:cubicBezTo>
                    <a:cubicBezTo>
                      <a:pt x="108696" y="8939"/>
                      <a:pt x="107269" y="8939"/>
                      <a:pt x="105938" y="8939"/>
                    </a:cubicBezTo>
                    <a:cubicBezTo>
                      <a:pt x="104797" y="8939"/>
                      <a:pt x="99281" y="8844"/>
                      <a:pt x="97950" y="8844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121" name="Frihåndsform: figur 120">
                <a:extLst>
                  <a:ext uri="{FF2B5EF4-FFF2-40B4-BE49-F238E27FC236}">
                    <a16:creationId xmlns:a16="http://schemas.microsoft.com/office/drawing/2014/main" id="{407F718F-5DDB-4C7A-861E-68CF638AED9F}"/>
                  </a:ext>
                </a:extLst>
              </p:cNvPr>
              <p:cNvSpPr/>
              <p:nvPr/>
            </p:nvSpPr>
            <p:spPr>
              <a:xfrm>
                <a:off x="10112169" y="711514"/>
                <a:ext cx="184773" cy="31191"/>
              </a:xfrm>
              <a:custGeom>
                <a:avLst/>
                <a:gdLst>
                  <a:gd name="connsiteX0" fmla="*/ 92339 w 184773"/>
                  <a:gd name="connsiteY0" fmla="*/ 8654 h 31191"/>
                  <a:gd name="connsiteX1" fmla="*/ 84541 w 184773"/>
                  <a:gd name="connsiteY1" fmla="*/ 8844 h 31191"/>
                  <a:gd name="connsiteX2" fmla="*/ 82924 w 184773"/>
                  <a:gd name="connsiteY2" fmla="*/ 8939 h 31191"/>
                  <a:gd name="connsiteX3" fmla="*/ 80547 w 184773"/>
                  <a:gd name="connsiteY3" fmla="*/ 9034 h 31191"/>
                  <a:gd name="connsiteX4" fmla="*/ 72749 w 184773"/>
                  <a:gd name="connsiteY4" fmla="*/ 9700 h 31191"/>
                  <a:gd name="connsiteX5" fmla="*/ 58199 w 184773"/>
                  <a:gd name="connsiteY5" fmla="*/ 11792 h 31191"/>
                  <a:gd name="connsiteX6" fmla="*/ 38039 w 184773"/>
                  <a:gd name="connsiteY6" fmla="*/ 16642 h 31191"/>
                  <a:gd name="connsiteX7" fmla="*/ 30526 w 184773"/>
                  <a:gd name="connsiteY7" fmla="*/ 19019 h 31191"/>
                  <a:gd name="connsiteX8" fmla="*/ 23109 w 184773"/>
                  <a:gd name="connsiteY8" fmla="*/ 21682 h 31191"/>
                  <a:gd name="connsiteX9" fmla="*/ 15786 w 184773"/>
                  <a:gd name="connsiteY9" fmla="*/ 24725 h 31191"/>
                  <a:gd name="connsiteX10" fmla="*/ 8654 w 184773"/>
                  <a:gd name="connsiteY10" fmla="*/ 27958 h 31191"/>
                  <a:gd name="connsiteX11" fmla="*/ 2282 w 184773"/>
                  <a:gd name="connsiteY11" fmla="*/ 31192 h 31191"/>
                  <a:gd name="connsiteX12" fmla="*/ 0 w 184773"/>
                  <a:gd name="connsiteY12" fmla="*/ 22348 h 31191"/>
                  <a:gd name="connsiteX13" fmla="*/ 6752 w 184773"/>
                  <a:gd name="connsiteY13" fmla="*/ 19019 h 31191"/>
                  <a:gd name="connsiteX14" fmla="*/ 14074 w 184773"/>
                  <a:gd name="connsiteY14" fmla="*/ 15786 h 31191"/>
                  <a:gd name="connsiteX15" fmla="*/ 21492 w 184773"/>
                  <a:gd name="connsiteY15" fmla="*/ 12838 h 31191"/>
                  <a:gd name="connsiteX16" fmla="*/ 29100 w 184773"/>
                  <a:gd name="connsiteY16" fmla="*/ 10080 h 31191"/>
                  <a:gd name="connsiteX17" fmla="*/ 40701 w 184773"/>
                  <a:gd name="connsiteY17" fmla="*/ 6657 h 31191"/>
                  <a:gd name="connsiteX18" fmla="*/ 48499 w 184773"/>
                  <a:gd name="connsiteY18" fmla="*/ 4755 h 31191"/>
                  <a:gd name="connsiteX19" fmla="*/ 59055 w 184773"/>
                  <a:gd name="connsiteY19" fmla="*/ 2663 h 31191"/>
                  <a:gd name="connsiteX20" fmla="*/ 62859 w 184773"/>
                  <a:gd name="connsiteY20" fmla="*/ 2092 h 31191"/>
                  <a:gd name="connsiteX21" fmla="*/ 64285 w 184773"/>
                  <a:gd name="connsiteY21" fmla="*/ 1902 h 31191"/>
                  <a:gd name="connsiteX22" fmla="*/ 72274 w 184773"/>
                  <a:gd name="connsiteY22" fmla="*/ 951 h 31191"/>
                  <a:gd name="connsiteX23" fmla="*/ 84351 w 184773"/>
                  <a:gd name="connsiteY23" fmla="*/ 95 h 31191"/>
                  <a:gd name="connsiteX24" fmla="*/ 92339 w 184773"/>
                  <a:gd name="connsiteY24" fmla="*/ 0 h 31191"/>
                  <a:gd name="connsiteX25" fmla="*/ 100327 w 184773"/>
                  <a:gd name="connsiteY25" fmla="*/ 95 h 31191"/>
                  <a:gd name="connsiteX26" fmla="*/ 112405 w 184773"/>
                  <a:gd name="connsiteY26" fmla="*/ 951 h 31191"/>
                  <a:gd name="connsiteX27" fmla="*/ 120393 w 184773"/>
                  <a:gd name="connsiteY27" fmla="*/ 1902 h 31191"/>
                  <a:gd name="connsiteX28" fmla="*/ 121819 w 184773"/>
                  <a:gd name="connsiteY28" fmla="*/ 2092 h 31191"/>
                  <a:gd name="connsiteX29" fmla="*/ 125623 w 184773"/>
                  <a:gd name="connsiteY29" fmla="*/ 2663 h 31191"/>
                  <a:gd name="connsiteX30" fmla="*/ 136274 w 184773"/>
                  <a:gd name="connsiteY30" fmla="*/ 4755 h 31191"/>
                  <a:gd name="connsiteX31" fmla="*/ 144072 w 184773"/>
                  <a:gd name="connsiteY31" fmla="*/ 6657 h 31191"/>
                  <a:gd name="connsiteX32" fmla="*/ 155674 w 184773"/>
                  <a:gd name="connsiteY32" fmla="*/ 10080 h 31191"/>
                  <a:gd name="connsiteX33" fmla="*/ 163186 w 184773"/>
                  <a:gd name="connsiteY33" fmla="*/ 12838 h 31191"/>
                  <a:gd name="connsiteX34" fmla="*/ 170604 w 184773"/>
                  <a:gd name="connsiteY34" fmla="*/ 15786 h 31191"/>
                  <a:gd name="connsiteX35" fmla="*/ 177926 w 184773"/>
                  <a:gd name="connsiteY35" fmla="*/ 19019 h 31191"/>
                  <a:gd name="connsiteX36" fmla="*/ 184773 w 184773"/>
                  <a:gd name="connsiteY36" fmla="*/ 22348 h 31191"/>
                  <a:gd name="connsiteX37" fmla="*/ 182301 w 184773"/>
                  <a:gd name="connsiteY37" fmla="*/ 31097 h 31191"/>
                  <a:gd name="connsiteX38" fmla="*/ 175929 w 184773"/>
                  <a:gd name="connsiteY38" fmla="*/ 27863 h 31191"/>
                  <a:gd name="connsiteX39" fmla="*/ 168797 w 184773"/>
                  <a:gd name="connsiteY39" fmla="*/ 24630 h 31191"/>
                  <a:gd name="connsiteX40" fmla="*/ 161570 w 184773"/>
                  <a:gd name="connsiteY40" fmla="*/ 21587 h 31191"/>
                  <a:gd name="connsiteX41" fmla="*/ 154152 w 184773"/>
                  <a:gd name="connsiteY41" fmla="*/ 18924 h 31191"/>
                  <a:gd name="connsiteX42" fmla="*/ 147115 w 184773"/>
                  <a:gd name="connsiteY42" fmla="*/ 16642 h 31191"/>
                  <a:gd name="connsiteX43" fmla="*/ 146734 w 184773"/>
                  <a:gd name="connsiteY43" fmla="*/ 16547 h 31191"/>
                  <a:gd name="connsiteX44" fmla="*/ 126574 w 184773"/>
                  <a:gd name="connsiteY44" fmla="*/ 11697 h 31191"/>
                  <a:gd name="connsiteX45" fmla="*/ 111929 w 184773"/>
                  <a:gd name="connsiteY45" fmla="*/ 9605 h 31191"/>
                  <a:gd name="connsiteX46" fmla="*/ 104131 w 184773"/>
                  <a:gd name="connsiteY46" fmla="*/ 8939 h 31191"/>
                  <a:gd name="connsiteX47" fmla="*/ 101754 w 184773"/>
                  <a:gd name="connsiteY47" fmla="*/ 8844 h 31191"/>
                  <a:gd name="connsiteX48" fmla="*/ 100232 w 184773"/>
                  <a:gd name="connsiteY48" fmla="*/ 8749 h 31191"/>
                  <a:gd name="connsiteX49" fmla="*/ 92339 w 184773"/>
                  <a:gd name="connsiteY49" fmla="*/ 8654 h 311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184773" h="31191">
                    <a:moveTo>
                      <a:pt x="92339" y="8654"/>
                    </a:moveTo>
                    <a:cubicBezTo>
                      <a:pt x="91008" y="8654"/>
                      <a:pt x="85872" y="8749"/>
                      <a:pt x="84541" y="8844"/>
                    </a:cubicBezTo>
                    <a:cubicBezTo>
                      <a:pt x="83971" y="8939"/>
                      <a:pt x="83495" y="8939"/>
                      <a:pt x="82924" y="8939"/>
                    </a:cubicBezTo>
                    <a:cubicBezTo>
                      <a:pt x="82164" y="8939"/>
                      <a:pt x="81308" y="9034"/>
                      <a:pt x="80547" y="9034"/>
                    </a:cubicBezTo>
                    <a:cubicBezTo>
                      <a:pt x="79216" y="9129"/>
                      <a:pt x="74080" y="9510"/>
                      <a:pt x="72749" y="9700"/>
                    </a:cubicBezTo>
                    <a:cubicBezTo>
                      <a:pt x="67804" y="10175"/>
                      <a:pt x="62954" y="10841"/>
                      <a:pt x="58199" y="11792"/>
                    </a:cubicBezTo>
                    <a:cubicBezTo>
                      <a:pt x="52684" y="12743"/>
                      <a:pt x="39370" y="16262"/>
                      <a:pt x="38039" y="16642"/>
                    </a:cubicBezTo>
                    <a:cubicBezTo>
                      <a:pt x="36707" y="17022"/>
                      <a:pt x="31762" y="18544"/>
                      <a:pt x="30526" y="19019"/>
                    </a:cubicBezTo>
                    <a:cubicBezTo>
                      <a:pt x="29195" y="19495"/>
                      <a:pt x="24345" y="21302"/>
                      <a:pt x="23109" y="21682"/>
                    </a:cubicBezTo>
                    <a:cubicBezTo>
                      <a:pt x="21872" y="22158"/>
                      <a:pt x="17022" y="24155"/>
                      <a:pt x="15786" y="24725"/>
                    </a:cubicBezTo>
                    <a:cubicBezTo>
                      <a:pt x="14550" y="25201"/>
                      <a:pt x="9890" y="27483"/>
                      <a:pt x="8654" y="27958"/>
                    </a:cubicBezTo>
                    <a:cubicBezTo>
                      <a:pt x="7608" y="28434"/>
                      <a:pt x="3994" y="30336"/>
                      <a:pt x="2282" y="31192"/>
                    </a:cubicBezTo>
                    <a:lnTo>
                      <a:pt x="0" y="22348"/>
                    </a:lnTo>
                    <a:cubicBezTo>
                      <a:pt x="1617" y="21587"/>
                      <a:pt x="5611" y="19590"/>
                      <a:pt x="6752" y="19019"/>
                    </a:cubicBezTo>
                    <a:cubicBezTo>
                      <a:pt x="7988" y="18449"/>
                      <a:pt x="12838" y="16262"/>
                      <a:pt x="14074" y="15786"/>
                    </a:cubicBezTo>
                    <a:cubicBezTo>
                      <a:pt x="15311" y="15215"/>
                      <a:pt x="20351" y="13218"/>
                      <a:pt x="21492" y="12838"/>
                    </a:cubicBezTo>
                    <a:cubicBezTo>
                      <a:pt x="22823" y="12363"/>
                      <a:pt x="27863" y="10461"/>
                      <a:pt x="29100" y="10080"/>
                    </a:cubicBezTo>
                    <a:cubicBezTo>
                      <a:pt x="30431" y="9605"/>
                      <a:pt x="39370" y="6942"/>
                      <a:pt x="40701" y="6657"/>
                    </a:cubicBezTo>
                    <a:cubicBezTo>
                      <a:pt x="43269" y="5991"/>
                      <a:pt x="45837" y="5325"/>
                      <a:pt x="48499" y="4755"/>
                    </a:cubicBezTo>
                    <a:cubicBezTo>
                      <a:pt x="52018" y="3994"/>
                      <a:pt x="55537" y="3233"/>
                      <a:pt x="59055" y="2663"/>
                    </a:cubicBezTo>
                    <a:cubicBezTo>
                      <a:pt x="60291" y="2473"/>
                      <a:pt x="61623" y="2282"/>
                      <a:pt x="62859" y="2092"/>
                    </a:cubicBezTo>
                    <a:cubicBezTo>
                      <a:pt x="63335" y="1997"/>
                      <a:pt x="63810" y="1902"/>
                      <a:pt x="64285" y="1902"/>
                    </a:cubicBezTo>
                    <a:cubicBezTo>
                      <a:pt x="66948" y="1522"/>
                      <a:pt x="69611" y="1141"/>
                      <a:pt x="72274" y="951"/>
                    </a:cubicBezTo>
                    <a:cubicBezTo>
                      <a:pt x="73605" y="761"/>
                      <a:pt x="83020" y="95"/>
                      <a:pt x="84351" y="95"/>
                    </a:cubicBezTo>
                    <a:cubicBezTo>
                      <a:pt x="85777" y="0"/>
                      <a:pt x="91008" y="0"/>
                      <a:pt x="92339" y="0"/>
                    </a:cubicBezTo>
                    <a:cubicBezTo>
                      <a:pt x="93575" y="0"/>
                      <a:pt x="98996" y="95"/>
                      <a:pt x="100327" y="95"/>
                    </a:cubicBezTo>
                    <a:cubicBezTo>
                      <a:pt x="101659" y="190"/>
                      <a:pt x="111073" y="856"/>
                      <a:pt x="112405" y="951"/>
                    </a:cubicBezTo>
                    <a:cubicBezTo>
                      <a:pt x="115067" y="1236"/>
                      <a:pt x="117730" y="1522"/>
                      <a:pt x="120393" y="1902"/>
                    </a:cubicBezTo>
                    <a:cubicBezTo>
                      <a:pt x="120868" y="1902"/>
                      <a:pt x="121344" y="1997"/>
                      <a:pt x="121819" y="2092"/>
                    </a:cubicBezTo>
                    <a:cubicBezTo>
                      <a:pt x="123150" y="2282"/>
                      <a:pt x="124387" y="2473"/>
                      <a:pt x="125623" y="2663"/>
                    </a:cubicBezTo>
                    <a:cubicBezTo>
                      <a:pt x="129237" y="3233"/>
                      <a:pt x="132755" y="3994"/>
                      <a:pt x="136274" y="4755"/>
                    </a:cubicBezTo>
                    <a:cubicBezTo>
                      <a:pt x="138937" y="5325"/>
                      <a:pt x="141504" y="5896"/>
                      <a:pt x="144072" y="6657"/>
                    </a:cubicBezTo>
                    <a:cubicBezTo>
                      <a:pt x="145308" y="7037"/>
                      <a:pt x="154342" y="9700"/>
                      <a:pt x="155674" y="10080"/>
                    </a:cubicBezTo>
                    <a:cubicBezTo>
                      <a:pt x="156910" y="10556"/>
                      <a:pt x="161950" y="12363"/>
                      <a:pt x="163186" y="12838"/>
                    </a:cubicBezTo>
                    <a:cubicBezTo>
                      <a:pt x="164518" y="13314"/>
                      <a:pt x="169463" y="15311"/>
                      <a:pt x="170604" y="15786"/>
                    </a:cubicBezTo>
                    <a:cubicBezTo>
                      <a:pt x="171935" y="16262"/>
                      <a:pt x="176785" y="18449"/>
                      <a:pt x="177926" y="19019"/>
                    </a:cubicBezTo>
                    <a:cubicBezTo>
                      <a:pt x="179067" y="19590"/>
                      <a:pt x="183061" y="21587"/>
                      <a:pt x="184773" y="22348"/>
                    </a:cubicBezTo>
                    <a:lnTo>
                      <a:pt x="182301" y="31097"/>
                    </a:lnTo>
                    <a:cubicBezTo>
                      <a:pt x="180589" y="30146"/>
                      <a:pt x="176975" y="28339"/>
                      <a:pt x="175929" y="27863"/>
                    </a:cubicBezTo>
                    <a:cubicBezTo>
                      <a:pt x="174693" y="27293"/>
                      <a:pt x="170033" y="25106"/>
                      <a:pt x="168797" y="24630"/>
                    </a:cubicBezTo>
                    <a:cubicBezTo>
                      <a:pt x="167656" y="24060"/>
                      <a:pt x="162806" y="22062"/>
                      <a:pt x="161570" y="21587"/>
                    </a:cubicBezTo>
                    <a:cubicBezTo>
                      <a:pt x="160333" y="21112"/>
                      <a:pt x="155388" y="19400"/>
                      <a:pt x="154152" y="18924"/>
                    </a:cubicBezTo>
                    <a:cubicBezTo>
                      <a:pt x="153011" y="18544"/>
                      <a:pt x="148732" y="17213"/>
                      <a:pt x="147115" y="16642"/>
                    </a:cubicBezTo>
                    <a:cubicBezTo>
                      <a:pt x="146925" y="16642"/>
                      <a:pt x="146830" y="16547"/>
                      <a:pt x="146734" y="16547"/>
                    </a:cubicBezTo>
                    <a:cubicBezTo>
                      <a:pt x="145403" y="16166"/>
                      <a:pt x="132090" y="12743"/>
                      <a:pt x="126574" y="11697"/>
                    </a:cubicBezTo>
                    <a:cubicBezTo>
                      <a:pt x="121724" y="10841"/>
                      <a:pt x="116874" y="10080"/>
                      <a:pt x="111929" y="9605"/>
                    </a:cubicBezTo>
                    <a:cubicBezTo>
                      <a:pt x="110693" y="9510"/>
                      <a:pt x="105462" y="9034"/>
                      <a:pt x="104131" y="8939"/>
                    </a:cubicBezTo>
                    <a:cubicBezTo>
                      <a:pt x="103370" y="8844"/>
                      <a:pt x="102514" y="8844"/>
                      <a:pt x="101754" y="8844"/>
                    </a:cubicBezTo>
                    <a:cubicBezTo>
                      <a:pt x="101278" y="8844"/>
                      <a:pt x="100708" y="8844"/>
                      <a:pt x="100232" y="8749"/>
                    </a:cubicBezTo>
                    <a:cubicBezTo>
                      <a:pt x="98901" y="8749"/>
                      <a:pt x="93670" y="8654"/>
                      <a:pt x="92339" y="8654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122" name="Frihåndsform: figur 121">
                <a:extLst>
                  <a:ext uri="{FF2B5EF4-FFF2-40B4-BE49-F238E27FC236}">
                    <a16:creationId xmlns:a16="http://schemas.microsoft.com/office/drawing/2014/main" id="{93DA228B-5559-4E24-B1E4-BE858816867D}"/>
                  </a:ext>
                </a:extLst>
              </p:cNvPr>
              <p:cNvSpPr/>
              <p:nvPr/>
            </p:nvSpPr>
            <p:spPr>
              <a:xfrm>
                <a:off x="10153822" y="802331"/>
                <a:ext cx="112404" cy="116113"/>
              </a:xfrm>
              <a:custGeom>
                <a:avLst/>
                <a:gdLst>
                  <a:gd name="connsiteX0" fmla="*/ 5991 w 112404"/>
                  <a:gd name="connsiteY0" fmla="*/ 116113 h 116113"/>
                  <a:gd name="connsiteX1" fmla="*/ 0 w 112404"/>
                  <a:gd name="connsiteY1" fmla="*/ 110312 h 116113"/>
                  <a:gd name="connsiteX2" fmla="*/ 108696 w 112404"/>
                  <a:gd name="connsiteY2" fmla="*/ 1522 h 116113"/>
                  <a:gd name="connsiteX3" fmla="*/ 112405 w 112404"/>
                  <a:gd name="connsiteY3" fmla="*/ 0 h 116113"/>
                  <a:gd name="connsiteX4" fmla="*/ 112405 w 112404"/>
                  <a:gd name="connsiteY4" fmla="*/ 285 h 116113"/>
                  <a:gd name="connsiteX5" fmla="*/ 110978 w 112404"/>
                  <a:gd name="connsiteY5" fmla="*/ 3804 h 116113"/>
                  <a:gd name="connsiteX6" fmla="*/ 5991 w 112404"/>
                  <a:gd name="connsiteY6" fmla="*/ 116113 h 1161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2404" h="116113">
                    <a:moveTo>
                      <a:pt x="5991" y="116113"/>
                    </a:moveTo>
                    <a:lnTo>
                      <a:pt x="0" y="110312"/>
                    </a:lnTo>
                    <a:lnTo>
                      <a:pt x="108696" y="1522"/>
                    </a:lnTo>
                    <a:cubicBezTo>
                      <a:pt x="110027" y="190"/>
                      <a:pt x="111454" y="0"/>
                      <a:pt x="112405" y="0"/>
                    </a:cubicBezTo>
                    <a:lnTo>
                      <a:pt x="112405" y="285"/>
                    </a:lnTo>
                    <a:cubicBezTo>
                      <a:pt x="112405" y="1141"/>
                      <a:pt x="112214" y="2473"/>
                      <a:pt x="110978" y="3804"/>
                    </a:cubicBezTo>
                    <a:lnTo>
                      <a:pt x="5991" y="116113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123" name="Frihåndsform: figur 122">
                <a:extLst>
                  <a:ext uri="{FF2B5EF4-FFF2-40B4-BE49-F238E27FC236}">
                    <a16:creationId xmlns:a16="http://schemas.microsoft.com/office/drawing/2014/main" id="{1BFBF0A7-2892-4477-B9AE-519D71577D83}"/>
                  </a:ext>
                </a:extLst>
              </p:cNvPr>
              <p:cNvSpPr/>
              <p:nvPr/>
            </p:nvSpPr>
            <p:spPr>
              <a:xfrm>
                <a:off x="10173917" y="762620"/>
                <a:ext cx="62924" cy="46083"/>
              </a:xfrm>
              <a:custGeom>
                <a:avLst/>
                <a:gdLst>
                  <a:gd name="connsiteX0" fmla="*/ 35061 w 62924"/>
                  <a:gd name="connsiteY0" fmla="*/ 13940 h 46083"/>
                  <a:gd name="connsiteX1" fmla="*/ 36108 w 62924"/>
                  <a:gd name="connsiteY1" fmla="*/ 12799 h 46083"/>
                  <a:gd name="connsiteX2" fmla="*/ 35347 w 62924"/>
                  <a:gd name="connsiteY2" fmla="*/ 12229 h 46083"/>
                  <a:gd name="connsiteX3" fmla="*/ 35347 w 62924"/>
                  <a:gd name="connsiteY3" fmla="*/ 12324 h 46083"/>
                  <a:gd name="connsiteX4" fmla="*/ 31258 w 62924"/>
                  <a:gd name="connsiteY4" fmla="*/ 14511 h 46083"/>
                  <a:gd name="connsiteX5" fmla="*/ 27168 w 62924"/>
                  <a:gd name="connsiteY5" fmla="*/ 12324 h 46083"/>
                  <a:gd name="connsiteX6" fmla="*/ 27168 w 62924"/>
                  <a:gd name="connsiteY6" fmla="*/ 12229 h 46083"/>
                  <a:gd name="connsiteX7" fmla="*/ 26503 w 62924"/>
                  <a:gd name="connsiteY7" fmla="*/ 12894 h 46083"/>
                  <a:gd name="connsiteX8" fmla="*/ 26598 w 62924"/>
                  <a:gd name="connsiteY8" fmla="*/ 12989 h 46083"/>
                  <a:gd name="connsiteX9" fmla="*/ 27264 w 62924"/>
                  <a:gd name="connsiteY9" fmla="*/ 13750 h 46083"/>
                  <a:gd name="connsiteX10" fmla="*/ 23174 w 62924"/>
                  <a:gd name="connsiteY10" fmla="*/ 31153 h 46083"/>
                  <a:gd name="connsiteX11" fmla="*/ 23460 w 62924"/>
                  <a:gd name="connsiteY11" fmla="*/ 35337 h 46083"/>
                  <a:gd name="connsiteX12" fmla="*/ 25171 w 62924"/>
                  <a:gd name="connsiteY12" fmla="*/ 41804 h 46083"/>
                  <a:gd name="connsiteX13" fmla="*/ 26408 w 62924"/>
                  <a:gd name="connsiteY13" fmla="*/ 46083 h 46083"/>
                  <a:gd name="connsiteX14" fmla="*/ 23174 w 62924"/>
                  <a:gd name="connsiteY14" fmla="*/ 45988 h 46083"/>
                  <a:gd name="connsiteX15" fmla="*/ 21558 w 62924"/>
                  <a:gd name="connsiteY15" fmla="*/ 45988 h 46083"/>
                  <a:gd name="connsiteX16" fmla="*/ 21177 w 62924"/>
                  <a:gd name="connsiteY16" fmla="*/ 45988 h 46083"/>
                  <a:gd name="connsiteX17" fmla="*/ 16327 w 62924"/>
                  <a:gd name="connsiteY17" fmla="*/ 34767 h 46083"/>
                  <a:gd name="connsiteX18" fmla="*/ 14996 w 62924"/>
                  <a:gd name="connsiteY18" fmla="*/ 23070 h 46083"/>
                  <a:gd name="connsiteX19" fmla="*/ 14235 w 62924"/>
                  <a:gd name="connsiteY19" fmla="*/ 15462 h 46083"/>
                  <a:gd name="connsiteX20" fmla="*/ 10431 w 62924"/>
                  <a:gd name="connsiteY20" fmla="*/ 10612 h 46083"/>
                  <a:gd name="connsiteX21" fmla="*/ 7483 w 62924"/>
                  <a:gd name="connsiteY21" fmla="*/ 15937 h 46083"/>
                  <a:gd name="connsiteX22" fmla="*/ 4440 w 62924"/>
                  <a:gd name="connsiteY22" fmla="*/ 15462 h 46083"/>
                  <a:gd name="connsiteX23" fmla="*/ 1017 w 62924"/>
                  <a:gd name="connsiteY23" fmla="*/ 12229 h 46083"/>
                  <a:gd name="connsiteX24" fmla="*/ 1492 w 62924"/>
                  <a:gd name="connsiteY24" fmla="*/ 3670 h 46083"/>
                  <a:gd name="connsiteX25" fmla="*/ 8720 w 62924"/>
                  <a:gd name="connsiteY25" fmla="*/ 151 h 46083"/>
                  <a:gd name="connsiteX26" fmla="*/ 19656 w 62924"/>
                  <a:gd name="connsiteY26" fmla="*/ 11753 h 46083"/>
                  <a:gd name="connsiteX27" fmla="*/ 23365 w 62924"/>
                  <a:gd name="connsiteY27" fmla="*/ 3575 h 46083"/>
                  <a:gd name="connsiteX28" fmla="*/ 39911 w 62924"/>
                  <a:gd name="connsiteY28" fmla="*/ 3480 h 46083"/>
                  <a:gd name="connsiteX29" fmla="*/ 43240 w 62924"/>
                  <a:gd name="connsiteY29" fmla="*/ 11658 h 46083"/>
                  <a:gd name="connsiteX30" fmla="*/ 43145 w 62924"/>
                  <a:gd name="connsiteY30" fmla="*/ 11563 h 46083"/>
                  <a:gd name="connsiteX31" fmla="*/ 49611 w 62924"/>
                  <a:gd name="connsiteY31" fmla="*/ 1388 h 46083"/>
                  <a:gd name="connsiteX32" fmla="*/ 60738 w 62924"/>
                  <a:gd name="connsiteY32" fmla="*/ 2529 h 46083"/>
                  <a:gd name="connsiteX33" fmla="*/ 62830 w 62924"/>
                  <a:gd name="connsiteY33" fmla="*/ 7189 h 46083"/>
                  <a:gd name="connsiteX34" fmla="*/ 62925 w 62924"/>
                  <a:gd name="connsiteY34" fmla="*/ 7854 h 46083"/>
                  <a:gd name="connsiteX35" fmla="*/ 60262 w 62924"/>
                  <a:gd name="connsiteY35" fmla="*/ 14321 h 46083"/>
                  <a:gd name="connsiteX36" fmla="*/ 53415 w 62924"/>
                  <a:gd name="connsiteY36" fmla="*/ 15177 h 46083"/>
                  <a:gd name="connsiteX37" fmla="*/ 52559 w 62924"/>
                  <a:gd name="connsiteY37" fmla="*/ 10612 h 46083"/>
                  <a:gd name="connsiteX38" fmla="*/ 48755 w 62924"/>
                  <a:gd name="connsiteY38" fmla="*/ 15462 h 46083"/>
                  <a:gd name="connsiteX39" fmla="*/ 47995 w 62924"/>
                  <a:gd name="connsiteY39" fmla="*/ 23070 h 46083"/>
                  <a:gd name="connsiteX40" fmla="*/ 46568 w 62924"/>
                  <a:gd name="connsiteY40" fmla="*/ 34767 h 46083"/>
                  <a:gd name="connsiteX41" fmla="*/ 41908 w 62924"/>
                  <a:gd name="connsiteY41" fmla="*/ 45988 h 46083"/>
                  <a:gd name="connsiteX42" fmla="*/ 38485 w 62924"/>
                  <a:gd name="connsiteY42" fmla="*/ 45893 h 46083"/>
                  <a:gd name="connsiteX43" fmla="*/ 36773 w 62924"/>
                  <a:gd name="connsiteY43" fmla="*/ 45893 h 46083"/>
                  <a:gd name="connsiteX44" fmla="*/ 36203 w 62924"/>
                  <a:gd name="connsiteY44" fmla="*/ 45893 h 46083"/>
                  <a:gd name="connsiteX45" fmla="*/ 37249 w 62924"/>
                  <a:gd name="connsiteY45" fmla="*/ 41994 h 46083"/>
                  <a:gd name="connsiteX46" fmla="*/ 38865 w 62924"/>
                  <a:gd name="connsiteY46" fmla="*/ 35337 h 46083"/>
                  <a:gd name="connsiteX47" fmla="*/ 39056 w 62924"/>
                  <a:gd name="connsiteY47" fmla="*/ 31248 h 46083"/>
                  <a:gd name="connsiteX48" fmla="*/ 35061 w 62924"/>
                  <a:gd name="connsiteY48" fmla="*/ 13940 h 460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</a:cxnLst>
                <a:rect l="l" t="t" r="r" b="b"/>
                <a:pathLst>
                  <a:path w="62924" h="46083">
                    <a:moveTo>
                      <a:pt x="35061" y="13940"/>
                    </a:moveTo>
                    <a:cubicBezTo>
                      <a:pt x="35442" y="13560"/>
                      <a:pt x="35822" y="13180"/>
                      <a:pt x="36108" y="12799"/>
                    </a:cubicBezTo>
                    <a:cubicBezTo>
                      <a:pt x="36583" y="12134"/>
                      <a:pt x="35822" y="11658"/>
                      <a:pt x="35347" y="12229"/>
                    </a:cubicBezTo>
                    <a:cubicBezTo>
                      <a:pt x="35347" y="12229"/>
                      <a:pt x="35347" y="12229"/>
                      <a:pt x="35347" y="12324"/>
                    </a:cubicBezTo>
                    <a:cubicBezTo>
                      <a:pt x="34491" y="13655"/>
                      <a:pt x="32969" y="14511"/>
                      <a:pt x="31258" y="14511"/>
                    </a:cubicBezTo>
                    <a:cubicBezTo>
                      <a:pt x="29546" y="14511"/>
                      <a:pt x="28024" y="13655"/>
                      <a:pt x="27168" y="12324"/>
                    </a:cubicBezTo>
                    <a:lnTo>
                      <a:pt x="27168" y="12229"/>
                    </a:lnTo>
                    <a:cubicBezTo>
                      <a:pt x="26693" y="11563"/>
                      <a:pt x="25932" y="12134"/>
                      <a:pt x="26503" y="12894"/>
                    </a:cubicBezTo>
                    <a:cubicBezTo>
                      <a:pt x="26503" y="12989"/>
                      <a:pt x="26598" y="12989"/>
                      <a:pt x="26598" y="12989"/>
                    </a:cubicBezTo>
                    <a:cubicBezTo>
                      <a:pt x="26788" y="13275"/>
                      <a:pt x="26978" y="13560"/>
                      <a:pt x="27264" y="13750"/>
                    </a:cubicBezTo>
                    <a:cubicBezTo>
                      <a:pt x="24791" y="17269"/>
                      <a:pt x="23174" y="24306"/>
                      <a:pt x="23174" y="31153"/>
                    </a:cubicBezTo>
                    <a:cubicBezTo>
                      <a:pt x="23174" y="32579"/>
                      <a:pt x="23174" y="34006"/>
                      <a:pt x="23460" y="35337"/>
                    </a:cubicBezTo>
                    <a:cubicBezTo>
                      <a:pt x="23745" y="37620"/>
                      <a:pt x="24411" y="39807"/>
                      <a:pt x="25171" y="41804"/>
                    </a:cubicBezTo>
                    <a:cubicBezTo>
                      <a:pt x="25742" y="43420"/>
                      <a:pt x="26217" y="44847"/>
                      <a:pt x="26408" y="46083"/>
                    </a:cubicBezTo>
                    <a:cubicBezTo>
                      <a:pt x="25647" y="46083"/>
                      <a:pt x="24316" y="46083"/>
                      <a:pt x="23174" y="45988"/>
                    </a:cubicBezTo>
                    <a:cubicBezTo>
                      <a:pt x="22509" y="45988"/>
                      <a:pt x="22033" y="45988"/>
                      <a:pt x="21558" y="45988"/>
                    </a:cubicBezTo>
                    <a:lnTo>
                      <a:pt x="21177" y="45988"/>
                    </a:lnTo>
                    <a:cubicBezTo>
                      <a:pt x="19846" y="43991"/>
                      <a:pt x="17278" y="38951"/>
                      <a:pt x="16327" y="34767"/>
                    </a:cubicBezTo>
                    <a:cubicBezTo>
                      <a:pt x="15567" y="31153"/>
                      <a:pt x="15281" y="26969"/>
                      <a:pt x="14996" y="23070"/>
                    </a:cubicBezTo>
                    <a:cubicBezTo>
                      <a:pt x="14806" y="20217"/>
                      <a:pt x="14616" y="17554"/>
                      <a:pt x="14235" y="15462"/>
                    </a:cubicBezTo>
                    <a:cubicBezTo>
                      <a:pt x="13855" y="13370"/>
                      <a:pt x="12428" y="10612"/>
                      <a:pt x="10431" y="10612"/>
                    </a:cubicBezTo>
                    <a:cubicBezTo>
                      <a:pt x="12428" y="12514"/>
                      <a:pt x="10526" y="16033"/>
                      <a:pt x="7483" y="15937"/>
                    </a:cubicBezTo>
                    <a:cubicBezTo>
                      <a:pt x="6532" y="15937"/>
                      <a:pt x="5486" y="15747"/>
                      <a:pt x="4440" y="15462"/>
                    </a:cubicBezTo>
                    <a:cubicBezTo>
                      <a:pt x="3014" y="15082"/>
                      <a:pt x="1873" y="13845"/>
                      <a:pt x="1017" y="12229"/>
                    </a:cubicBezTo>
                    <a:cubicBezTo>
                      <a:pt x="-410" y="9471"/>
                      <a:pt x="-410" y="6142"/>
                      <a:pt x="1492" y="3670"/>
                    </a:cubicBezTo>
                    <a:cubicBezTo>
                      <a:pt x="3109" y="1483"/>
                      <a:pt x="5772" y="151"/>
                      <a:pt x="8720" y="151"/>
                    </a:cubicBezTo>
                    <a:cubicBezTo>
                      <a:pt x="14996" y="151"/>
                      <a:pt x="19466" y="5857"/>
                      <a:pt x="19656" y="11753"/>
                    </a:cubicBezTo>
                    <a:cubicBezTo>
                      <a:pt x="20321" y="8140"/>
                      <a:pt x="21463" y="5572"/>
                      <a:pt x="23365" y="3575"/>
                    </a:cubicBezTo>
                    <a:cubicBezTo>
                      <a:pt x="27739" y="-1085"/>
                      <a:pt x="35442" y="-895"/>
                      <a:pt x="39911" y="3480"/>
                    </a:cubicBezTo>
                    <a:cubicBezTo>
                      <a:pt x="41718" y="5287"/>
                      <a:pt x="43240" y="8140"/>
                      <a:pt x="43240" y="11658"/>
                    </a:cubicBezTo>
                    <a:lnTo>
                      <a:pt x="43145" y="11563"/>
                    </a:lnTo>
                    <a:cubicBezTo>
                      <a:pt x="44191" y="6333"/>
                      <a:pt x="46758" y="3004"/>
                      <a:pt x="49611" y="1388"/>
                    </a:cubicBezTo>
                    <a:cubicBezTo>
                      <a:pt x="53225" y="-704"/>
                      <a:pt x="57885" y="-514"/>
                      <a:pt x="60738" y="2529"/>
                    </a:cubicBezTo>
                    <a:cubicBezTo>
                      <a:pt x="61879" y="3765"/>
                      <a:pt x="62640" y="5382"/>
                      <a:pt x="62830" y="7189"/>
                    </a:cubicBezTo>
                    <a:cubicBezTo>
                      <a:pt x="62830" y="7379"/>
                      <a:pt x="62925" y="7664"/>
                      <a:pt x="62925" y="7854"/>
                    </a:cubicBezTo>
                    <a:cubicBezTo>
                      <a:pt x="62925" y="10422"/>
                      <a:pt x="61879" y="12894"/>
                      <a:pt x="60262" y="14321"/>
                    </a:cubicBezTo>
                    <a:cubicBezTo>
                      <a:pt x="58360" y="16033"/>
                      <a:pt x="55602" y="16698"/>
                      <a:pt x="53415" y="15177"/>
                    </a:cubicBezTo>
                    <a:cubicBezTo>
                      <a:pt x="51989" y="14226"/>
                      <a:pt x="51513" y="12229"/>
                      <a:pt x="52559" y="10612"/>
                    </a:cubicBezTo>
                    <a:cubicBezTo>
                      <a:pt x="50372" y="10422"/>
                      <a:pt x="49136" y="13275"/>
                      <a:pt x="48755" y="15462"/>
                    </a:cubicBezTo>
                    <a:cubicBezTo>
                      <a:pt x="48375" y="17554"/>
                      <a:pt x="48185" y="20217"/>
                      <a:pt x="47995" y="23070"/>
                    </a:cubicBezTo>
                    <a:cubicBezTo>
                      <a:pt x="47709" y="26969"/>
                      <a:pt x="47424" y="31248"/>
                      <a:pt x="46568" y="34767"/>
                    </a:cubicBezTo>
                    <a:cubicBezTo>
                      <a:pt x="45617" y="39141"/>
                      <a:pt x="43240" y="43706"/>
                      <a:pt x="41908" y="45988"/>
                    </a:cubicBezTo>
                    <a:cubicBezTo>
                      <a:pt x="41243" y="45988"/>
                      <a:pt x="39816" y="45988"/>
                      <a:pt x="38485" y="45893"/>
                    </a:cubicBezTo>
                    <a:cubicBezTo>
                      <a:pt x="37819" y="45893"/>
                      <a:pt x="37154" y="45893"/>
                      <a:pt x="36773" y="45893"/>
                    </a:cubicBezTo>
                    <a:lnTo>
                      <a:pt x="36203" y="45893"/>
                    </a:lnTo>
                    <a:cubicBezTo>
                      <a:pt x="36393" y="44752"/>
                      <a:pt x="36773" y="43420"/>
                      <a:pt x="37249" y="41994"/>
                    </a:cubicBezTo>
                    <a:cubicBezTo>
                      <a:pt x="37819" y="39997"/>
                      <a:pt x="38580" y="37715"/>
                      <a:pt x="38865" y="35337"/>
                    </a:cubicBezTo>
                    <a:cubicBezTo>
                      <a:pt x="39056" y="34006"/>
                      <a:pt x="39056" y="32579"/>
                      <a:pt x="39056" y="31248"/>
                    </a:cubicBezTo>
                    <a:cubicBezTo>
                      <a:pt x="38960" y="24496"/>
                      <a:pt x="37344" y="17459"/>
                      <a:pt x="35061" y="13940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</p:grpSp>
        <p:sp>
          <p:nvSpPr>
            <p:cNvPr id="10" name="Frihåndsform: figur 9">
              <a:extLst>
                <a:ext uri="{FF2B5EF4-FFF2-40B4-BE49-F238E27FC236}">
                  <a16:creationId xmlns:a16="http://schemas.microsoft.com/office/drawing/2014/main" id="{DD871FAA-4BB9-4EA6-BE74-4DF62390C4AA}"/>
                </a:ext>
              </a:extLst>
            </p:cNvPr>
            <p:cNvSpPr/>
            <p:nvPr/>
          </p:nvSpPr>
          <p:spPr>
            <a:xfrm>
              <a:off x="10174458" y="752691"/>
              <a:ext cx="59625" cy="8463"/>
            </a:xfrm>
            <a:custGeom>
              <a:avLst/>
              <a:gdLst>
                <a:gd name="connsiteX0" fmla="*/ 0 w 59625"/>
                <a:gd name="connsiteY0" fmla="*/ 0 h 8463"/>
                <a:gd name="connsiteX1" fmla="*/ 0 w 59625"/>
                <a:gd name="connsiteY1" fmla="*/ 8464 h 8463"/>
                <a:gd name="connsiteX2" fmla="*/ 29765 w 59625"/>
                <a:gd name="connsiteY2" fmla="*/ 8464 h 8463"/>
                <a:gd name="connsiteX3" fmla="*/ 59626 w 59625"/>
                <a:gd name="connsiteY3" fmla="*/ 8464 h 8463"/>
                <a:gd name="connsiteX4" fmla="*/ 59626 w 59625"/>
                <a:gd name="connsiteY4" fmla="*/ 0 h 8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625" h="8463">
                  <a:moveTo>
                    <a:pt x="0" y="0"/>
                  </a:moveTo>
                  <a:lnTo>
                    <a:pt x="0" y="8464"/>
                  </a:lnTo>
                  <a:lnTo>
                    <a:pt x="29765" y="8464"/>
                  </a:lnTo>
                  <a:lnTo>
                    <a:pt x="59626" y="8464"/>
                  </a:lnTo>
                  <a:lnTo>
                    <a:pt x="59626" y="0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grpSp>
          <p:nvGrpSpPr>
            <p:cNvPr id="13" name="dasdasda">
              <a:extLst>
                <a:ext uri="{FF2B5EF4-FFF2-40B4-BE49-F238E27FC236}">
                  <a16:creationId xmlns:a16="http://schemas.microsoft.com/office/drawing/2014/main" id="{CF75A09B-AB85-40E0-B643-F92B202EA6CA}"/>
                </a:ext>
              </a:extLst>
            </p:cNvPr>
            <p:cNvGrpSpPr/>
            <p:nvPr/>
          </p:nvGrpSpPr>
          <p:grpSpPr>
            <a:xfrm>
              <a:off x="10094101" y="633820"/>
              <a:ext cx="221385" cy="367739"/>
              <a:chOff x="10094101" y="633820"/>
              <a:chExt cx="221385" cy="367739"/>
            </a:xfrm>
            <a:solidFill>
              <a:srgbClr val="EBEBEB"/>
            </a:solidFill>
          </p:grpSpPr>
          <p:sp>
            <p:nvSpPr>
              <p:cNvPr id="115" name="Frihåndsform: figur 114">
                <a:extLst>
                  <a:ext uri="{FF2B5EF4-FFF2-40B4-BE49-F238E27FC236}">
                    <a16:creationId xmlns:a16="http://schemas.microsoft.com/office/drawing/2014/main" id="{D36547EE-A416-45F6-8FEC-DB2082559BA9}"/>
                  </a:ext>
                </a:extLst>
              </p:cNvPr>
              <p:cNvSpPr/>
              <p:nvPr/>
            </p:nvSpPr>
            <p:spPr>
              <a:xfrm>
                <a:off x="10094101" y="634010"/>
                <a:ext cx="55441" cy="77028"/>
              </a:xfrm>
              <a:custGeom>
                <a:avLst/>
                <a:gdLst>
                  <a:gd name="connsiteX0" fmla="*/ 40226 w 55441"/>
                  <a:gd name="connsiteY0" fmla="*/ 67424 h 77028"/>
                  <a:gd name="connsiteX1" fmla="*/ 34901 w 55441"/>
                  <a:gd name="connsiteY1" fmla="*/ 40321 h 77028"/>
                  <a:gd name="connsiteX2" fmla="*/ 33759 w 55441"/>
                  <a:gd name="connsiteY2" fmla="*/ 34140 h 77028"/>
                  <a:gd name="connsiteX3" fmla="*/ 28814 w 55441"/>
                  <a:gd name="connsiteY3" fmla="*/ 29765 h 77028"/>
                  <a:gd name="connsiteX4" fmla="*/ 27483 w 55441"/>
                  <a:gd name="connsiteY4" fmla="*/ 29956 h 77028"/>
                  <a:gd name="connsiteX5" fmla="*/ 23299 w 55441"/>
                  <a:gd name="connsiteY5" fmla="*/ 34901 h 77028"/>
                  <a:gd name="connsiteX6" fmla="*/ 23489 w 55441"/>
                  <a:gd name="connsiteY6" fmla="*/ 36327 h 77028"/>
                  <a:gd name="connsiteX7" fmla="*/ 25296 w 55441"/>
                  <a:gd name="connsiteY7" fmla="*/ 44886 h 77028"/>
                  <a:gd name="connsiteX8" fmla="*/ 31097 w 55441"/>
                  <a:gd name="connsiteY8" fmla="*/ 70657 h 77028"/>
                  <a:gd name="connsiteX9" fmla="*/ 29670 w 55441"/>
                  <a:gd name="connsiteY9" fmla="*/ 71323 h 77028"/>
                  <a:gd name="connsiteX10" fmla="*/ 26722 w 55441"/>
                  <a:gd name="connsiteY10" fmla="*/ 72654 h 77028"/>
                  <a:gd name="connsiteX11" fmla="*/ 23869 w 55441"/>
                  <a:gd name="connsiteY11" fmla="*/ 73795 h 77028"/>
                  <a:gd name="connsiteX12" fmla="*/ 19685 w 55441"/>
                  <a:gd name="connsiteY12" fmla="*/ 75697 h 77028"/>
                  <a:gd name="connsiteX13" fmla="*/ 16642 w 55441"/>
                  <a:gd name="connsiteY13" fmla="*/ 77028 h 77028"/>
                  <a:gd name="connsiteX14" fmla="*/ 0 w 55441"/>
                  <a:gd name="connsiteY14" fmla="*/ 15025 h 77028"/>
                  <a:gd name="connsiteX15" fmla="*/ 4089 w 55441"/>
                  <a:gd name="connsiteY15" fmla="*/ 13314 h 77028"/>
                  <a:gd name="connsiteX16" fmla="*/ 8083 w 55441"/>
                  <a:gd name="connsiteY16" fmla="*/ 11792 h 77028"/>
                  <a:gd name="connsiteX17" fmla="*/ 10270 w 55441"/>
                  <a:gd name="connsiteY17" fmla="*/ 20541 h 77028"/>
                  <a:gd name="connsiteX18" fmla="*/ 10461 w 55441"/>
                  <a:gd name="connsiteY18" fmla="*/ 21207 h 77028"/>
                  <a:gd name="connsiteX19" fmla="*/ 11126 w 55441"/>
                  <a:gd name="connsiteY19" fmla="*/ 20921 h 77028"/>
                  <a:gd name="connsiteX20" fmla="*/ 15596 w 55441"/>
                  <a:gd name="connsiteY20" fmla="*/ 19210 h 77028"/>
                  <a:gd name="connsiteX21" fmla="*/ 18259 w 55441"/>
                  <a:gd name="connsiteY21" fmla="*/ 18259 h 77028"/>
                  <a:gd name="connsiteX22" fmla="*/ 20161 w 55441"/>
                  <a:gd name="connsiteY22" fmla="*/ 17593 h 77028"/>
                  <a:gd name="connsiteX23" fmla="*/ 20636 w 55441"/>
                  <a:gd name="connsiteY23" fmla="*/ 17498 h 77028"/>
                  <a:gd name="connsiteX24" fmla="*/ 20446 w 55441"/>
                  <a:gd name="connsiteY24" fmla="*/ 16927 h 77028"/>
                  <a:gd name="connsiteX25" fmla="*/ 18544 w 55441"/>
                  <a:gd name="connsiteY25" fmla="*/ 7988 h 77028"/>
                  <a:gd name="connsiteX26" fmla="*/ 22728 w 55441"/>
                  <a:gd name="connsiteY26" fmla="*/ 6562 h 77028"/>
                  <a:gd name="connsiteX27" fmla="*/ 26817 w 55441"/>
                  <a:gd name="connsiteY27" fmla="*/ 5230 h 77028"/>
                  <a:gd name="connsiteX28" fmla="*/ 28529 w 55441"/>
                  <a:gd name="connsiteY28" fmla="*/ 14074 h 77028"/>
                  <a:gd name="connsiteX29" fmla="*/ 28624 w 55441"/>
                  <a:gd name="connsiteY29" fmla="*/ 14740 h 77028"/>
                  <a:gd name="connsiteX30" fmla="*/ 29290 w 55441"/>
                  <a:gd name="connsiteY30" fmla="*/ 14550 h 77028"/>
                  <a:gd name="connsiteX31" fmla="*/ 31382 w 55441"/>
                  <a:gd name="connsiteY31" fmla="*/ 13884 h 77028"/>
                  <a:gd name="connsiteX32" fmla="*/ 33950 w 55441"/>
                  <a:gd name="connsiteY32" fmla="*/ 13123 h 77028"/>
                  <a:gd name="connsiteX33" fmla="*/ 36042 w 55441"/>
                  <a:gd name="connsiteY33" fmla="*/ 12553 h 77028"/>
                  <a:gd name="connsiteX34" fmla="*/ 38514 w 55441"/>
                  <a:gd name="connsiteY34" fmla="*/ 11887 h 77028"/>
                  <a:gd name="connsiteX35" fmla="*/ 39085 w 55441"/>
                  <a:gd name="connsiteY35" fmla="*/ 11697 h 77028"/>
                  <a:gd name="connsiteX36" fmla="*/ 38990 w 55441"/>
                  <a:gd name="connsiteY36" fmla="*/ 11126 h 77028"/>
                  <a:gd name="connsiteX37" fmla="*/ 37468 w 55441"/>
                  <a:gd name="connsiteY37" fmla="*/ 2187 h 77028"/>
                  <a:gd name="connsiteX38" fmla="*/ 41748 w 55441"/>
                  <a:gd name="connsiteY38" fmla="*/ 1046 h 77028"/>
                  <a:gd name="connsiteX39" fmla="*/ 44125 w 55441"/>
                  <a:gd name="connsiteY39" fmla="*/ 475 h 77028"/>
                  <a:gd name="connsiteX40" fmla="*/ 45932 w 55441"/>
                  <a:gd name="connsiteY40" fmla="*/ 0 h 77028"/>
                  <a:gd name="connsiteX41" fmla="*/ 55441 w 55441"/>
                  <a:gd name="connsiteY41" fmla="*/ 62954 h 77028"/>
                  <a:gd name="connsiteX42" fmla="*/ 47739 w 55441"/>
                  <a:gd name="connsiteY42" fmla="*/ 65046 h 77028"/>
                  <a:gd name="connsiteX43" fmla="*/ 40226 w 55441"/>
                  <a:gd name="connsiteY43" fmla="*/ 67424 h 770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</a:cxnLst>
                <a:rect l="l" t="t" r="r" b="b"/>
                <a:pathLst>
                  <a:path w="55441" h="77028">
                    <a:moveTo>
                      <a:pt x="40226" y="67424"/>
                    </a:moveTo>
                    <a:cubicBezTo>
                      <a:pt x="38990" y="61147"/>
                      <a:pt x="36327" y="47548"/>
                      <a:pt x="34901" y="40321"/>
                    </a:cubicBezTo>
                    <a:cubicBezTo>
                      <a:pt x="34330" y="37088"/>
                      <a:pt x="33854" y="34710"/>
                      <a:pt x="33759" y="34140"/>
                    </a:cubicBezTo>
                    <a:cubicBezTo>
                      <a:pt x="33284" y="31667"/>
                      <a:pt x="31477" y="29765"/>
                      <a:pt x="28814" y="29765"/>
                    </a:cubicBezTo>
                    <a:cubicBezTo>
                      <a:pt x="28434" y="29765"/>
                      <a:pt x="27958" y="29860"/>
                      <a:pt x="27483" y="29956"/>
                    </a:cubicBezTo>
                    <a:cubicBezTo>
                      <a:pt x="24725" y="30526"/>
                      <a:pt x="23299" y="32618"/>
                      <a:pt x="23299" y="34901"/>
                    </a:cubicBezTo>
                    <a:cubicBezTo>
                      <a:pt x="23299" y="35376"/>
                      <a:pt x="23394" y="35852"/>
                      <a:pt x="23489" y="36327"/>
                    </a:cubicBezTo>
                    <a:cubicBezTo>
                      <a:pt x="23679" y="37088"/>
                      <a:pt x="24345" y="40416"/>
                      <a:pt x="25296" y="44886"/>
                    </a:cubicBezTo>
                    <a:cubicBezTo>
                      <a:pt x="26912" y="52493"/>
                      <a:pt x="29860" y="65236"/>
                      <a:pt x="31097" y="70657"/>
                    </a:cubicBezTo>
                    <a:lnTo>
                      <a:pt x="29670" y="71323"/>
                    </a:lnTo>
                    <a:lnTo>
                      <a:pt x="26722" y="72654"/>
                    </a:lnTo>
                    <a:cubicBezTo>
                      <a:pt x="25581" y="73225"/>
                      <a:pt x="24440" y="73605"/>
                      <a:pt x="23869" y="73795"/>
                    </a:cubicBezTo>
                    <a:cubicBezTo>
                      <a:pt x="23204" y="74080"/>
                      <a:pt x="21397" y="74841"/>
                      <a:pt x="19685" y="75697"/>
                    </a:cubicBezTo>
                    <a:lnTo>
                      <a:pt x="16642" y="77028"/>
                    </a:lnTo>
                    <a:lnTo>
                      <a:pt x="0" y="15025"/>
                    </a:lnTo>
                    <a:cubicBezTo>
                      <a:pt x="1331" y="14455"/>
                      <a:pt x="2758" y="13884"/>
                      <a:pt x="4089" y="13314"/>
                    </a:cubicBezTo>
                    <a:cubicBezTo>
                      <a:pt x="5421" y="12743"/>
                      <a:pt x="6752" y="12268"/>
                      <a:pt x="8083" y="11792"/>
                    </a:cubicBezTo>
                    <a:lnTo>
                      <a:pt x="10270" y="20541"/>
                    </a:lnTo>
                    <a:lnTo>
                      <a:pt x="10461" y="21207"/>
                    </a:lnTo>
                    <a:lnTo>
                      <a:pt x="11126" y="20921"/>
                    </a:lnTo>
                    <a:cubicBezTo>
                      <a:pt x="12553" y="20351"/>
                      <a:pt x="14074" y="19780"/>
                      <a:pt x="15596" y="19210"/>
                    </a:cubicBezTo>
                    <a:cubicBezTo>
                      <a:pt x="16452" y="18829"/>
                      <a:pt x="17308" y="18544"/>
                      <a:pt x="18259" y="18259"/>
                    </a:cubicBezTo>
                    <a:cubicBezTo>
                      <a:pt x="18924" y="17973"/>
                      <a:pt x="19590" y="17783"/>
                      <a:pt x="20161" y="17593"/>
                    </a:cubicBezTo>
                    <a:lnTo>
                      <a:pt x="20636" y="17498"/>
                    </a:lnTo>
                    <a:lnTo>
                      <a:pt x="20446" y="16927"/>
                    </a:lnTo>
                    <a:lnTo>
                      <a:pt x="18544" y="7988"/>
                    </a:lnTo>
                    <a:cubicBezTo>
                      <a:pt x="19970" y="7513"/>
                      <a:pt x="21302" y="7037"/>
                      <a:pt x="22728" y="6562"/>
                    </a:cubicBezTo>
                    <a:cubicBezTo>
                      <a:pt x="24155" y="6086"/>
                      <a:pt x="25486" y="5611"/>
                      <a:pt x="26817" y="5230"/>
                    </a:cubicBezTo>
                    <a:lnTo>
                      <a:pt x="28529" y="14074"/>
                    </a:lnTo>
                    <a:lnTo>
                      <a:pt x="28624" y="14740"/>
                    </a:lnTo>
                    <a:lnTo>
                      <a:pt x="29290" y="14550"/>
                    </a:lnTo>
                    <a:cubicBezTo>
                      <a:pt x="29956" y="14360"/>
                      <a:pt x="30716" y="14169"/>
                      <a:pt x="31382" y="13884"/>
                    </a:cubicBezTo>
                    <a:cubicBezTo>
                      <a:pt x="32238" y="13599"/>
                      <a:pt x="33094" y="13409"/>
                      <a:pt x="33950" y="13123"/>
                    </a:cubicBezTo>
                    <a:cubicBezTo>
                      <a:pt x="34615" y="12933"/>
                      <a:pt x="35376" y="12743"/>
                      <a:pt x="36042" y="12553"/>
                    </a:cubicBezTo>
                    <a:cubicBezTo>
                      <a:pt x="36898" y="12268"/>
                      <a:pt x="37753" y="12077"/>
                      <a:pt x="38514" y="11887"/>
                    </a:cubicBezTo>
                    <a:lnTo>
                      <a:pt x="39085" y="11697"/>
                    </a:lnTo>
                    <a:lnTo>
                      <a:pt x="38990" y="11126"/>
                    </a:lnTo>
                    <a:lnTo>
                      <a:pt x="37468" y="2187"/>
                    </a:lnTo>
                    <a:cubicBezTo>
                      <a:pt x="38895" y="1807"/>
                      <a:pt x="40321" y="1426"/>
                      <a:pt x="41748" y="1046"/>
                    </a:cubicBezTo>
                    <a:cubicBezTo>
                      <a:pt x="42508" y="856"/>
                      <a:pt x="43364" y="666"/>
                      <a:pt x="44125" y="475"/>
                    </a:cubicBezTo>
                    <a:cubicBezTo>
                      <a:pt x="44696" y="380"/>
                      <a:pt x="45361" y="190"/>
                      <a:pt x="45932" y="0"/>
                    </a:cubicBezTo>
                    <a:lnTo>
                      <a:pt x="55441" y="62954"/>
                    </a:lnTo>
                    <a:cubicBezTo>
                      <a:pt x="53444" y="63430"/>
                      <a:pt x="48975" y="64666"/>
                      <a:pt x="47739" y="65046"/>
                    </a:cubicBezTo>
                    <a:cubicBezTo>
                      <a:pt x="46597" y="65427"/>
                      <a:pt x="41938" y="66853"/>
                      <a:pt x="40226" y="67424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116" name="Frihåndsform: figur 115">
                <a:extLst>
                  <a:ext uri="{FF2B5EF4-FFF2-40B4-BE49-F238E27FC236}">
                    <a16:creationId xmlns:a16="http://schemas.microsoft.com/office/drawing/2014/main" id="{6C45F6C6-B7D6-476F-ACA9-47C5C0176D0A}"/>
                  </a:ext>
                </a:extLst>
              </p:cNvPr>
              <p:cNvSpPr/>
              <p:nvPr/>
            </p:nvSpPr>
            <p:spPr>
              <a:xfrm>
                <a:off x="10259950" y="633820"/>
                <a:ext cx="55536" cy="76933"/>
              </a:xfrm>
              <a:custGeom>
                <a:avLst/>
                <a:gdLst>
                  <a:gd name="connsiteX0" fmla="*/ 24440 w 55536"/>
                  <a:gd name="connsiteY0" fmla="*/ 70752 h 76933"/>
                  <a:gd name="connsiteX1" fmla="*/ 30241 w 55536"/>
                  <a:gd name="connsiteY1" fmla="*/ 44886 h 76933"/>
                  <a:gd name="connsiteX2" fmla="*/ 32048 w 55536"/>
                  <a:gd name="connsiteY2" fmla="*/ 36327 h 76933"/>
                  <a:gd name="connsiteX3" fmla="*/ 32238 w 55536"/>
                  <a:gd name="connsiteY3" fmla="*/ 34901 h 76933"/>
                  <a:gd name="connsiteX4" fmla="*/ 28054 w 55536"/>
                  <a:gd name="connsiteY4" fmla="*/ 29956 h 76933"/>
                  <a:gd name="connsiteX5" fmla="*/ 26722 w 55536"/>
                  <a:gd name="connsiteY5" fmla="*/ 29860 h 76933"/>
                  <a:gd name="connsiteX6" fmla="*/ 21777 w 55536"/>
                  <a:gd name="connsiteY6" fmla="*/ 34235 h 76933"/>
                  <a:gd name="connsiteX7" fmla="*/ 20636 w 55536"/>
                  <a:gd name="connsiteY7" fmla="*/ 40416 h 76933"/>
                  <a:gd name="connsiteX8" fmla="*/ 15311 w 55536"/>
                  <a:gd name="connsiteY8" fmla="*/ 67424 h 76933"/>
                  <a:gd name="connsiteX9" fmla="*/ 8464 w 55536"/>
                  <a:gd name="connsiteY9" fmla="*/ 65332 h 76933"/>
                  <a:gd name="connsiteX10" fmla="*/ 190 w 55536"/>
                  <a:gd name="connsiteY10" fmla="*/ 63049 h 76933"/>
                  <a:gd name="connsiteX11" fmla="*/ 0 w 55536"/>
                  <a:gd name="connsiteY11" fmla="*/ 62954 h 76933"/>
                  <a:gd name="connsiteX12" fmla="*/ 9510 w 55536"/>
                  <a:gd name="connsiteY12" fmla="*/ 0 h 76933"/>
                  <a:gd name="connsiteX13" fmla="*/ 11317 w 55536"/>
                  <a:gd name="connsiteY13" fmla="*/ 475 h 76933"/>
                  <a:gd name="connsiteX14" fmla="*/ 13694 w 55536"/>
                  <a:gd name="connsiteY14" fmla="*/ 1046 h 76933"/>
                  <a:gd name="connsiteX15" fmla="*/ 17973 w 55536"/>
                  <a:gd name="connsiteY15" fmla="*/ 2092 h 76933"/>
                  <a:gd name="connsiteX16" fmla="*/ 16452 w 55536"/>
                  <a:gd name="connsiteY16" fmla="*/ 11031 h 76933"/>
                  <a:gd name="connsiteX17" fmla="*/ 16357 w 55536"/>
                  <a:gd name="connsiteY17" fmla="*/ 11602 h 76933"/>
                  <a:gd name="connsiteX18" fmla="*/ 16927 w 55536"/>
                  <a:gd name="connsiteY18" fmla="*/ 11792 h 76933"/>
                  <a:gd name="connsiteX19" fmla="*/ 19400 w 55536"/>
                  <a:gd name="connsiteY19" fmla="*/ 12458 h 76933"/>
                  <a:gd name="connsiteX20" fmla="*/ 21587 w 55536"/>
                  <a:gd name="connsiteY20" fmla="*/ 13028 h 76933"/>
                  <a:gd name="connsiteX21" fmla="*/ 24155 w 55536"/>
                  <a:gd name="connsiteY21" fmla="*/ 13789 h 76933"/>
                  <a:gd name="connsiteX22" fmla="*/ 26247 w 55536"/>
                  <a:gd name="connsiteY22" fmla="*/ 14455 h 76933"/>
                  <a:gd name="connsiteX23" fmla="*/ 26912 w 55536"/>
                  <a:gd name="connsiteY23" fmla="*/ 14645 h 76933"/>
                  <a:gd name="connsiteX24" fmla="*/ 27008 w 55536"/>
                  <a:gd name="connsiteY24" fmla="*/ 13979 h 76933"/>
                  <a:gd name="connsiteX25" fmla="*/ 28719 w 55536"/>
                  <a:gd name="connsiteY25" fmla="*/ 5135 h 76933"/>
                  <a:gd name="connsiteX26" fmla="*/ 32808 w 55536"/>
                  <a:gd name="connsiteY26" fmla="*/ 6467 h 76933"/>
                  <a:gd name="connsiteX27" fmla="*/ 36993 w 55536"/>
                  <a:gd name="connsiteY27" fmla="*/ 7893 h 76933"/>
                  <a:gd name="connsiteX28" fmla="*/ 35091 w 55536"/>
                  <a:gd name="connsiteY28" fmla="*/ 16927 h 76933"/>
                  <a:gd name="connsiteX29" fmla="*/ 34996 w 55536"/>
                  <a:gd name="connsiteY29" fmla="*/ 17498 h 76933"/>
                  <a:gd name="connsiteX30" fmla="*/ 35471 w 55536"/>
                  <a:gd name="connsiteY30" fmla="*/ 17688 h 76933"/>
                  <a:gd name="connsiteX31" fmla="*/ 37373 w 55536"/>
                  <a:gd name="connsiteY31" fmla="*/ 18354 h 76933"/>
                  <a:gd name="connsiteX32" fmla="*/ 40036 w 55536"/>
                  <a:gd name="connsiteY32" fmla="*/ 19305 h 76933"/>
                  <a:gd name="connsiteX33" fmla="*/ 44505 w 55536"/>
                  <a:gd name="connsiteY33" fmla="*/ 21016 h 76933"/>
                  <a:gd name="connsiteX34" fmla="*/ 45171 w 55536"/>
                  <a:gd name="connsiteY34" fmla="*/ 21302 h 76933"/>
                  <a:gd name="connsiteX35" fmla="*/ 45266 w 55536"/>
                  <a:gd name="connsiteY35" fmla="*/ 20541 h 76933"/>
                  <a:gd name="connsiteX36" fmla="*/ 47453 w 55536"/>
                  <a:gd name="connsiteY36" fmla="*/ 11792 h 76933"/>
                  <a:gd name="connsiteX37" fmla="*/ 51447 w 55536"/>
                  <a:gd name="connsiteY37" fmla="*/ 13314 h 76933"/>
                  <a:gd name="connsiteX38" fmla="*/ 55537 w 55536"/>
                  <a:gd name="connsiteY38" fmla="*/ 15025 h 76933"/>
                  <a:gd name="connsiteX39" fmla="*/ 39085 w 55536"/>
                  <a:gd name="connsiteY39" fmla="*/ 76933 h 76933"/>
                  <a:gd name="connsiteX40" fmla="*/ 32523 w 55536"/>
                  <a:gd name="connsiteY40" fmla="*/ 73985 h 76933"/>
                  <a:gd name="connsiteX41" fmla="*/ 32048 w 55536"/>
                  <a:gd name="connsiteY41" fmla="*/ 73795 h 76933"/>
                  <a:gd name="connsiteX42" fmla="*/ 24630 w 55536"/>
                  <a:gd name="connsiteY42" fmla="*/ 70752 h 76933"/>
                  <a:gd name="connsiteX43" fmla="*/ 24440 w 55536"/>
                  <a:gd name="connsiteY43" fmla="*/ 70752 h 769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</a:cxnLst>
                <a:rect l="l" t="t" r="r" b="b"/>
                <a:pathLst>
                  <a:path w="55536" h="76933">
                    <a:moveTo>
                      <a:pt x="24440" y="70752"/>
                    </a:moveTo>
                    <a:cubicBezTo>
                      <a:pt x="25581" y="65427"/>
                      <a:pt x="28624" y="52589"/>
                      <a:pt x="30241" y="44886"/>
                    </a:cubicBezTo>
                    <a:cubicBezTo>
                      <a:pt x="31192" y="40511"/>
                      <a:pt x="31953" y="37088"/>
                      <a:pt x="32048" y="36327"/>
                    </a:cubicBezTo>
                    <a:cubicBezTo>
                      <a:pt x="32143" y="35852"/>
                      <a:pt x="32238" y="35376"/>
                      <a:pt x="32238" y="34901"/>
                    </a:cubicBezTo>
                    <a:cubicBezTo>
                      <a:pt x="32238" y="32523"/>
                      <a:pt x="30811" y="30526"/>
                      <a:pt x="28054" y="29956"/>
                    </a:cubicBezTo>
                    <a:cubicBezTo>
                      <a:pt x="27578" y="29860"/>
                      <a:pt x="27198" y="29860"/>
                      <a:pt x="26722" y="29860"/>
                    </a:cubicBezTo>
                    <a:cubicBezTo>
                      <a:pt x="23964" y="29860"/>
                      <a:pt x="22158" y="31762"/>
                      <a:pt x="21777" y="34235"/>
                    </a:cubicBezTo>
                    <a:cubicBezTo>
                      <a:pt x="21682" y="34805"/>
                      <a:pt x="21207" y="37183"/>
                      <a:pt x="20636" y="40416"/>
                    </a:cubicBezTo>
                    <a:cubicBezTo>
                      <a:pt x="19210" y="47644"/>
                      <a:pt x="16547" y="61242"/>
                      <a:pt x="15311" y="67424"/>
                    </a:cubicBezTo>
                    <a:cubicBezTo>
                      <a:pt x="13123" y="66663"/>
                      <a:pt x="10841" y="65902"/>
                      <a:pt x="8464" y="65332"/>
                    </a:cubicBezTo>
                    <a:cubicBezTo>
                      <a:pt x="7037" y="64951"/>
                      <a:pt x="1617" y="63430"/>
                      <a:pt x="190" y="63049"/>
                    </a:cubicBezTo>
                    <a:cubicBezTo>
                      <a:pt x="95" y="63049"/>
                      <a:pt x="95" y="62954"/>
                      <a:pt x="0" y="62954"/>
                    </a:cubicBezTo>
                    <a:lnTo>
                      <a:pt x="9510" y="0"/>
                    </a:lnTo>
                    <a:cubicBezTo>
                      <a:pt x="10080" y="95"/>
                      <a:pt x="10746" y="285"/>
                      <a:pt x="11317" y="475"/>
                    </a:cubicBezTo>
                    <a:cubicBezTo>
                      <a:pt x="12077" y="666"/>
                      <a:pt x="12933" y="856"/>
                      <a:pt x="13694" y="1046"/>
                    </a:cubicBezTo>
                    <a:cubicBezTo>
                      <a:pt x="15216" y="1426"/>
                      <a:pt x="16547" y="1712"/>
                      <a:pt x="17973" y="2092"/>
                    </a:cubicBezTo>
                    <a:lnTo>
                      <a:pt x="16452" y="11031"/>
                    </a:lnTo>
                    <a:lnTo>
                      <a:pt x="16357" y="11602"/>
                    </a:lnTo>
                    <a:lnTo>
                      <a:pt x="16927" y="11792"/>
                    </a:lnTo>
                    <a:cubicBezTo>
                      <a:pt x="17688" y="11982"/>
                      <a:pt x="18544" y="12268"/>
                      <a:pt x="19400" y="12458"/>
                    </a:cubicBezTo>
                    <a:cubicBezTo>
                      <a:pt x="20161" y="12648"/>
                      <a:pt x="20826" y="12838"/>
                      <a:pt x="21587" y="13028"/>
                    </a:cubicBezTo>
                    <a:cubicBezTo>
                      <a:pt x="22443" y="13314"/>
                      <a:pt x="23299" y="13504"/>
                      <a:pt x="24155" y="13789"/>
                    </a:cubicBezTo>
                    <a:cubicBezTo>
                      <a:pt x="24820" y="14074"/>
                      <a:pt x="25581" y="14265"/>
                      <a:pt x="26247" y="14455"/>
                    </a:cubicBezTo>
                    <a:lnTo>
                      <a:pt x="26912" y="14645"/>
                    </a:lnTo>
                    <a:lnTo>
                      <a:pt x="27008" y="13979"/>
                    </a:lnTo>
                    <a:lnTo>
                      <a:pt x="28719" y="5135"/>
                    </a:lnTo>
                    <a:cubicBezTo>
                      <a:pt x="30146" y="5516"/>
                      <a:pt x="31477" y="5991"/>
                      <a:pt x="32808" y="6467"/>
                    </a:cubicBezTo>
                    <a:cubicBezTo>
                      <a:pt x="34235" y="6942"/>
                      <a:pt x="35661" y="7322"/>
                      <a:pt x="36993" y="7893"/>
                    </a:cubicBezTo>
                    <a:lnTo>
                      <a:pt x="35091" y="16927"/>
                    </a:lnTo>
                    <a:lnTo>
                      <a:pt x="34996" y="17498"/>
                    </a:lnTo>
                    <a:lnTo>
                      <a:pt x="35471" y="17688"/>
                    </a:lnTo>
                    <a:cubicBezTo>
                      <a:pt x="36137" y="17973"/>
                      <a:pt x="36802" y="18164"/>
                      <a:pt x="37373" y="18354"/>
                    </a:cubicBezTo>
                    <a:cubicBezTo>
                      <a:pt x="38229" y="18639"/>
                      <a:pt x="39085" y="18924"/>
                      <a:pt x="40036" y="19305"/>
                    </a:cubicBezTo>
                    <a:cubicBezTo>
                      <a:pt x="41557" y="19875"/>
                      <a:pt x="43079" y="20446"/>
                      <a:pt x="44505" y="21016"/>
                    </a:cubicBezTo>
                    <a:lnTo>
                      <a:pt x="45171" y="21302"/>
                    </a:lnTo>
                    <a:lnTo>
                      <a:pt x="45266" y="20541"/>
                    </a:lnTo>
                    <a:lnTo>
                      <a:pt x="47453" y="11792"/>
                    </a:lnTo>
                    <a:cubicBezTo>
                      <a:pt x="48785" y="12268"/>
                      <a:pt x="50021" y="12743"/>
                      <a:pt x="51447" y="13314"/>
                    </a:cubicBezTo>
                    <a:cubicBezTo>
                      <a:pt x="52779" y="13884"/>
                      <a:pt x="54205" y="14455"/>
                      <a:pt x="55537" y="15025"/>
                    </a:cubicBezTo>
                    <a:lnTo>
                      <a:pt x="39085" y="76933"/>
                    </a:lnTo>
                    <a:cubicBezTo>
                      <a:pt x="37088" y="75982"/>
                      <a:pt x="33569" y="74461"/>
                      <a:pt x="32523" y="73985"/>
                    </a:cubicBezTo>
                    <a:cubicBezTo>
                      <a:pt x="32428" y="73890"/>
                      <a:pt x="32238" y="73890"/>
                      <a:pt x="32048" y="73795"/>
                    </a:cubicBezTo>
                    <a:cubicBezTo>
                      <a:pt x="30241" y="73034"/>
                      <a:pt x="25866" y="71228"/>
                      <a:pt x="24630" y="70752"/>
                    </a:cubicBezTo>
                    <a:cubicBezTo>
                      <a:pt x="24535" y="70752"/>
                      <a:pt x="24440" y="70752"/>
                      <a:pt x="24440" y="70752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117" name="Frihåndsform: figur 116">
                <a:extLst>
                  <a:ext uri="{FF2B5EF4-FFF2-40B4-BE49-F238E27FC236}">
                    <a16:creationId xmlns:a16="http://schemas.microsoft.com/office/drawing/2014/main" id="{95A33061-2244-4598-BAC1-C15B49915715}"/>
                  </a:ext>
                </a:extLst>
              </p:cNvPr>
              <p:cNvSpPr/>
              <p:nvPr/>
            </p:nvSpPr>
            <p:spPr>
              <a:xfrm>
                <a:off x="10177881" y="984347"/>
                <a:ext cx="53539" cy="17212"/>
              </a:xfrm>
              <a:custGeom>
                <a:avLst/>
                <a:gdLst>
                  <a:gd name="connsiteX0" fmla="*/ 53540 w 53539"/>
                  <a:gd name="connsiteY0" fmla="*/ 12838 h 17212"/>
                  <a:gd name="connsiteX1" fmla="*/ 46883 w 53539"/>
                  <a:gd name="connsiteY1" fmla="*/ 10556 h 17212"/>
                  <a:gd name="connsiteX2" fmla="*/ 36993 w 53539"/>
                  <a:gd name="connsiteY2" fmla="*/ 17213 h 17212"/>
                  <a:gd name="connsiteX3" fmla="*/ 26532 w 53539"/>
                  <a:gd name="connsiteY3" fmla="*/ 8654 h 17212"/>
                  <a:gd name="connsiteX4" fmla="*/ 16071 w 53539"/>
                  <a:gd name="connsiteY4" fmla="*/ 17213 h 17212"/>
                  <a:gd name="connsiteX5" fmla="*/ 6181 w 53539"/>
                  <a:gd name="connsiteY5" fmla="*/ 10556 h 17212"/>
                  <a:gd name="connsiteX6" fmla="*/ 0 w 53539"/>
                  <a:gd name="connsiteY6" fmla="*/ 12553 h 17212"/>
                  <a:gd name="connsiteX7" fmla="*/ 0 w 53539"/>
                  <a:gd name="connsiteY7" fmla="*/ 0 h 17212"/>
                  <a:gd name="connsiteX8" fmla="*/ 53444 w 53539"/>
                  <a:gd name="connsiteY8" fmla="*/ 0 h 17212"/>
                  <a:gd name="connsiteX9" fmla="*/ 53444 w 53539"/>
                  <a:gd name="connsiteY9" fmla="*/ 12838 h 172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3539" h="17212">
                    <a:moveTo>
                      <a:pt x="53540" y="12838"/>
                    </a:moveTo>
                    <a:cubicBezTo>
                      <a:pt x="51733" y="11412"/>
                      <a:pt x="49450" y="10556"/>
                      <a:pt x="46883" y="10556"/>
                    </a:cubicBezTo>
                    <a:cubicBezTo>
                      <a:pt x="42413" y="10556"/>
                      <a:pt x="38609" y="13314"/>
                      <a:pt x="36993" y="17213"/>
                    </a:cubicBezTo>
                    <a:cubicBezTo>
                      <a:pt x="36042" y="12363"/>
                      <a:pt x="31667" y="8654"/>
                      <a:pt x="26532" y="8654"/>
                    </a:cubicBezTo>
                    <a:cubicBezTo>
                      <a:pt x="21397" y="8654"/>
                      <a:pt x="17022" y="12363"/>
                      <a:pt x="16071" y="17213"/>
                    </a:cubicBezTo>
                    <a:cubicBezTo>
                      <a:pt x="14455" y="13314"/>
                      <a:pt x="10651" y="10556"/>
                      <a:pt x="6181" y="10556"/>
                    </a:cubicBezTo>
                    <a:cubicBezTo>
                      <a:pt x="3899" y="10556"/>
                      <a:pt x="1807" y="11317"/>
                      <a:pt x="0" y="12553"/>
                    </a:cubicBezTo>
                    <a:lnTo>
                      <a:pt x="0" y="0"/>
                    </a:lnTo>
                    <a:lnTo>
                      <a:pt x="53444" y="0"/>
                    </a:lnTo>
                    <a:lnTo>
                      <a:pt x="53444" y="12838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</p:grpSp>
        <p:sp>
          <p:nvSpPr>
            <p:cNvPr id="14" name="Frihåndsform: figur 13">
              <a:extLst>
                <a:ext uri="{FF2B5EF4-FFF2-40B4-BE49-F238E27FC236}">
                  <a16:creationId xmlns:a16="http://schemas.microsoft.com/office/drawing/2014/main" id="{E9C81DB6-2D3D-4C03-8015-CAF5D0E40127}"/>
                </a:ext>
              </a:extLst>
            </p:cNvPr>
            <p:cNvSpPr/>
            <p:nvPr/>
          </p:nvSpPr>
          <p:spPr>
            <a:xfrm>
              <a:off x="10150874" y="810225"/>
              <a:ext cx="52493" cy="54300"/>
            </a:xfrm>
            <a:custGeom>
              <a:avLst/>
              <a:gdLst>
                <a:gd name="connsiteX0" fmla="*/ 52493 w 52493"/>
                <a:gd name="connsiteY0" fmla="*/ 51352 h 54300"/>
                <a:gd name="connsiteX1" fmla="*/ 49450 w 52493"/>
                <a:gd name="connsiteY1" fmla="*/ 54300 h 54300"/>
                <a:gd name="connsiteX2" fmla="*/ 47358 w 52493"/>
                <a:gd name="connsiteY2" fmla="*/ 52208 h 54300"/>
                <a:gd name="connsiteX3" fmla="*/ 0 w 52493"/>
                <a:gd name="connsiteY3" fmla="*/ 3043 h 54300"/>
                <a:gd name="connsiteX4" fmla="*/ 3043 w 52493"/>
                <a:gd name="connsiteY4" fmla="*/ 0 h 54300"/>
                <a:gd name="connsiteX5" fmla="*/ 50401 w 52493"/>
                <a:gd name="connsiteY5" fmla="*/ 49165 h 5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2493" h="54300">
                  <a:moveTo>
                    <a:pt x="52493" y="51352"/>
                  </a:moveTo>
                  <a:lnTo>
                    <a:pt x="49450" y="54300"/>
                  </a:lnTo>
                  <a:lnTo>
                    <a:pt x="47358" y="52208"/>
                  </a:lnTo>
                  <a:lnTo>
                    <a:pt x="0" y="3043"/>
                  </a:lnTo>
                  <a:lnTo>
                    <a:pt x="3043" y="0"/>
                  </a:lnTo>
                  <a:lnTo>
                    <a:pt x="50401" y="49165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grpSp>
          <p:nvGrpSpPr>
            <p:cNvPr id="15" name="dasdasda">
              <a:extLst>
                <a:ext uri="{FF2B5EF4-FFF2-40B4-BE49-F238E27FC236}">
                  <a16:creationId xmlns:a16="http://schemas.microsoft.com/office/drawing/2014/main" id="{90227710-F3B8-4045-AFEA-8599A8C2AA5B}"/>
                </a:ext>
              </a:extLst>
            </p:cNvPr>
            <p:cNvGrpSpPr/>
            <p:nvPr/>
          </p:nvGrpSpPr>
          <p:grpSpPr>
            <a:xfrm>
              <a:off x="10178642" y="627068"/>
              <a:ext cx="52778" cy="356137"/>
              <a:chOff x="10178642" y="627068"/>
              <a:chExt cx="52778" cy="356137"/>
            </a:xfrm>
            <a:solidFill>
              <a:srgbClr val="EBEBEB"/>
            </a:solidFill>
          </p:grpSpPr>
          <p:sp>
            <p:nvSpPr>
              <p:cNvPr id="112" name="Frihåndsform: figur 111">
                <a:extLst>
                  <a:ext uri="{FF2B5EF4-FFF2-40B4-BE49-F238E27FC236}">
                    <a16:creationId xmlns:a16="http://schemas.microsoft.com/office/drawing/2014/main" id="{CA7FF671-E5BD-4063-81CA-D7659DCFC58F}"/>
                  </a:ext>
                </a:extLst>
              </p:cNvPr>
              <p:cNvSpPr/>
              <p:nvPr/>
            </p:nvSpPr>
            <p:spPr>
              <a:xfrm>
                <a:off x="10178642" y="977690"/>
                <a:ext cx="52778" cy="5515"/>
              </a:xfrm>
              <a:custGeom>
                <a:avLst/>
                <a:gdLst>
                  <a:gd name="connsiteX0" fmla="*/ 7608 w 52778"/>
                  <a:gd name="connsiteY0" fmla="*/ 0 h 5515"/>
                  <a:gd name="connsiteX1" fmla="*/ 8559 w 52778"/>
                  <a:gd name="connsiteY1" fmla="*/ 0 h 5515"/>
                  <a:gd name="connsiteX2" fmla="*/ 43935 w 52778"/>
                  <a:gd name="connsiteY2" fmla="*/ 0 h 5515"/>
                  <a:gd name="connsiteX3" fmla="*/ 44886 w 52778"/>
                  <a:gd name="connsiteY3" fmla="*/ 0 h 5515"/>
                  <a:gd name="connsiteX4" fmla="*/ 45837 w 52778"/>
                  <a:gd name="connsiteY4" fmla="*/ 0 h 5515"/>
                  <a:gd name="connsiteX5" fmla="*/ 52779 w 52778"/>
                  <a:gd name="connsiteY5" fmla="*/ 2758 h 5515"/>
                  <a:gd name="connsiteX6" fmla="*/ 45837 w 52778"/>
                  <a:gd name="connsiteY6" fmla="*/ 5516 h 5515"/>
                  <a:gd name="connsiteX7" fmla="*/ 26342 w 52778"/>
                  <a:gd name="connsiteY7" fmla="*/ 5516 h 5515"/>
                  <a:gd name="connsiteX8" fmla="*/ 6847 w 52778"/>
                  <a:gd name="connsiteY8" fmla="*/ 5516 h 5515"/>
                  <a:gd name="connsiteX9" fmla="*/ 0 w 52778"/>
                  <a:gd name="connsiteY9" fmla="*/ 2758 h 5515"/>
                  <a:gd name="connsiteX10" fmla="*/ 6847 w 52778"/>
                  <a:gd name="connsiteY10" fmla="*/ 0 h 5515"/>
                  <a:gd name="connsiteX11" fmla="*/ 7608 w 52778"/>
                  <a:gd name="connsiteY11" fmla="*/ 0 h 55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52778" h="5515">
                    <a:moveTo>
                      <a:pt x="7608" y="0"/>
                    </a:moveTo>
                    <a:lnTo>
                      <a:pt x="8559" y="0"/>
                    </a:lnTo>
                    <a:lnTo>
                      <a:pt x="43935" y="0"/>
                    </a:lnTo>
                    <a:lnTo>
                      <a:pt x="44886" y="0"/>
                    </a:lnTo>
                    <a:lnTo>
                      <a:pt x="45837" y="0"/>
                    </a:lnTo>
                    <a:cubicBezTo>
                      <a:pt x="50782" y="0"/>
                      <a:pt x="52779" y="856"/>
                      <a:pt x="52779" y="2758"/>
                    </a:cubicBezTo>
                    <a:cubicBezTo>
                      <a:pt x="52779" y="4660"/>
                      <a:pt x="50782" y="5516"/>
                      <a:pt x="45837" y="5516"/>
                    </a:cubicBezTo>
                    <a:lnTo>
                      <a:pt x="26342" y="5516"/>
                    </a:lnTo>
                    <a:lnTo>
                      <a:pt x="6847" y="5516"/>
                    </a:lnTo>
                    <a:cubicBezTo>
                      <a:pt x="1902" y="5516"/>
                      <a:pt x="0" y="4660"/>
                      <a:pt x="0" y="2758"/>
                    </a:cubicBezTo>
                    <a:cubicBezTo>
                      <a:pt x="0" y="951"/>
                      <a:pt x="1902" y="0"/>
                      <a:pt x="6847" y="0"/>
                    </a:cubicBezTo>
                    <a:lnTo>
                      <a:pt x="7608" y="0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113" name="Frihåndsform: figur 112">
                <a:extLst>
                  <a:ext uri="{FF2B5EF4-FFF2-40B4-BE49-F238E27FC236}">
                    <a16:creationId xmlns:a16="http://schemas.microsoft.com/office/drawing/2014/main" id="{8F0C0DE4-174D-4BF6-8C8D-79D1E68743EF}"/>
                  </a:ext>
                </a:extLst>
              </p:cNvPr>
              <p:cNvSpPr/>
              <p:nvPr/>
            </p:nvSpPr>
            <p:spPr>
              <a:xfrm>
                <a:off x="10180734" y="627068"/>
                <a:ext cx="48594" cy="63810"/>
              </a:xfrm>
              <a:custGeom>
                <a:avLst/>
                <a:gdLst>
                  <a:gd name="connsiteX0" fmla="*/ 28624 w 48594"/>
                  <a:gd name="connsiteY0" fmla="*/ 62859 h 63810"/>
                  <a:gd name="connsiteX1" fmla="*/ 29100 w 48594"/>
                  <a:gd name="connsiteY1" fmla="*/ 27578 h 63810"/>
                  <a:gd name="connsiteX2" fmla="*/ 29100 w 48594"/>
                  <a:gd name="connsiteY2" fmla="*/ 27388 h 63810"/>
                  <a:gd name="connsiteX3" fmla="*/ 23869 w 48594"/>
                  <a:gd name="connsiteY3" fmla="*/ 22062 h 63810"/>
                  <a:gd name="connsiteX4" fmla="*/ 18544 w 48594"/>
                  <a:gd name="connsiteY4" fmla="*/ 27483 h 63810"/>
                  <a:gd name="connsiteX5" fmla="*/ 18734 w 48594"/>
                  <a:gd name="connsiteY5" fmla="*/ 43079 h 63810"/>
                  <a:gd name="connsiteX6" fmla="*/ 18829 w 48594"/>
                  <a:gd name="connsiteY6" fmla="*/ 62859 h 63810"/>
                  <a:gd name="connsiteX7" fmla="*/ 11602 w 48594"/>
                  <a:gd name="connsiteY7" fmla="*/ 63239 h 63810"/>
                  <a:gd name="connsiteX8" fmla="*/ 3614 w 48594"/>
                  <a:gd name="connsiteY8" fmla="*/ 63810 h 63810"/>
                  <a:gd name="connsiteX9" fmla="*/ 0 w 48594"/>
                  <a:gd name="connsiteY9" fmla="*/ 1046 h 63810"/>
                  <a:gd name="connsiteX10" fmla="*/ 8749 w 48594"/>
                  <a:gd name="connsiteY10" fmla="*/ 475 h 63810"/>
                  <a:gd name="connsiteX11" fmla="*/ 9129 w 48594"/>
                  <a:gd name="connsiteY11" fmla="*/ 9415 h 63810"/>
                  <a:gd name="connsiteX12" fmla="*/ 9129 w 48594"/>
                  <a:gd name="connsiteY12" fmla="*/ 9985 h 63810"/>
                  <a:gd name="connsiteX13" fmla="*/ 9700 w 48594"/>
                  <a:gd name="connsiteY13" fmla="*/ 9890 h 63810"/>
                  <a:gd name="connsiteX14" fmla="*/ 12363 w 48594"/>
                  <a:gd name="connsiteY14" fmla="*/ 9795 h 63810"/>
                  <a:gd name="connsiteX15" fmla="*/ 19400 w 48594"/>
                  <a:gd name="connsiteY15" fmla="*/ 9605 h 63810"/>
                  <a:gd name="connsiteX16" fmla="*/ 19970 w 48594"/>
                  <a:gd name="connsiteY16" fmla="*/ 9605 h 63810"/>
                  <a:gd name="connsiteX17" fmla="*/ 19970 w 48594"/>
                  <a:gd name="connsiteY17" fmla="*/ 9129 h 63810"/>
                  <a:gd name="connsiteX18" fmla="*/ 19875 w 48594"/>
                  <a:gd name="connsiteY18" fmla="*/ 95 h 63810"/>
                  <a:gd name="connsiteX19" fmla="*/ 21777 w 48594"/>
                  <a:gd name="connsiteY19" fmla="*/ 0 h 63810"/>
                  <a:gd name="connsiteX20" fmla="*/ 26722 w 48594"/>
                  <a:gd name="connsiteY20" fmla="*/ 0 h 63810"/>
                  <a:gd name="connsiteX21" fmla="*/ 28624 w 48594"/>
                  <a:gd name="connsiteY21" fmla="*/ 95 h 63810"/>
                  <a:gd name="connsiteX22" fmla="*/ 28529 w 48594"/>
                  <a:gd name="connsiteY22" fmla="*/ 9129 h 63810"/>
                  <a:gd name="connsiteX23" fmla="*/ 28529 w 48594"/>
                  <a:gd name="connsiteY23" fmla="*/ 9700 h 63810"/>
                  <a:gd name="connsiteX24" fmla="*/ 29100 w 48594"/>
                  <a:gd name="connsiteY24" fmla="*/ 9700 h 63810"/>
                  <a:gd name="connsiteX25" fmla="*/ 36042 w 48594"/>
                  <a:gd name="connsiteY25" fmla="*/ 9890 h 63810"/>
                  <a:gd name="connsiteX26" fmla="*/ 38895 w 48594"/>
                  <a:gd name="connsiteY26" fmla="*/ 9985 h 63810"/>
                  <a:gd name="connsiteX27" fmla="*/ 39465 w 48594"/>
                  <a:gd name="connsiteY27" fmla="*/ 10080 h 63810"/>
                  <a:gd name="connsiteX28" fmla="*/ 39465 w 48594"/>
                  <a:gd name="connsiteY28" fmla="*/ 9415 h 63810"/>
                  <a:gd name="connsiteX29" fmla="*/ 39750 w 48594"/>
                  <a:gd name="connsiteY29" fmla="*/ 475 h 63810"/>
                  <a:gd name="connsiteX30" fmla="*/ 48595 w 48594"/>
                  <a:gd name="connsiteY30" fmla="*/ 1046 h 63810"/>
                  <a:gd name="connsiteX31" fmla="*/ 45076 w 48594"/>
                  <a:gd name="connsiteY31" fmla="*/ 63810 h 63810"/>
                  <a:gd name="connsiteX32" fmla="*/ 37278 w 48594"/>
                  <a:gd name="connsiteY32" fmla="*/ 63239 h 63810"/>
                  <a:gd name="connsiteX33" fmla="*/ 28624 w 48594"/>
                  <a:gd name="connsiteY33" fmla="*/ 62859 h 638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48594" h="63810">
                    <a:moveTo>
                      <a:pt x="28624" y="62859"/>
                    </a:moveTo>
                    <a:cubicBezTo>
                      <a:pt x="28624" y="54586"/>
                      <a:pt x="29100" y="29575"/>
                      <a:pt x="29100" y="27578"/>
                    </a:cubicBezTo>
                    <a:lnTo>
                      <a:pt x="29100" y="27388"/>
                    </a:lnTo>
                    <a:cubicBezTo>
                      <a:pt x="29100" y="24535"/>
                      <a:pt x="27198" y="22062"/>
                      <a:pt x="23869" y="22062"/>
                    </a:cubicBezTo>
                    <a:cubicBezTo>
                      <a:pt x="20446" y="22062"/>
                      <a:pt x="18544" y="24535"/>
                      <a:pt x="18544" y="27483"/>
                    </a:cubicBezTo>
                    <a:cubicBezTo>
                      <a:pt x="18544" y="28529"/>
                      <a:pt x="18639" y="35566"/>
                      <a:pt x="18734" y="43079"/>
                    </a:cubicBezTo>
                    <a:cubicBezTo>
                      <a:pt x="18829" y="49926"/>
                      <a:pt x="18829" y="58770"/>
                      <a:pt x="18829" y="62859"/>
                    </a:cubicBezTo>
                    <a:cubicBezTo>
                      <a:pt x="16357" y="62954"/>
                      <a:pt x="13979" y="63049"/>
                      <a:pt x="11602" y="63239"/>
                    </a:cubicBezTo>
                    <a:cubicBezTo>
                      <a:pt x="10270" y="63335"/>
                      <a:pt x="5516" y="63620"/>
                      <a:pt x="3614" y="63810"/>
                    </a:cubicBezTo>
                    <a:lnTo>
                      <a:pt x="0" y="1046"/>
                    </a:lnTo>
                    <a:cubicBezTo>
                      <a:pt x="1997" y="951"/>
                      <a:pt x="6752" y="571"/>
                      <a:pt x="8749" y="475"/>
                    </a:cubicBezTo>
                    <a:lnTo>
                      <a:pt x="9129" y="9415"/>
                    </a:lnTo>
                    <a:lnTo>
                      <a:pt x="9129" y="9985"/>
                    </a:lnTo>
                    <a:lnTo>
                      <a:pt x="9700" y="9890"/>
                    </a:lnTo>
                    <a:cubicBezTo>
                      <a:pt x="10175" y="9890"/>
                      <a:pt x="11221" y="9890"/>
                      <a:pt x="12363" y="9795"/>
                    </a:cubicBezTo>
                    <a:cubicBezTo>
                      <a:pt x="14930" y="9700"/>
                      <a:pt x="18259" y="9605"/>
                      <a:pt x="19400" y="9605"/>
                    </a:cubicBezTo>
                    <a:lnTo>
                      <a:pt x="19970" y="9605"/>
                    </a:lnTo>
                    <a:lnTo>
                      <a:pt x="19970" y="9129"/>
                    </a:lnTo>
                    <a:lnTo>
                      <a:pt x="19875" y="95"/>
                    </a:lnTo>
                    <a:cubicBezTo>
                      <a:pt x="20446" y="95"/>
                      <a:pt x="21111" y="95"/>
                      <a:pt x="21777" y="0"/>
                    </a:cubicBezTo>
                    <a:lnTo>
                      <a:pt x="26722" y="0"/>
                    </a:lnTo>
                    <a:cubicBezTo>
                      <a:pt x="27388" y="95"/>
                      <a:pt x="28054" y="95"/>
                      <a:pt x="28624" y="95"/>
                    </a:cubicBezTo>
                    <a:lnTo>
                      <a:pt x="28529" y="9129"/>
                    </a:lnTo>
                    <a:lnTo>
                      <a:pt x="28529" y="9700"/>
                    </a:lnTo>
                    <a:lnTo>
                      <a:pt x="29100" y="9700"/>
                    </a:lnTo>
                    <a:cubicBezTo>
                      <a:pt x="30241" y="9700"/>
                      <a:pt x="33379" y="9795"/>
                      <a:pt x="36042" y="9890"/>
                    </a:cubicBezTo>
                    <a:cubicBezTo>
                      <a:pt x="37278" y="9985"/>
                      <a:pt x="38324" y="9985"/>
                      <a:pt x="38895" y="9985"/>
                    </a:cubicBezTo>
                    <a:lnTo>
                      <a:pt x="39465" y="10080"/>
                    </a:lnTo>
                    <a:lnTo>
                      <a:pt x="39465" y="9415"/>
                    </a:lnTo>
                    <a:lnTo>
                      <a:pt x="39750" y="475"/>
                    </a:lnTo>
                    <a:cubicBezTo>
                      <a:pt x="41843" y="571"/>
                      <a:pt x="46502" y="951"/>
                      <a:pt x="48595" y="1046"/>
                    </a:cubicBezTo>
                    <a:lnTo>
                      <a:pt x="45076" y="63810"/>
                    </a:lnTo>
                    <a:cubicBezTo>
                      <a:pt x="43079" y="63620"/>
                      <a:pt x="38514" y="63335"/>
                      <a:pt x="37278" y="63239"/>
                    </a:cubicBezTo>
                    <a:cubicBezTo>
                      <a:pt x="34425" y="63049"/>
                      <a:pt x="31572" y="62954"/>
                      <a:pt x="28624" y="62859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114" name="Frihåndsform: figur 113">
                <a:extLst>
                  <a:ext uri="{FF2B5EF4-FFF2-40B4-BE49-F238E27FC236}">
                    <a16:creationId xmlns:a16="http://schemas.microsoft.com/office/drawing/2014/main" id="{04022FE7-34B2-4555-B495-BD79CE680D22}"/>
                  </a:ext>
                </a:extLst>
              </p:cNvPr>
              <p:cNvSpPr/>
              <p:nvPr/>
            </p:nvSpPr>
            <p:spPr>
              <a:xfrm>
                <a:off x="10181020" y="971319"/>
                <a:ext cx="47928" cy="5420"/>
              </a:xfrm>
              <a:custGeom>
                <a:avLst/>
                <a:gdLst>
                  <a:gd name="connsiteX0" fmla="*/ 41652 w 47928"/>
                  <a:gd name="connsiteY0" fmla="*/ 5421 h 5420"/>
                  <a:gd name="connsiteX1" fmla="*/ 6276 w 47928"/>
                  <a:gd name="connsiteY1" fmla="*/ 5421 h 5420"/>
                  <a:gd name="connsiteX2" fmla="*/ 0 w 47928"/>
                  <a:gd name="connsiteY2" fmla="*/ 2663 h 5420"/>
                  <a:gd name="connsiteX3" fmla="*/ 6276 w 47928"/>
                  <a:gd name="connsiteY3" fmla="*/ 0 h 5420"/>
                  <a:gd name="connsiteX4" fmla="*/ 23964 w 47928"/>
                  <a:gd name="connsiteY4" fmla="*/ 0 h 5420"/>
                  <a:gd name="connsiteX5" fmla="*/ 41652 w 47928"/>
                  <a:gd name="connsiteY5" fmla="*/ 0 h 5420"/>
                  <a:gd name="connsiteX6" fmla="*/ 47929 w 47928"/>
                  <a:gd name="connsiteY6" fmla="*/ 2663 h 5420"/>
                  <a:gd name="connsiteX7" fmla="*/ 41652 w 47928"/>
                  <a:gd name="connsiteY7" fmla="*/ 5421 h 54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7928" h="5420">
                    <a:moveTo>
                      <a:pt x="41652" y="5421"/>
                    </a:moveTo>
                    <a:lnTo>
                      <a:pt x="6276" y="5421"/>
                    </a:lnTo>
                    <a:cubicBezTo>
                      <a:pt x="1807" y="5421"/>
                      <a:pt x="0" y="4565"/>
                      <a:pt x="0" y="2663"/>
                    </a:cubicBezTo>
                    <a:cubicBezTo>
                      <a:pt x="0" y="856"/>
                      <a:pt x="1807" y="0"/>
                      <a:pt x="6276" y="0"/>
                    </a:cubicBezTo>
                    <a:lnTo>
                      <a:pt x="23964" y="0"/>
                    </a:lnTo>
                    <a:lnTo>
                      <a:pt x="41652" y="0"/>
                    </a:lnTo>
                    <a:cubicBezTo>
                      <a:pt x="46027" y="0"/>
                      <a:pt x="47929" y="856"/>
                      <a:pt x="47929" y="2663"/>
                    </a:cubicBezTo>
                    <a:cubicBezTo>
                      <a:pt x="47834" y="4565"/>
                      <a:pt x="46027" y="5421"/>
                      <a:pt x="41652" y="5421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</p:grpSp>
        <p:sp>
          <p:nvSpPr>
            <p:cNvPr id="16" name="Frihåndsform: figur 15">
              <a:extLst>
                <a:ext uri="{FF2B5EF4-FFF2-40B4-BE49-F238E27FC236}">
                  <a16:creationId xmlns:a16="http://schemas.microsoft.com/office/drawing/2014/main" id="{6CD7A9A2-CD59-43F1-AFA4-67105F905685}"/>
                </a:ext>
              </a:extLst>
            </p:cNvPr>
            <p:cNvSpPr/>
            <p:nvPr/>
          </p:nvSpPr>
          <p:spPr>
            <a:xfrm>
              <a:off x="10185489" y="870896"/>
              <a:ext cx="38704" cy="99281"/>
            </a:xfrm>
            <a:custGeom>
              <a:avLst/>
              <a:gdLst>
                <a:gd name="connsiteX0" fmla="*/ 2853 w 38704"/>
                <a:gd name="connsiteY0" fmla="*/ 18449 h 99281"/>
                <a:gd name="connsiteX1" fmla="*/ 19970 w 38704"/>
                <a:gd name="connsiteY1" fmla="*/ 0 h 99281"/>
                <a:gd name="connsiteX2" fmla="*/ 23109 w 38704"/>
                <a:gd name="connsiteY2" fmla="*/ 3138 h 99281"/>
                <a:gd name="connsiteX3" fmla="*/ 35471 w 38704"/>
                <a:gd name="connsiteY3" fmla="*/ 15976 h 99281"/>
                <a:gd name="connsiteX4" fmla="*/ 38704 w 38704"/>
                <a:gd name="connsiteY4" fmla="*/ 99281 h 99281"/>
                <a:gd name="connsiteX5" fmla="*/ 0 w 38704"/>
                <a:gd name="connsiteY5" fmla="*/ 99281 h 9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8704" h="99281">
                  <a:moveTo>
                    <a:pt x="2853" y="18449"/>
                  </a:moveTo>
                  <a:lnTo>
                    <a:pt x="19970" y="0"/>
                  </a:lnTo>
                  <a:lnTo>
                    <a:pt x="23109" y="3138"/>
                  </a:lnTo>
                  <a:lnTo>
                    <a:pt x="35471" y="15976"/>
                  </a:lnTo>
                  <a:lnTo>
                    <a:pt x="38704" y="99281"/>
                  </a:lnTo>
                  <a:lnTo>
                    <a:pt x="0" y="99281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grpSp>
          <p:nvGrpSpPr>
            <p:cNvPr id="17" name="dasdasda">
              <a:extLst>
                <a:ext uri="{FF2B5EF4-FFF2-40B4-BE49-F238E27FC236}">
                  <a16:creationId xmlns:a16="http://schemas.microsoft.com/office/drawing/2014/main" id="{77BA1025-35E5-4347-BC52-1C518C07E79C}"/>
                </a:ext>
              </a:extLst>
            </p:cNvPr>
            <p:cNvGrpSpPr/>
            <p:nvPr/>
          </p:nvGrpSpPr>
          <p:grpSpPr>
            <a:xfrm>
              <a:off x="10145644" y="656072"/>
              <a:ext cx="118395" cy="249724"/>
              <a:chOff x="10145644" y="656072"/>
              <a:chExt cx="118395" cy="249724"/>
            </a:xfrm>
            <a:solidFill>
              <a:srgbClr val="EBEBEB"/>
            </a:solidFill>
          </p:grpSpPr>
          <p:sp>
            <p:nvSpPr>
              <p:cNvPr id="109" name="Frihåndsform: figur 108">
                <a:extLst>
                  <a:ext uri="{FF2B5EF4-FFF2-40B4-BE49-F238E27FC236}">
                    <a16:creationId xmlns:a16="http://schemas.microsoft.com/office/drawing/2014/main" id="{D8E34B14-887C-43EE-B968-71D74F4509C6}"/>
                  </a:ext>
                </a:extLst>
              </p:cNvPr>
              <p:cNvSpPr/>
              <p:nvPr/>
            </p:nvSpPr>
            <p:spPr>
              <a:xfrm>
                <a:off x="10145644" y="656072"/>
                <a:ext cx="37277" cy="40511"/>
              </a:xfrm>
              <a:custGeom>
                <a:avLst/>
                <a:gdLst>
                  <a:gd name="connsiteX0" fmla="*/ 0 w 37277"/>
                  <a:gd name="connsiteY0" fmla="*/ 6086 h 40511"/>
                  <a:gd name="connsiteX1" fmla="*/ 35281 w 37277"/>
                  <a:gd name="connsiteY1" fmla="*/ 0 h 40511"/>
                  <a:gd name="connsiteX2" fmla="*/ 37278 w 37277"/>
                  <a:gd name="connsiteY2" fmla="*/ 34901 h 40511"/>
                  <a:gd name="connsiteX3" fmla="*/ 5135 w 37277"/>
                  <a:gd name="connsiteY3" fmla="*/ 40511 h 40511"/>
                  <a:gd name="connsiteX4" fmla="*/ 0 w 37277"/>
                  <a:gd name="connsiteY4" fmla="*/ 6086 h 405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277" h="40511">
                    <a:moveTo>
                      <a:pt x="0" y="6086"/>
                    </a:moveTo>
                    <a:cubicBezTo>
                      <a:pt x="10936" y="3423"/>
                      <a:pt x="22823" y="1236"/>
                      <a:pt x="35281" y="0"/>
                    </a:cubicBezTo>
                    <a:lnTo>
                      <a:pt x="37278" y="34901"/>
                    </a:lnTo>
                    <a:cubicBezTo>
                      <a:pt x="26247" y="35947"/>
                      <a:pt x="15501" y="37849"/>
                      <a:pt x="5135" y="40511"/>
                    </a:cubicBezTo>
                    <a:lnTo>
                      <a:pt x="0" y="6086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110" name="Frihåndsform: figur 109">
                <a:extLst>
                  <a:ext uri="{FF2B5EF4-FFF2-40B4-BE49-F238E27FC236}">
                    <a16:creationId xmlns:a16="http://schemas.microsoft.com/office/drawing/2014/main" id="{F2225694-A211-4DD5-BE9A-D252E8FA611A}"/>
                  </a:ext>
                </a:extLst>
              </p:cNvPr>
              <p:cNvSpPr/>
              <p:nvPr/>
            </p:nvSpPr>
            <p:spPr>
              <a:xfrm>
                <a:off x="10206125" y="867092"/>
                <a:ext cx="37373" cy="38704"/>
              </a:xfrm>
              <a:custGeom>
                <a:avLst/>
                <a:gdLst>
                  <a:gd name="connsiteX0" fmla="*/ 0 w 37373"/>
                  <a:gd name="connsiteY0" fmla="*/ 3138 h 38704"/>
                  <a:gd name="connsiteX1" fmla="*/ 2948 w 37373"/>
                  <a:gd name="connsiteY1" fmla="*/ 0 h 38704"/>
                  <a:gd name="connsiteX2" fmla="*/ 6371 w 37373"/>
                  <a:gd name="connsiteY2" fmla="*/ 3423 h 38704"/>
                  <a:gd name="connsiteX3" fmla="*/ 37373 w 37373"/>
                  <a:gd name="connsiteY3" fmla="*/ 35661 h 38704"/>
                  <a:gd name="connsiteX4" fmla="*/ 35756 w 37373"/>
                  <a:gd name="connsiteY4" fmla="*/ 37088 h 38704"/>
                  <a:gd name="connsiteX5" fmla="*/ 34235 w 37373"/>
                  <a:gd name="connsiteY5" fmla="*/ 38704 h 38704"/>
                  <a:gd name="connsiteX6" fmla="*/ 3043 w 37373"/>
                  <a:gd name="connsiteY6" fmla="*/ 6371 h 38704"/>
                  <a:gd name="connsiteX7" fmla="*/ 0 w 37373"/>
                  <a:gd name="connsiteY7" fmla="*/ 3138 h 38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7373" h="38704">
                    <a:moveTo>
                      <a:pt x="0" y="3138"/>
                    </a:moveTo>
                    <a:lnTo>
                      <a:pt x="2948" y="0"/>
                    </a:lnTo>
                    <a:lnTo>
                      <a:pt x="6371" y="3423"/>
                    </a:lnTo>
                    <a:lnTo>
                      <a:pt x="37373" y="35661"/>
                    </a:lnTo>
                    <a:cubicBezTo>
                      <a:pt x="36802" y="36042"/>
                      <a:pt x="36327" y="36517"/>
                      <a:pt x="35756" y="37088"/>
                    </a:cubicBezTo>
                    <a:cubicBezTo>
                      <a:pt x="35186" y="37658"/>
                      <a:pt x="34710" y="38134"/>
                      <a:pt x="34235" y="38704"/>
                    </a:cubicBezTo>
                    <a:lnTo>
                      <a:pt x="3043" y="6371"/>
                    </a:lnTo>
                    <a:lnTo>
                      <a:pt x="0" y="3138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111" name="Frihåndsform: figur 110">
                <a:extLst>
                  <a:ext uri="{FF2B5EF4-FFF2-40B4-BE49-F238E27FC236}">
                    <a16:creationId xmlns:a16="http://schemas.microsoft.com/office/drawing/2014/main" id="{6B2EFE50-269E-4E5B-A8CD-3F9ED55B4CD9}"/>
                  </a:ext>
                </a:extLst>
              </p:cNvPr>
              <p:cNvSpPr/>
              <p:nvPr/>
            </p:nvSpPr>
            <p:spPr>
              <a:xfrm>
                <a:off x="10227142" y="656168"/>
                <a:ext cx="36897" cy="40321"/>
              </a:xfrm>
              <a:custGeom>
                <a:avLst/>
                <a:gdLst>
                  <a:gd name="connsiteX0" fmla="*/ 1997 w 36897"/>
                  <a:gd name="connsiteY0" fmla="*/ 0 h 40321"/>
                  <a:gd name="connsiteX1" fmla="*/ 36898 w 36897"/>
                  <a:gd name="connsiteY1" fmla="*/ 5896 h 40321"/>
                  <a:gd name="connsiteX2" fmla="*/ 31762 w 36897"/>
                  <a:gd name="connsiteY2" fmla="*/ 40321 h 40321"/>
                  <a:gd name="connsiteX3" fmla="*/ 0 w 36897"/>
                  <a:gd name="connsiteY3" fmla="*/ 34805 h 40321"/>
                  <a:gd name="connsiteX4" fmla="*/ 1997 w 36897"/>
                  <a:gd name="connsiteY4" fmla="*/ 0 h 403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897" h="40321">
                    <a:moveTo>
                      <a:pt x="1997" y="0"/>
                    </a:moveTo>
                    <a:cubicBezTo>
                      <a:pt x="14265" y="1141"/>
                      <a:pt x="26057" y="3423"/>
                      <a:pt x="36898" y="5896"/>
                    </a:cubicBezTo>
                    <a:lnTo>
                      <a:pt x="31762" y="40321"/>
                    </a:lnTo>
                    <a:cubicBezTo>
                      <a:pt x="21397" y="37753"/>
                      <a:pt x="10841" y="35852"/>
                      <a:pt x="0" y="34805"/>
                    </a:cubicBezTo>
                    <a:lnTo>
                      <a:pt x="1997" y="0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</p:grpSp>
        <p:sp>
          <p:nvSpPr>
            <p:cNvPr id="18" name="Frihåndsform: figur 17">
              <a:extLst>
                <a:ext uri="{FF2B5EF4-FFF2-40B4-BE49-F238E27FC236}">
                  <a16:creationId xmlns:a16="http://schemas.microsoft.com/office/drawing/2014/main" id="{E2E2A60A-ED88-41D5-AAF3-716914CA2118}"/>
                </a:ext>
              </a:extLst>
            </p:cNvPr>
            <p:cNvSpPr/>
            <p:nvPr/>
          </p:nvSpPr>
          <p:spPr>
            <a:xfrm>
              <a:off x="10133566" y="814979"/>
              <a:ext cx="35851" cy="36041"/>
            </a:xfrm>
            <a:custGeom>
              <a:avLst/>
              <a:gdLst>
                <a:gd name="connsiteX0" fmla="*/ 35852 w 35851"/>
                <a:gd name="connsiteY0" fmla="*/ 19114 h 36041"/>
                <a:gd name="connsiteX1" fmla="*/ 18354 w 35851"/>
                <a:gd name="connsiteY1" fmla="*/ 36042 h 36041"/>
                <a:gd name="connsiteX2" fmla="*/ 10746 w 35851"/>
                <a:gd name="connsiteY2" fmla="*/ 28054 h 36041"/>
                <a:gd name="connsiteX3" fmla="*/ 15976 w 35851"/>
                <a:gd name="connsiteY3" fmla="*/ 23013 h 36041"/>
                <a:gd name="connsiteX4" fmla="*/ 20541 w 35851"/>
                <a:gd name="connsiteY4" fmla="*/ 27768 h 36041"/>
                <a:gd name="connsiteX5" fmla="*/ 23774 w 35851"/>
                <a:gd name="connsiteY5" fmla="*/ 24630 h 36041"/>
                <a:gd name="connsiteX6" fmla="*/ 19210 w 35851"/>
                <a:gd name="connsiteY6" fmla="*/ 19875 h 36041"/>
                <a:gd name="connsiteX7" fmla="*/ 24915 w 35851"/>
                <a:gd name="connsiteY7" fmla="*/ 14360 h 36041"/>
                <a:gd name="connsiteX8" fmla="*/ 21872 w 35851"/>
                <a:gd name="connsiteY8" fmla="*/ 11126 h 36041"/>
                <a:gd name="connsiteX9" fmla="*/ 16071 w 35851"/>
                <a:gd name="connsiteY9" fmla="*/ 16737 h 36041"/>
                <a:gd name="connsiteX10" fmla="*/ 11507 w 35851"/>
                <a:gd name="connsiteY10" fmla="*/ 11982 h 36041"/>
                <a:gd name="connsiteX11" fmla="*/ 8273 w 35851"/>
                <a:gd name="connsiteY11" fmla="*/ 15120 h 36041"/>
                <a:gd name="connsiteX12" fmla="*/ 12838 w 35851"/>
                <a:gd name="connsiteY12" fmla="*/ 19875 h 36041"/>
                <a:gd name="connsiteX13" fmla="*/ 7608 w 35851"/>
                <a:gd name="connsiteY13" fmla="*/ 24915 h 36041"/>
                <a:gd name="connsiteX14" fmla="*/ 0 w 35851"/>
                <a:gd name="connsiteY14" fmla="*/ 16927 h 36041"/>
                <a:gd name="connsiteX15" fmla="*/ 17403 w 35851"/>
                <a:gd name="connsiteY15" fmla="*/ 0 h 36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5851" h="36041">
                  <a:moveTo>
                    <a:pt x="35852" y="19114"/>
                  </a:moveTo>
                  <a:lnTo>
                    <a:pt x="18354" y="36042"/>
                  </a:lnTo>
                  <a:lnTo>
                    <a:pt x="10746" y="28054"/>
                  </a:lnTo>
                  <a:lnTo>
                    <a:pt x="15976" y="23013"/>
                  </a:lnTo>
                  <a:lnTo>
                    <a:pt x="20541" y="27768"/>
                  </a:lnTo>
                  <a:lnTo>
                    <a:pt x="23774" y="24630"/>
                  </a:lnTo>
                  <a:lnTo>
                    <a:pt x="19210" y="19875"/>
                  </a:lnTo>
                  <a:lnTo>
                    <a:pt x="24915" y="14360"/>
                  </a:lnTo>
                  <a:lnTo>
                    <a:pt x="21872" y="11126"/>
                  </a:lnTo>
                  <a:lnTo>
                    <a:pt x="16071" y="16737"/>
                  </a:lnTo>
                  <a:lnTo>
                    <a:pt x="11507" y="11982"/>
                  </a:lnTo>
                  <a:lnTo>
                    <a:pt x="8273" y="15120"/>
                  </a:lnTo>
                  <a:lnTo>
                    <a:pt x="12838" y="19875"/>
                  </a:lnTo>
                  <a:lnTo>
                    <a:pt x="7608" y="24915"/>
                  </a:lnTo>
                  <a:lnTo>
                    <a:pt x="0" y="16927"/>
                  </a:lnTo>
                  <a:lnTo>
                    <a:pt x="17403" y="0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19" name="Frihåndsform: figur 18">
              <a:extLst>
                <a:ext uri="{FF2B5EF4-FFF2-40B4-BE49-F238E27FC236}">
                  <a16:creationId xmlns:a16="http://schemas.microsoft.com/office/drawing/2014/main" id="{F5D351B8-CAB6-4022-B99D-884539DCA712}"/>
                </a:ext>
              </a:extLst>
            </p:cNvPr>
            <p:cNvSpPr/>
            <p:nvPr/>
          </p:nvSpPr>
          <p:spPr>
            <a:xfrm>
              <a:off x="10187867" y="809844"/>
              <a:ext cx="34044" cy="5420"/>
            </a:xfrm>
            <a:custGeom>
              <a:avLst/>
              <a:gdLst>
                <a:gd name="connsiteX0" fmla="*/ 28244 w 34044"/>
                <a:gd name="connsiteY0" fmla="*/ 0 h 5420"/>
                <a:gd name="connsiteX1" fmla="*/ 34045 w 34044"/>
                <a:gd name="connsiteY1" fmla="*/ 2853 h 5420"/>
                <a:gd name="connsiteX2" fmla="*/ 31097 w 34044"/>
                <a:gd name="connsiteY2" fmla="*/ 5421 h 5420"/>
                <a:gd name="connsiteX3" fmla="*/ 3043 w 34044"/>
                <a:gd name="connsiteY3" fmla="*/ 5421 h 5420"/>
                <a:gd name="connsiteX4" fmla="*/ 0 w 34044"/>
                <a:gd name="connsiteY4" fmla="*/ 2853 h 5420"/>
                <a:gd name="connsiteX5" fmla="*/ 5801 w 34044"/>
                <a:gd name="connsiteY5" fmla="*/ 0 h 5420"/>
                <a:gd name="connsiteX6" fmla="*/ 28244 w 34044"/>
                <a:gd name="connsiteY6" fmla="*/ 0 h 5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4044" h="5420">
                  <a:moveTo>
                    <a:pt x="28244" y="0"/>
                  </a:moveTo>
                  <a:cubicBezTo>
                    <a:pt x="32713" y="0"/>
                    <a:pt x="34045" y="1046"/>
                    <a:pt x="34045" y="2853"/>
                  </a:cubicBezTo>
                  <a:cubicBezTo>
                    <a:pt x="34045" y="4184"/>
                    <a:pt x="33284" y="5040"/>
                    <a:pt x="31097" y="5421"/>
                  </a:cubicBezTo>
                  <a:lnTo>
                    <a:pt x="3043" y="5421"/>
                  </a:lnTo>
                  <a:cubicBezTo>
                    <a:pt x="856" y="5040"/>
                    <a:pt x="0" y="4184"/>
                    <a:pt x="0" y="2853"/>
                  </a:cubicBezTo>
                  <a:cubicBezTo>
                    <a:pt x="0" y="1046"/>
                    <a:pt x="1426" y="0"/>
                    <a:pt x="5801" y="0"/>
                  </a:cubicBezTo>
                  <a:lnTo>
                    <a:pt x="28244" y="0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20" name="Frihåndsform: figur 19">
              <a:extLst>
                <a:ext uri="{FF2B5EF4-FFF2-40B4-BE49-F238E27FC236}">
                  <a16:creationId xmlns:a16="http://schemas.microsoft.com/office/drawing/2014/main" id="{85A67DDB-8871-4572-A2BC-477975984440}"/>
                </a:ext>
              </a:extLst>
            </p:cNvPr>
            <p:cNvSpPr/>
            <p:nvPr/>
          </p:nvSpPr>
          <p:spPr>
            <a:xfrm>
              <a:off x="10189769" y="816121"/>
              <a:ext cx="29575" cy="44790"/>
            </a:xfrm>
            <a:custGeom>
              <a:avLst/>
              <a:gdLst>
                <a:gd name="connsiteX0" fmla="*/ 29575 w 29575"/>
                <a:gd name="connsiteY0" fmla="*/ 29480 h 44790"/>
                <a:gd name="connsiteX1" fmla="*/ 14360 w 29575"/>
                <a:gd name="connsiteY1" fmla="*/ 44791 h 44790"/>
                <a:gd name="connsiteX2" fmla="*/ 12267 w 29575"/>
                <a:gd name="connsiteY2" fmla="*/ 42603 h 44790"/>
                <a:gd name="connsiteX3" fmla="*/ 0 w 29575"/>
                <a:gd name="connsiteY3" fmla="*/ 29860 h 44790"/>
                <a:gd name="connsiteX4" fmla="*/ 1046 w 29575"/>
                <a:gd name="connsiteY4" fmla="*/ 0 h 44790"/>
                <a:gd name="connsiteX5" fmla="*/ 28434 w 29575"/>
                <a:gd name="connsiteY5" fmla="*/ 95 h 44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575" h="44790">
                  <a:moveTo>
                    <a:pt x="29575" y="29480"/>
                  </a:moveTo>
                  <a:lnTo>
                    <a:pt x="14360" y="44791"/>
                  </a:lnTo>
                  <a:lnTo>
                    <a:pt x="12267" y="42603"/>
                  </a:lnTo>
                  <a:lnTo>
                    <a:pt x="0" y="29860"/>
                  </a:lnTo>
                  <a:lnTo>
                    <a:pt x="1046" y="0"/>
                  </a:lnTo>
                  <a:lnTo>
                    <a:pt x="28434" y="95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grpSp>
          <p:nvGrpSpPr>
            <p:cNvPr id="21" name="dasdasda">
              <a:extLst>
                <a:ext uri="{FF2B5EF4-FFF2-40B4-BE49-F238E27FC236}">
                  <a16:creationId xmlns:a16="http://schemas.microsoft.com/office/drawing/2014/main" id="{AA3E9726-E6F5-4F59-B22D-04AE919F9566}"/>
                </a:ext>
              </a:extLst>
            </p:cNvPr>
            <p:cNvGrpSpPr/>
            <p:nvPr/>
          </p:nvGrpSpPr>
          <p:grpSpPr>
            <a:xfrm>
              <a:off x="10121109" y="701339"/>
              <a:ext cx="167560" cy="331317"/>
              <a:chOff x="10121109" y="701339"/>
              <a:chExt cx="167560" cy="331317"/>
            </a:xfrm>
            <a:solidFill>
              <a:srgbClr val="EBEBEB"/>
            </a:solidFill>
          </p:grpSpPr>
          <p:sp>
            <p:nvSpPr>
              <p:cNvPr id="87" name="Frihåndsform: figur 86">
                <a:extLst>
                  <a:ext uri="{FF2B5EF4-FFF2-40B4-BE49-F238E27FC236}">
                    <a16:creationId xmlns:a16="http://schemas.microsoft.com/office/drawing/2014/main" id="{0806C6F3-F7B1-4722-B04C-3EF5D3A62423}"/>
                  </a:ext>
                </a:extLst>
              </p:cNvPr>
              <p:cNvSpPr/>
              <p:nvPr/>
            </p:nvSpPr>
            <p:spPr>
              <a:xfrm>
                <a:off x="10193002" y="701339"/>
                <a:ext cx="23679" cy="8939"/>
              </a:xfrm>
              <a:custGeom>
                <a:avLst/>
                <a:gdLst>
                  <a:gd name="connsiteX0" fmla="*/ 23489 w 23679"/>
                  <a:gd name="connsiteY0" fmla="*/ 8939 h 8939"/>
                  <a:gd name="connsiteX1" fmla="*/ 19685 w 23679"/>
                  <a:gd name="connsiteY1" fmla="*/ 8654 h 8939"/>
                  <a:gd name="connsiteX2" fmla="*/ 11602 w 23679"/>
                  <a:gd name="connsiteY2" fmla="*/ 8464 h 8939"/>
                  <a:gd name="connsiteX3" fmla="*/ 3519 w 23679"/>
                  <a:gd name="connsiteY3" fmla="*/ 8654 h 8939"/>
                  <a:gd name="connsiteX4" fmla="*/ 285 w 23679"/>
                  <a:gd name="connsiteY4" fmla="*/ 8844 h 8939"/>
                  <a:gd name="connsiteX5" fmla="*/ 0 w 23679"/>
                  <a:gd name="connsiteY5" fmla="*/ 380 h 8939"/>
                  <a:gd name="connsiteX6" fmla="*/ 95 w 23679"/>
                  <a:gd name="connsiteY6" fmla="*/ 380 h 8939"/>
                  <a:gd name="connsiteX7" fmla="*/ 3994 w 23679"/>
                  <a:gd name="connsiteY7" fmla="*/ 190 h 8939"/>
                  <a:gd name="connsiteX8" fmla="*/ 12267 w 23679"/>
                  <a:gd name="connsiteY8" fmla="*/ 0 h 8939"/>
                  <a:gd name="connsiteX9" fmla="*/ 20446 w 23679"/>
                  <a:gd name="connsiteY9" fmla="*/ 190 h 8939"/>
                  <a:gd name="connsiteX10" fmla="*/ 23679 w 23679"/>
                  <a:gd name="connsiteY10" fmla="*/ 380 h 8939"/>
                  <a:gd name="connsiteX11" fmla="*/ 23489 w 23679"/>
                  <a:gd name="connsiteY11" fmla="*/ 8939 h 89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3679" h="8939">
                    <a:moveTo>
                      <a:pt x="23489" y="8939"/>
                    </a:moveTo>
                    <a:cubicBezTo>
                      <a:pt x="21682" y="8749"/>
                      <a:pt x="20161" y="8654"/>
                      <a:pt x="19685" y="8654"/>
                    </a:cubicBezTo>
                    <a:cubicBezTo>
                      <a:pt x="18354" y="8559"/>
                      <a:pt x="12933" y="8464"/>
                      <a:pt x="11602" y="8464"/>
                    </a:cubicBezTo>
                    <a:cubicBezTo>
                      <a:pt x="10270" y="8464"/>
                      <a:pt x="4945" y="8559"/>
                      <a:pt x="3519" y="8654"/>
                    </a:cubicBezTo>
                    <a:cubicBezTo>
                      <a:pt x="3043" y="8654"/>
                      <a:pt x="1807" y="8749"/>
                      <a:pt x="285" y="8844"/>
                    </a:cubicBezTo>
                    <a:lnTo>
                      <a:pt x="0" y="380"/>
                    </a:lnTo>
                    <a:lnTo>
                      <a:pt x="95" y="380"/>
                    </a:lnTo>
                    <a:cubicBezTo>
                      <a:pt x="1426" y="285"/>
                      <a:pt x="2663" y="190"/>
                      <a:pt x="3994" y="190"/>
                    </a:cubicBezTo>
                    <a:cubicBezTo>
                      <a:pt x="5421" y="95"/>
                      <a:pt x="10841" y="0"/>
                      <a:pt x="12267" y="0"/>
                    </a:cubicBezTo>
                    <a:cubicBezTo>
                      <a:pt x="13599" y="0"/>
                      <a:pt x="19114" y="95"/>
                      <a:pt x="20446" y="190"/>
                    </a:cubicBezTo>
                    <a:cubicBezTo>
                      <a:pt x="21492" y="285"/>
                      <a:pt x="22633" y="285"/>
                      <a:pt x="23679" y="380"/>
                    </a:cubicBezTo>
                    <a:lnTo>
                      <a:pt x="23489" y="8939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88" name="Frihåndsform: figur 87">
                <a:extLst>
                  <a:ext uri="{FF2B5EF4-FFF2-40B4-BE49-F238E27FC236}">
                    <a16:creationId xmlns:a16="http://schemas.microsoft.com/office/drawing/2014/main" id="{F1F0F644-24C6-46DB-AF12-BEF7C98CA3C3}"/>
                  </a:ext>
                </a:extLst>
              </p:cNvPr>
              <p:cNvSpPr/>
              <p:nvPr/>
            </p:nvSpPr>
            <p:spPr>
              <a:xfrm>
                <a:off x="10265466" y="710658"/>
                <a:ext cx="23203" cy="16546"/>
              </a:xfrm>
              <a:custGeom>
                <a:avLst/>
                <a:gdLst>
                  <a:gd name="connsiteX0" fmla="*/ 21016 w 23203"/>
                  <a:gd name="connsiteY0" fmla="*/ 16547 h 16546"/>
                  <a:gd name="connsiteX1" fmla="*/ 17973 w 23203"/>
                  <a:gd name="connsiteY1" fmla="*/ 15215 h 16546"/>
                  <a:gd name="connsiteX2" fmla="*/ 10461 w 23203"/>
                  <a:gd name="connsiteY2" fmla="*/ 12267 h 16546"/>
                  <a:gd name="connsiteX3" fmla="*/ 2853 w 23203"/>
                  <a:gd name="connsiteY3" fmla="*/ 9510 h 16546"/>
                  <a:gd name="connsiteX4" fmla="*/ 0 w 23203"/>
                  <a:gd name="connsiteY4" fmla="*/ 8654 h 16546"/>
                  <a:gd name="connsiteX5" fmla="*/ 1426 w 23203"/>
                  <a:gd name="connsiteY5" fmla="*/ 0 h 16546"/>
                  <a:gd name="connsiteX6" fmla="*/ 4850 w 23203"/>
                  <a:gd name="connsiteY6" fmla="*/ 1046 h 16546"/>
                  <a:gd name="connsiteX7" fmla="*/ 12648 w 23203"/>
                  <a:gd name="connsiteY7" fmla="*/ 3709 h 16546"/>
                  <a:gd name="connsiteX8" fmla="*/ 20351 w 23203"/>
                  <a:gd name="connsiteY8" fmla="*/ 6752 h 16546"/>
                  <a:gd name="connsiteX9" fmla="*/ 23204 w 23203"/>
                  <a:gd name="connsiteY9" fmla="*/ 7988 h 16546"/>
                  <a:gd name="connsiteX10" fmla="*/ 21016 w 23203"/>
                  <a:gd name="connsiteY10" fmla="*/ 16547 h 165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3203" h="16546">
                    <a:moveTo>
                      <a:pt x="21016" y="16547"/>
                    </a:moveTo>
                    <a:cubicBezTo>
                      <a:pt x="19685" y="15976"/>
                      <a:pt x="18544" y="15501"/>
                      <a:pt x="17973" y="15215"/>
                    </a:cubicBezTo>
                    <a:cubicBezTo>
                      <a:pt x="16737" y="14740"/>
                      <a:pt x="11792" y="12648"/>
                      <a:pt x="10461" y="12267"/>
                    </a:cubicBezTo>
                    <a:cubicBezTo>
                      <a:pt x="9129" y="11792"/>
                      <a:pt x="4089" y="9985"/>
                      <a:pt x="2853" y="9510"/>
                    </a:cubicBezTo>
                    <a:cubicBezTo>
                      <a:pt x="2473" y="9319"/>
                      <a:pt x="1331" y="9034"/>
                      <a:pt x="0" y="8654"/>
                    </a:cubicBezTo>
                    <a:lnTo>
                      <a:pt x="1426" y="0"/>
                    </a:lnTo>
                    <a:cubicBezTo>
                      <a:pt x="2948" y="475"/>
                      <a:pt x="4279" y="856"/>
                      <a:pt x="4850" y="1046"/>
                    </a:cubicBezTo>
                    <a:cubicBezTo>
                      <a:pt x="6181" y="1426"/>
                      <a:pt x="11412" y="3233"/>
                      <a:pt x="12648" y="3709"/>
                    </a:cubicBezTo>
                    <a:cubicBezTo>
                      <a:pt x="13979" y="4184"/>
                      <a:pt x="19114" y="6181"/>
                      <a:pt x="20351" y="6752"/>
                    </a:cubicBezTo>
                    <a:cubicBezTo>
                      <a:pt x="20826" y="6942"/>
                      <a:pt x="21967" y="7418"/>
                      <a:pt x="23204" y="7988"/>
                    </a:cubicBezTo>
                    <a:lnTo>
                      <a:pt x="21016" y="16547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89" name="Frihåndsform: figur 88">
                <a:extLst>
                  <a:ext uri="{FF2B5EF4-FFF2-40B4-BE49-F238E27FC236}">
                    <a16:creationId xmlns:a16="http://schemas.microsoft.com/office/drawing/2014/main" id="{E586C254-82A7-466F-8A98-CD8B67204CF9}"/>
                  </a:ext>
                </a:extLst>
              </p:cNvPr>
              <p:cNvSpPr/>
              <p:nvPr/>
            </p:nvSpPr>
            <p:spPr>
              <a:xfrm>
                <a:off x="10121109" y="710848"/>
                <a:ext cx="23108" cy="16166"/>
              </a:xfrm>
              <a:custGeom>
                <a:avLst/>
                <a:gdLst>
                  <a:gd name="connsiteX0" fmla="*/ 23109 w 23108"/>
                  <a:gd name="connsiteY0" fmla="*/ 8273 h 16166"/>
                  <a:gd name="connsiteX1" fmla="*/ 19590 w 23108"/>
                  <a:gd name="connsiteY1" fmla="*/ 9415 h 16166"/>
                  <a:gd name="connsiteX2" fmla="*/ 11982 w 23108"/>
                  <a:gd name="connsiteY2" fmla="*/ 12172 h 16166"/>
                  <a:gd name="connsiteX3" fmla="*/ 4470 w 23108"/>
                  <a:gd name="connsiteY3" fmla="*/ 15120 h 16166"/>
                  <a:gd name="connsiteX4" fmla="*/ 2092 w 23108"/>
                  <a:gd name="connsiteY4" fmla="*/ 16166 h 16166"/>
                  <a:gd name="connsiteX5" fmla="*/ 0 w 23108"/>
                  <a:gd name="connsiteY5" fmla="*/ 8083 h 16166"/>
                  <a:gd name="connsiteX6" fmla="*/ 3519 w 23108"/>
                  <a:gd name="connsiteY6" fmla="*/ 6562 h 16166"/>
                  <a:gd name="connsiteX7" fmla="*/ 11126 w 23108"/>
                  <a:gd name="connsiteY7" fmla="*/ 3519 h 16166"/>
                  <a:gd name="connsiteX8" fmla="*/ 18924 w 23108"/>
                  <a:gd name="connsiteY8" fmla="*/ 856 h 16166"/>
                  <a:gd name="connsiteX9" fmla="*/ 21777 w 23108"/>
                  <a:gd name="connsiteY9" fmla="*/ 0 h 16166"/>
                  <a:gd name="connsiteX10" fmla="*/ 23109 w 23108"/>
                  <a:gd name="connsiteY10" fmla="*/ 8273 h 161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3108" h="16166">
                    <a:moveTo>
                      <a:pt x="23109" y="8273"/>
                    </a:moveTo>
                    <a:cubicBezTo>
                      <a:pt x="21397" y="8749"/>
                      <a:pt x="20065" y="9224"/>
                      <a:pt x="19590" y="9415"/>
                    </a:cubicBezTo>
                    <a:cubicBezTo>
                      <a:pt x="18354" y="9795"/>
                      <a:pt x="13218" y="11697"/>
                      <a:pt x="11982" y="12172"/>
                    </a:cubicBezTo>
                    <a:cubicBezTo>
                      <a:pt x="10841" y="12648"/>
                      <a:pt x="5706" y="14645"/>
                      <a:pt x="4470" y="15120"/>
                    </a:cubicBezTo>
                    <a:cubicBezTo>
                      <a:pt x="3994" y="15311"/>
                      <a:pt x="3138" y="15691"/>
                      <a:pt x="2092" y="16166"/>
                    </a:cubicBezTo>
                    <a:lnTo>
                      <a:pt x="0" y="8083"/>
                    </a:lnTo>
                    <a:cubicBezTo>
                      <a:pt x="1522" y="7418"/>
                      <a:pt x="2853" y="6847"/>
                      <a:pt x="3519" y="6562"/>
                    </a:cubicBezTo>
                    <a:cubicBezTo>
                      <a:pt x="4755" y="5991"/>
                      <a:pt x="9890" y="3994"/>
                      <a:pt x="11126" y="3519"/>
                    </a:cubicBezTo>
                    <a:cubicBezTo>
                      <a:pt x="12458" y="3043"/>
                      <a:pt x="17593" y="1236"/>
                      <a:pt x="18924" y="856"/>
                    </a:cubicBezTo>
                    <a:cubicBezTo>
                      <a:pt x="19400" y="666"/>
                      <a:pt x="20541" y="285"/>
                      <a:pt x="21777" y="0"/>
                    </a:cubicBezTo>
                    <a:lnTo>
                      <a:pt x="23109" y="8273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90" name="Frihåndsform: figur 89">
                <a:extLst>
                  <a:ext uri="{FF2B5EF4-FFF2-40B4-BE49-F238E27FC236}">
                    <a16:creationId xmlns:a16="http://schemas.microsoft.com/office/drawing/2014/main" id="{58C511D6-1604-4FC4-A13B-80F149E4BF36}"/>
                  </a:ext>
                </a:extLst>
              </p:cNvPr>
              <p:cNvSpPr/>
              <p:nvPr/>
            </p:nvSpPr>
            <p:spPr>
              <a:xfrm>
                <a:off x="10252342" y="898280"/>
                <a:ext cx="21967" cy="12271"/>
              </a:xfrm>
              <a:custGeom>
                <a:avLst/>
                <a:gdLst>
                  <a:gd name="connsiteX0" fmla="*/ 21967 w 21967"/>
                  <a:gd name="connsiteY0" fmla="*/ 4093 h 12271"/>
                  <a:gd name="connsiteX1" fmla="*/ 20351 w 21967"/>
                  <a:gd name="connsiteY1" fmla="*/ 5424 h 12271"/>
                  <a:gd name="connsiteX2" fmla="*/ 19685 w 21967"/>
                  <a:gd name="connsiteY2" fmla="*/ 6090 h 12271"/>
                  <a:gd name="connsiteX3" fmla="*/ 11412 w 21967"/>
                  <a:gd name="connsiteY3" fmla="*/ 2952 h 12271"/>
                  <a:gd name="connsiteX4" fmla="*/ 8178 w 21967"/>
                  <a:gd name="connsiteY4" fmla="*/ 3427 h 12271"/>
                  <a:gd name="connsiteX5" fmla="*/ 4374 w 21967"/>
                  <a:gd name="connsiteY5" fmla="*/ 5615 h 12271"/>
                  <a:gd name="connsiteX6" fmla="*/ 3709 w 21967"/>
                  <a:gd name="connsiteY6" fmla="*/ 9609 h 12271"/>
                  <a:gd name="connsiteX7" fmla="*/ 5801 w 21967"/>
                  <a:gd name="connsiteY7" fmla="*/ 7231 h 12271"/>
                  <a:gd name="connsiteX8" fmla="*/ 7513 w 21967"/>
                  <a:gd name="connsiteY8" fmla="*/ 9133 h 12271"/>
                  <a:gd name="connsiteX9" fmla="*/ 7513 w 21967"/>
                  <a:gd name="connsiteY9" fmla="*/ 9609 h 12271"/>
                  <a:gd name="connsiteX10" fmla="*/ 5325 w 21967"/>
                  <a:gd name="connsiteY10" fmla="*/ 12081 h 12271"/>
                  <a:gd name="connsiteX11" fmla="*/ 3994 w 21967"/>
                  <a:gd name="connsiteY11" fmla="*/ 12271 h 12271"/>
                  <a:gd name="connsiteX12" fmla="*/ 761 w 21967"/>
                  <a:gd name="connsiteY12" fmla="*/ 10560 h 12271"/>
                  <a:gd name="connsiteX13" fmla="*/ 0 w 21967"/>
                  <a:gd name="connsiteY13" fmla="*/ 7707 h 12271"/>
                  <a:gd name="connsiteX14" fmla="*/ 6657 w 21967"/>
                  <a:gd name="connsiteY14" fmla="*/ 670 h 12271"/>
                  <a:gd name="connsiteX15" fmla="*/ 10936 w 21967"/>
                  <a:gd name="connsiteY15" fmla="*/ 4 h 12271"/>
                  <a:gd name="connsiteX16" fmla="*/ 21967 w 21967"/>
                  <a:gd name="connsiteY16" fmla="*/ 4093 h 122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1967" h="12271">
                    <a:moveTo>
                      <a:pt x="21967" y="4093"/>
                    </a:moveTo>
                    <a:cubicBezTo>
                      <a:pt x="21397" y="4474"/>
                      <a:pt x="20826" y="4854"/>
                      <a:pt x="20351" y="5424"/>
                    </a:cubicBezTo>
                    <a:cubicBezTo>
                      <a:pt x="20065" y="5710"/>
                      <a:pt x="19875" y="5900"/>
                      <a:pt x="19685" y="6090"/>
                    </a:cubicBezTo>
                    <a:cubicBezTo>
                      <a:pt x="17022" y="4093"/>
                      <a:pt x="13884" y="2952"/>
                      <a:pt x="11412" y="2952"/>
                    </a:cubicBezTo>
                    <a:cubicBezTo>
                      <a:pt x="10270" y="2952"/>
                      <a:pt x="9224" y="3047"/>
                      <a:pt x="8178" y="3427"/>
                    </a:cubicBezTo>
                    <a:cubicBezTo>
                      <a:pt x="6657" y="3903"/>
                      <a:pt x="5325" y="4664"/>
                      <a:pt x="4374" y="5615"/>
                    </a:cubicBezTo>
                    <a:cubicBezTo>
                      <a:pt x="3328" y="6661"/>
                      <a:pt x="2853" y="8563"/>
                      <a:pt x="3709" y="9609"/>
                    </a:cubicBezTo>
                    <a:cubicBezTo>
                      <a:pt x="3709" y="8182"/>
                      <a:pt x="4565" y="7231"/>
                      <a:pt x="5801" y="7231"/>
                    </a:cubicBezTo>
                    <a:cubicBezTo>
                      <a:pt x="6467" y="7231"/>
                      <a:pt x="7418" y="7802"/>
                      <a:pt x="7513" y="9133"/>
                    </a:cubicBezTo>
                    <a:cubicBezTo>
                      <a:pt x="7513" y="9323"/>
                      <a:pt x="7513" y="9514"/>
                      <a:pt x="7513" y="9609"/>
                    </a:cubicBezTo>
                    <a:cubicBezTo>
                      <a:pt x="7513" y="10845"/>
                      <a:pt x="6657" y="11701"/>
                      <a:pt x="5325" y="12081"/>
                    </a:cubicBezTo>
                    <a:cubicBezTo>
                      <a:pt x="4945" y="12271"/>
                      <a:pt x="4470" y="12271"/>
                      <a:pt x="3994" y="12271"/>
                    </a:cubicBezTo>
                    <a:cubicBezTo>
                      <a:pt x="2663" y="12271"/>
                      <a:pt x="1331" y="11701"/>
                      <a:pt x="761" y="10560"/>
                    </a:cubicBezTo>
                    <a:cubicBezTo>
                      <a:pt x="190" y="9609"/>
                      <a:pt x="0" y="8563"/>
                      <a:pt x="0" y="7707"/>
                    </a:cubicBezTo>
                    <a:cubicBezTo>
                      <a:pt x="0" y="4664"/>
                      <a:pt x="2663" y="1811"/>
                      <a:pt x="6657" y="670"/>
                    </a:cubicBezTo>
                    <a:cubicBezTo>
                      <a:pt x="7988" y="194"/>
                      <a:pt x="9415" y="4"/>
                      <a:pt x="10936" y="4"/>
                    </a:cubicBezTo>
                    <a:cubicBezTo>
                      <a:pt x="14360" y="-91"/>
                      <a:pt x="18734" y="1526"/>
                      <a:pt x="21967" y="4093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91" name="Frihåndsform: figur 90">
                <a:extLst>
                  <a:ext uri="{FF2B5EF4-FFF2-40B4-BE49-F238E27FC236}">
                    <a16:creationId xmlns:a16="http://schemas.microsoft.com/office/drawing/2014/main" id="{0176E22C-7D08-490D-A662-22BF26FD723E}"/>
                  </a:ext>
                </a:extLst>
              </p:cNvPr>
              <p:cNvSpPr/>
              <p:nvPr/>
            </p:nvSpPr>
            <p:spPr>
              <a:xfrm>
                <a:off x="10243118" y="932899"/>
                <a:ext cx="21777" cy="12267"/>
              </a:xfrm>
              <a:custGeom>
                <a:avLst/>
                <a:gdLst>
                  <a:gd name="connsiteX0" fmla="*/ 0 w 21777"/>
                  <a:gd name="connsiteY0" fmla="*/ 8083 h 12267"/>
                  <a:gd name="connsiteX1" fmla="*/ 1617 w 21777"/>
                  <a:gd name="connsiteY1" fmla="*/ 6752 h 12267"/>
                  <a:gd name="connsiteX2" fmla="*/ 2282 w 21777"/>
                  <a:gd name="connsiteY2" fmla="*/ 6086 h 12267"/>
                  <a:gd name="connsiteX3" fmla="*/ 10461 w 21777"/>
                  <a:gd name="connsiteY3" fmla="*/ 9224 h 12267"/>
                  <a:gd name="connsiteX4" fmla="*/ 13694 w 21777"/>
                  <a:gd name="connsiteY4" fmla="*/ 8749 h 12267"/>
                  <a:gd name="connsiteX5" fmla="*/ 17498 w 21777"/>
                  <a:gd name="connsiteY5" fmla="*/ 6657 h 12267"/>
                  <a:gd name="connsiteX6" fmla="*/ 18164 w 21777"/>
                  <a:gd name="connsiteY6" fmla="*/ 2663 h 12267"/>
                  <a:gd name="connsiteX7" fmla="*/ 16071 w 21777"/>
                  <a:gd name="connsiteY7" fmla="*/ 5040 h 12267"/>
                  <a:gd name="connsiteX8" fmla="*/ 14360 w 21777"/>
                  <a:gd name="connsiteY8" fmla="*/ 3138 h 12267"/>
                  <a:gd name="connsiteX9" fmla="*/ 14360 w 21777"/>
                  <a:gd name="connsiteY9" fmla="*/ 2663 h 12267"/>
                  <a:gd name="connsiteX10" fmla="*/ 16452 w 21777"/>
                  <a:gd name="connsiteY10" fmla="*/ 190 h 12267"/>
                  <a:gd name="connsiteX11" fmla="*/ 17783 w 21777"/>
                  <a:gd name="connsiteY11" fmla="*/ 0 h 12267"/>
                  <a:gd name="connsiteX12" fmla="*/ 21016 w 21777"/>
                  <a:gd name="connsiteY12" fmla="*/ 1712 h 12267"/>
                  <a:gd name="connsiteX13" fmla="*/ 21777 w 21777"/>
                  <a:gd name="connsiteY13" fmla="*/ 4565 h 12267"/>
                  <a:gd name="connsiteX14" fmla="*/ 15120 w 21777"/>
                  <a:gd name="connsiteY14" fmla="*/ 11602 h 12267"/>
                  <a:gd name="connsiteX15" fmla="*/ 10841 w 21777"/>
                  <a:gd name="connsiteY15" fmla="*/ 12268 h 12267"/>
                  <a:gd name="connsiteX16" fmla="*/ 0 w 21777"/>
                  <a:gd name="connsiteY16" fmla="*/ 8083 h 122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1777" h="12267">
                    <a:moveTo>
                      <a:pt x="0" y="8083"/>
                    </a:moveTo>
                    <a:cubicBezTo>
                      <a:pt x="571" y="7703"/>
                      <a:pt x="1046" y="7322"/>
                      <a:pt x="1617" y="6752"/>
                    </a:cubicBezTo>
                    <a:cubicBezTo>
                      <a:pt x="1902" y="6467"/>
                      <a:pt x="2092" y="6276"/>
                      <a:pt x="2282" y="6086"/>
                    </a:cubicBezTo>
                    <a:cubicBezTo>
                      <a:pt x="4945" y="8083"/>
                      <a:pt x="8083" y="9224"/>
                      <a:pt x="10461" y="9224"/>
                    </a:cubicBezTo>
                    <a:cubicBezTo>
                      <a:pt x="11697" y="9224"/>
                      <a:pt x="12743" y="9034"/>
                      <a:pt x="13694" y="8749"/>
                    </a:cubicBezTo>
                    <a:cubicBezTo>
                      <a:pt x="15216" y="8273"/>
                      <a:pt x="16547" y="7513"/>
                      <a:pt x="17498" y="6657"/>
                    </a:cubicBezTo>
                    <a:cubicBezTo>
                      <a:pt x="18544" y="5611"/>
                      <a:pt x="19019" y="3709"/>
                      <a:pt x="18164" y="2663"/>
                    </a:cubicBezTo>
                    <a:cubicBezTo>
                      <a:pt x="18164" y="4089"/>
                      <a:pt x="17308" y="5040"/>
                      <a:pt x="16071" y="5040"/>
                    </a:cubicBezTo>
                    <a:cubicBezTo>
                      <a:pt x="15406" y="5040"/>
                      <a:pt x="14455" y="4470"/>
                      <a:pt x="14360" y="3138"/>
                    </a:cubicBezTo>
                    <a:cubicBezTo>
                      <a:pt x="14360" y="2948"/>
                      <a:pt x="14360" y="2758"/>
                      <a:pt x="14360" y="2663"/>
                    </a:cubicBezTo>
                    <a:cubicBezTo>
                      <a:pt x="14360" y="1426"/>
                      <a:pt x="15216" y="571"/>
                      <a:pt x="16452" y="190"/>
                    </a:cubicBezTo>
                    <a:cubicBezTo>
                      <a:pt x="16832" y="95"/>
                      <a:pt x="17308" y="0"/>
                      <a:pt x="17783" y="0"/>
                    </a:cubicBezTo>
                    <a:cubicBezTo>
                      <a:pt x="19114" y="0"/>
                      <a:pt x="20446" y="571"/>
                      <a:pt x="21016" y="1712"/>
                    </a:cubicBezTo>
                    <a:cubicBezTo>
                      <a:pt x="21587" y="2663"/>
                      <a:pt x="21777" y="3709"/>
                      <a:pt x="21777" y="4565"/>
                    </a:cubicBezTo>
                    <a:cubicBezTo>
                      <a:pt x="21777" y="7608"/>
                      <a:pt x="19114" y="10461"/>
                      <a:pt x="15120" y="11602"/>
                    </a:cubicBezTo>
                    <a:cubicBezTo>
                      <a:pt x="13789" y="12077"/>
                      <a:pt x="12363" y="12268"/>
                      <a:pt x="10841" y="12268"/>
                    </a:cubicBezTo>
                    <a:cubicBezTo>
                      <a:pt x="7608" y="12172"/>
                      <a:pt x="3233" y="10651"/>
                      <a:pt x="0" y="8083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92" name="Frihåndsform: figur 91">
                <a:extLst>
                  <a:ext uri="{FF2B5EF4-FFF2-40B4-BE49-F238E27FC236}">
                    <a16:creationId xmlns:a16="http://schemas.microsoft.com/office/drawing/2014/main" id="{6AE80D5C-3A0E-4656-9D1D-4F17D3B4EF2D}"/>
                  </a:ext>
                </a:extLst>
              </p:cNvPr>
              <p:cNvSpPr/>
              <p:nvPr/>
            </p:nvSpPr>
            <p:spPr>
              <a:xfrm>
                <a:off x="10194714" y="993952"/>
                <a:ext cx="19399" cy="18448"/>
              </a:xfrm>
              <a:custGeom>
                <a:avLst/>
                <a:gdLst>
                  <a:gd name="connsiteX0" fmla="*/ 19114 w 19399"/>
                  <a:gd name="connsiteY0" fmla="*/ 11792 h 18448"/>
                  <a:gd name="connsiteX1" fmla="*/ 9890 w 19399"/>
                  <a:gd name="connsiteY1" fmla="*/ 18449 h 18448"/>
                  <a:gd name="connsiteX2" fmla="*/ 0 w 19399"/>
                  <a:gd name="connsiteY2" fmla="*/ 9890 h 18448"/>
                  <a:gd name="connsiteX3" fmla="*/ 0 w 19399"/>
                  <a:gd name="connsiteY3" fmla="*/ 9700 h 18448"/>
                  <a:gd name="connsiteX4" fmla="*/ 9700 w 19399"/>
                  <a:gd name="connsiteY4" fmla="*/ 0 h 18448"/>
                  <a:gd name="connsiteX5" fmla="*/ 19400 w 19399"/>
                  <a:gd name="connsiteY5" fmla="*/ 9700 h 18448"/>
                  <a:gd name="connsiteX6" fmla="*/ 19114 w 19399"/>
                  <a:gd name="connsiteY6" fmla="*/ 11792 h 18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399" h="18448">
                    <a:moveTo>
                      <a:pt x="19114" y="11792"/>
                    </a:moveTo>
                    <a:cubicBezTo>
                      <a:pt x="14930" y="12077"/>
                      <a:pt x="11412" y="14740"/>
                      <a:pt x="9890" y="18449"/>
                    </a:cubicBezTo>
                    <a:cubicBezTo>
                      <a:pt x="8939" y="13789"/>
                      <a:pt x="4850" y="10080"/>
                      <a:pt x="0" y="9890"/>
                    </a:cubicBezTo>
                    <a:lnTo>
                      <a:pt x="0" y="9700"/>
                    </a:lnTo>
                    <a:cubicBezTo>
                      <a:pt x="0" y="4374"/>
                      <a:pt x="4374" y="0"/>
                      <a:pt x="9700" y="0"/>
                    </a:cubicBezTo>
                    <a:cubicBezTo>
                      <a:pt x="15025" y="0"/>
                      <a:pt x="19400" y="4374"/>
                      <a:pt x="19400" y="9700"/>
                    </a:cubicBezTo>
                    <a:cubicBezTo>
                      <a:pt x="19400" y="10366"/>
                      <a:pt x="19305" y="11126"/>
                      <a:pt x="19114" y="11792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93" name="Frihåndsform: figur 92">
                <a:extLst>
                  <a:ext uri="{FF2B5EF4-FFF2-40B4-BE49-F238E27FC236}">
                    <a16:creationId xmlns:a16="http://schemas.microsoft.com/office/drawing/2014/main" id="{150C3D17-2643-4C72-887D-4625A4A98FFA}"/>
                  </a:ext>
                </a:extLst>
              </p:cNvPr>
              <p:cNvSpPr/>
              <p:nvPr/>
            </p:nvSpPr>
            <p:spPr>
              <a:xfrm>
                <a:off x="10215159" y="995854"/>
                <a:ext cx="19399" cy="18353"/>
              </a:xfrm>
              <a:custGeom>
                <a:avLst/>
                <a:gdLst>
                  <a:gd name="connsiteX0" fmla="*/ 19114 w 19399"/>
                  <a:gd name="connsiteY0" fmla="*/ 11697 h 18353"/>
                  <a:gd name="connsiteX1" fmla="*/ 9890 w 19399"/>
                  <a:gd name="connsiteY1" fmla="*/ 18354 h 18353"/>
                  <a:gd name="connsiteX2" fmla="*/ 0 w 19399"/>
                  <a:gd name="connsiteY2" fmla="*/ 9890 h 18353"/>
                  <a:gd name="connsiteX3" fmla="*/ 0 w 19399"/>
                  <a:gd name="connsiteY3" fmla="*/ 9700 h 18353"/>
                  <a:gd name="connsiteX4" fmla="*/ 9700 w 19399"/>
                  <a:gd name="connsiteY4" fmla="*/ 0 h 18353"/>
                  <a:gd name="connsiteX5" fmla="*/ 19400 w 19399"/>
                  <a:gd name="connsiteY5" fmla="*/ 9700 h 18353"/>
                  <a:gd name="connsiteX6" fmla="*/ 19114 w 19399"/>
                  <a:gd name="connsiteY6" fmla="*/ 11697 h 183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399" h="18353">
                    <a:moveTo>
                      <a:pt x="19114" y="11697"/>
                    </a:moveTo>
                    <a:cubicBezTo>
                      <a:pt x="14930" y="11982"/>
                      <a:pt x="11317" y="14645"/>
                      <a:pt x="9890" y="18354"/>
                    </a:cubicBezTo>
                    <a:cubicBezTo>
                      <a:pt x="8939" y="13694"/>
                      <a:pt x="4850" y="10080"/>
                      <a:pt x="0" y="9890"/>
                    </a:cubicBezTo>
                    <a:lnTo>
                      <a:pt x="0" y="9700"/>
                    </a:lnTo>
                    <a:cubicBezTo>
                      <a:pt x="0" y="4374"/>
                      <a:pt x="4374" y="0"/>
                      <a:pt x="9700" y="0"/>
                    </a:cubicBezTo>
                    <a:cubicBezTo>
                      <a:pt x="15025" y="0"/>
                      <a:pt x="19400" y="4374"/>
                      <a:pt x="19400" y="9700"/>
                    </a:cubicBezTo>
                    <a:cubicBezTo>
                      <a:pt x="19305" y="10366"/>
                      <a:pt x="19210" y="11031"/>
                      <a:pt x="19114" y="11697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94" name="Frihåndsform: figur 93">
                <a:extLst>
                  <a:ext uri="{FF2B5EF4-FFF2-40B4-BE49-F238E27FC236}">
                    <a16:creationId xmlns:a16="http://schemas.microsoft.com/office/drawing/2014/main" id="{42D1AECC-EE1E-4A4F-99A5-168DAEB43677}"/>
                  </a:ext>
                </a:extLst>
              </p:cNvPr>
              <p:cNvSpPr/>
              <p:nvPr/>
            </p:nvSpPr>
            <p:spPr>
              <a:xfrm>
                <a:off x="10235415" y="997565"/>
                <a:ext cx="19399" cy="18448"/>
              </a:xfrm>
              <a:custGeom>
                <a:avLst/>
                <a:gdLst>
                  <a:gd name="connsiteX0" fmla="*/ 19019 w 19399"/>
                  <a:gd name="connsiteY0" fmla="*/ 11792 h 18448"/>
                  <a:gd name="connsiteX1" fmla="*/ 9890 w 19399"/>
                  <a:gd name="connsiteY1" fmla="*/ 18449 h 18448"/>
                  <a:gd name="connsiteX2" fmla="*/ 0 w 19399"/>
                  <a:gd name="connsiteY2" fmla="*/ 9890 h 18448"/>
                  <a:gd name="connsiteX3" fmla="*/ 0 w 19399"/>
                  <a:gd name="connsiteY3" fmla="*/ 9700 h 18448"/>
                  <a:gd name="connsiteX4" fmla="*/ 9700 w 19399"/>
                  <a:gd name="connsiteY4" fmla="*/ 0 h 18448"/>
                  <a:gd name="connsiteX5" fmla="*/ 19400 w 19399"/>
                  <a:gd name="connsiteY5" fmla="*/ 9700 h 18448"/>
                  <a:gd name="connsiteX6" fmla="*/ 19019 w 19399"/>
                  <a:gd name="connsiteY6" fmla="*/ 11792 h 18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399" h="18448">
                    <a:moveTo>
                      <a:pt x="19019" y="11792"/>
                    </a:moveTo>
                    <a:cubicBezTo>
                      <a:pt x="14835" y="12077"/>
                      <a:pt x="11317" y="14740"/>
                      <a:pt x="9890" y="18449"/>
                    </a:cubicBezTo>
                    <a:cubicBezTo>
                      <a:pt x="8939" y="13789"/>
                      <a:pt x="4850" y="10080"/>
                      <a:pt x="0" y="9890"/>
                    </a:cubicBezTo>
                    <a:lnTo>
                      <a:pt x="0" y="9700"/>
                    </a:lnTo>
                    <a:cubicBezTo>
                      <a:pt x="0" y="4374"/>
                      <a:pt x="4374" y="0"/>
                      <a:pt x="9700" y="0"/>
                    </a:cubicBezTo>
                    <a:cubicBezTo>
                      <a:pt x="15025" y="0"/>
                      <a:pt x="19400" y="4374"/>
                      <a:pt x="19400" y="9700"/>
                    </a:cubicBezTo>
                    <a:cubicBezTo>
                      <a:pt x="19305" y="10461"/>
                      <a:pt x="19210" y="11126"/>
                      <a:pt x="19019" y="11792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95" name="Frihåndsform: figur 94">
                <a:extLst>
                  <a:ext uri="{FF2B5EF4-FFF2-40B4-BE49-F238E27FC236}">
                    <a16:creationId xmlns:a16="http://schemas.microsoft.com/office/drawing/2014/main" id="{82B4464D-9187-42F8-955B-E3E55B301560}"/>
                  </a:ext>
                </a:extLst>
              </p:cNvPr>
              <p:cNvSpPr/>
              <p:nvPr/>
            </p:nvSpPr>
            <p:spPr>
              <a:xfrm>
                <a:off x="10164283" y="1006695"/>
                <a:ext cx="19304" cy="18258"/>
              </a:xfrm>
              <a:custGeom>
                <a:avLst/>
                <a:gdLst>
                  <a:gd name="connsiteX0" fmla="*/ 19305 w 19304"/>
                  <a:gd name="connsiteY0" fmla="*/ 9034 h 18258"/>
                  <a:gd name="connsiteX1" fmla="*/ 19305 w 19304"/>
                  <a:gd name="connsiteY1" fmla="*/ 9415 h 18258"/>
                  <a:gd name="connsiteX2" fmla="*/ 19305 w 19304"/>
                  <a:gd name="connsiteY2" fmla="*/ 9605 h 18258"/>
                  <a:gd name="connsiteX3" fmla="*/ 19305 w 19304"/>
                  <a:gd name="connsiteY3" fmla="*/ 9795 h 18258"/>
                  <a:gd name="connsiteX4" fmla="*/ 9415 w 19304"/>
                  <a:gd name="connsiteY4" fmla="*/ 18259 h 18258"/>
                  <a:gd name="connsiteX5" fmla="*/ 190 w 19304"/>
                  <a:gd name="connsiteY5" fmla="*/ 11602 h 18258"/>
                  <a:gd name="connsiteX6" fmla="*/ 0 w 19304"/>
                  <a:gd name="connsiteY6" fmla="*/ 10651 h 18258"/>
                  <a:gd name="connsiteX7" fmla="*/ 0 w 19304"/>
                  <a:gd name="connsiteY7" fmla="*/ 10556 h 18258"/>
                  <a:gd name="connsiteX8" fmla="*/ 0 w 19304"/>
                  <a:gd name="connsiteY8" fmla="*/ 9700 h 18258"/>
                  <a:gd name="connsiteX9" fmla="*/ 9700 w 19304"/>
                  <a:gd name="connsiteY9" fmla="*/ 0 h 18258"/>
                  <a:gd name="connsiteX10" fmla="*/ 19305 w 19304"/>
                  <a:gd name="connsiteY10" fmla="*/ 8464 h 18258"/>
                  <a:gd name="connsiteX11" fmla="*/ 19305 w 19304"/>
                  <a:gd name="connsiteY11" fmla="*/ 9034 h 182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9304" h="18258">
                    <a:moveTo>
                      <a:pt x="19305" y="9034"/>
                    </a:moveTo>
                    <a:lnTo>
                      <a:pt x="19305" y="9415"/>
                    </a:lnTo>
                    <a:lnTo>
                      <a:pt x="19305" y="9605"/>
                    </a:lnTo>
                    <a:lnTo>
                      <a:pt x="19305" y="9795"/>
                    </a:lnTo>
                    <a:cubicBezTo>
                      <a:pt x="14455" y="10080"/>
                      <a:pt x="10366" y="13599"/>
                      <a:pt x="9415" y="18259"/>
                    </a:cubicBezTo>
                    <a:cubicBezTo>
                      <a:pt x="7893" y="14550"/>
                      <a:pt x="4279" y="11792"/>
                      <a:pt x="190" y="11602"/>
                    </a:cubicBezTo>
                    <a:cubicBezTo>
                      <a:pt x="95" y="11317"/>
                      <a:pt x="0" y="10936"/>
                      <a:pt x="0" y="10651"/>
                    </a:cubicBezTo>
                    <a:lnTo>
                      <a:pt x="0" y="10556"/>
                    </a:lnTo>
                    <a:cubicBezTo>
                      <a:pt x="0" y="10270"/>
                      <a:pt x="0" y="9985"/>
                      <a:pt x="0" y="9700"/>
                    </a:cubicBezTo>
                    <a:cubicBezTo>
                      <a:pt x="0" y="4374"/>
                      <a:pt x="4374" y="0"/>
                      <a:pt x="9700" y="0"/>
                    </a:cubicBezTo>
                    <a:cubicBezTo>
                      <a:pt x="14645" y="0"/>
                      <a:pt x="18734" y="3709"/>
                      <a:pt x="19305" y="8464"/>
                    </a:cubicBezTo>
                    <a:cubicBezTo>
                      <a:pt x="19305" y="8559"/>
                      <a:pt x="19305" y="8844"/>
                      <a:pt x="19305" y="9034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96" name="Frihåndsform: figur 95">
                <a:extLst>
                  <a:ext uri="{FF2B5EF4-FFF2-40B4-BE49-F238E27FC236}">
                    <a16:creationId xmlns:a16="http://schemas.microsoft.com/office/drawing/2014/main" id="{8761EAFF-0227-427D-8A27-C9E1C546F4BC}"/>
                  </a:ext>
                </a:extLst>
              </p:cNvPr>
              <p:cNvSpPr/>
              <p:nvPr/>
            </p:nvSpPr>
            <p:spPr>
              <a:xfrm>
                <a:off x="10184443" y="1004698"/>
                <a:ext cx="19399" cy="18448"/>
              </a:xfrm>
              <a:custGeom>
                <a:avLst/>
                <a:gdLst>
                  <a:gd name="connsiteX0" fmla="*/ 19400 w 19399"/>
                  <a:gd name="connsiteY0" fmla="*/ 9129 h 18448"/>
                  <a:gd name="connsiteX1" fmla="*/ 19400 w 19399"/>
                  <a:gd name="connsiteY1" fmla="*/ 9510 h 18448"/>
                  <a:gd name="connsiteX2" fmla="*/ 19400 w 19399"/>
                  <a:gd name="connsiteY2" fmla="*/ 9700 h 18448"/>
                  <a:gd name="connsiteX3" fmla="*/ 19400 w 19399"/>
                  <a:gd name="connsiteY3" fmla="*/ 9890 h 18448"/>
                  <a:gd name="connsiteX4" fmla="*/ 9510 w 19399"/>
                  <a:gd name="connsiteY4" fmla="*/ 18449 h 18448"/>
                  <a:gd name="connsiteX5" fmla="*/ 285 w 19399"/>
                  <a:gd name="connsiteY5" fmla="*/ 11792 h 18448"/>
                  <a:gd name="connsiteX6" fmla="*/ 95 w 19399"/>
                  <a:gd name="connsiteY6" fmla="*/ 10746 h 18448"/>
                  <a:gd name="connsiteX7" fmla="*/ 95 w 19399"/>
                  <a:gd name="connsiteY7" fmla="*/ 10461 h 18448"/>
                  <a:gd name="connsiteX8" fmla="*/ 0 w 19399"/>
                  <a:gd name="connsiteY8" fmla="*/ 9700 h 18448"/>
                  <a:gd name="connsiteX9" fmla="*/ 9700 w 19399"/>
                  <a:gd name="connsiteY9" fmla="*/ 0 h 18448"/>
                  <a:gd name="connsiteX10" fmla="*/ 19305 w 19399"/>
                  <a:gd name="connsiteY10" fmla="*/ 8464 h 18448"/>
                  <a:gd name="connsiteX11" fmla="*/ 19400 w 19399"/>
                  <a:gd name="connsiteY11" fmla="*/ 9129 h 18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9399" h="18448">
                    <a:moveTo>
                      <a:pt x="19400" y="9129"/>
                    </a:moveTo>
                    <a:lnTo>
                      <a:pt x="19400" y="9510"/>
                    </a:lnTo>
                    <a:lnTo>
                      <a:pt x="19400" y="9700"/>
                    </a:lnTo>
                    <a:lnTo>
                      <a:pt x="19400" y="9890"/>
                    </a:lnTo>
                    <a:cubicBezTo>
                      <a:pt x="14455" y="10175"/>
                      <a:pt x="10461" y="13789"/>
                      <a:pt x="9510" y="18449"/>
                    </a:cubicBezTo>
                    <a:cubicBezTo>
                      <a:pt x="7988" y="14740"/>
                      <a:pt x="4470" y="12077"/>
                      <a:pt x="285" y="11792"/>
                    </a:cubicBezTo>
                    <a:cubicBezTo>
                      <a:pt x="190" y="11412"/>
                      <a:pt x="95" y="11126"/>
                      <a:pt x="95" y="10746"/>
                    </a:cubicBezTo>
                    <a:lnTo>
                      <a:pt x="95" y="10461"/>
                    </a:lnTo>
                    <a:cubicBezTo>
                      <a:pt x="0" y="10175"/>
                      <a:pt x="0" y="9985"/>
                      <a:pt x="0" y="9700"/>
                    </a:cubicBezTo>
                    <a:cubicBezTo>
                      <a:pt x="0" y="4374"/>
                      <a:pt x="4374" y="0"/>
                      <a:pt x="9700" y="0"/>
                    </a:cubicBezTo>
                    <a:cubicBezTo>
                      <a:pt x="14645" y="0"/>
                      <a:pt x="18734" y="3709"/>
                      <a:pt x="19305" y="8464"/>
                    </a:cubicBezTo>
                    <a:cubicBezTo>
                      <a:pt x="19400" y="8654"/>
                      <a:pt x="19400" y="8844"/>
                      <a:pt x="19400" y="9129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97" name="Frihåndsform: figur 96">
                <a:extLst>
                  <a:ext uri="{FF2B5EF4-FFF2-40B4-BE49-F238E27FC236}">
                    <a16:creationId xmlns:a16="http://schemas.microsoft.com/office/drawing/2014/main" id="{4C23D080-230C-4D11-A561-D3846B527F4B}"/>
                  </a:ext>
                </a:extLst>
              </p:cNvPr>
              <p:cNvSpPr/>
              <p:nvPr/>
            </p:nvSpPr>
            <p:spPr>
              <a:xfrm>
                <a:off x="10255671" y="999467"/>
                <a:ext cx="19399" cy="17688"/>
              </a:xfrm>
              <a:custGeom>
                <a:avLst/>
                <a:gdLst>
                  <a:gd name="connsiteX0" fmla="*/ 9795 w 19399"/>
                  <a:gd name="connsiteY0" fmla="*/ 17688 h 17688"/>
                  <a:gd name="connsiteX1" fmla="*/ 0 w 19399"/>
                  <a:gd name="connsiteY1" fmla="*/ 9890 h 17688"/>
                  <a:gd name="connsiteX2" fmla="*/ 0 w 19399"/>
                  <a:gd name="connsiteY2" fmla="*/ 9700 h 17688"/>
                  <a:gd name="connsiteX3" fmla="*/ 9700 w 19399"/>
                  <a:gd name="connsiteY3" fmla="*/ 0 h 17688"/>
                  <a:gd name="connsiteX4" fmla="*/ 19400 w 19399"/>
                  <a:gd name="connsiteY4" fmla="*/ 9700 h 17688"/>
                  <a:gd name="connsiteX5" fmla="*/ 19210 w 19399"/>
                  <a:gd name="connsiteY5" fmla="*/ 11507 h 17688"/>
                  <a:gd name="connsiteX6" fmla="*/ 9795 w 19399"/>
                  <a:gd name="connsiteY6" fmla="*/ 17688 h 176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399" h="17688">
                    <a:moveTo>
                      <a:pt x="9795" y="17688"/>
                    </a:moveTo>
                    <a:cubicBezTo>
                      <a:pt x="8559" y="13409"/>
                      <a:pt x="4660" y="10080"/>
                      <a:pt x="0" y="9890"/>
                    </a:cubicBezTo>
                    <a:lnTo>
                      <a:pt x="0" y="9700"/>
                    </a:lnTo>
                    <a:cubicBezTo>
                      <a:pt x="0" y="4374"/>
                      <a:pt x="4374" y="0"/>
                      <a:pt x="9700" y="0"/>
                    </a:cubicBezTo>
                    <a:cubicBezTo>
                      <a:pt x="15025" y="0"/>
                      <a:pt x="19400" y="4374"/>
                      <a:pt x="19400" y="9700"/>
                    </a:cubicBezTo>
                    <a:cubicBezTo>
                      <a:pt x="19400" y="10366"/>
                      <a:pt x="19305" y="10936"/>
                      <a:pt x="19210" y="11507"/>
                    </a:cubicBezTo>
                    <a:cubicBezTo>
                      <a:pt x="16262" y="13694"/>
                      <a:pt x="13123" y="15786"/>
                      <a:pt x="9795" y="17688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98" name="Frihåndsform: figur 97">
                <a:extLst>
                  <a:ext uri="{FF2B5EF4-FFF2-40B4-BE49-F238E27FC236}">
                    <a16:creationId xmlns:a16="http://schemas.microsoft.com/office/drawing/2014/main" id="{EAFEBC9B-CC6A-4831-B830-BCA1D7900BA3}"/>
                  </a:ext>
                </a:extLst>
              </p:cNvPr>
              <p:cNvSpPr/>
              <p:nvPr/>
            </p:nvSpPr>
            <p:spPr>
              <a:xfrm>
                <a:off x="10194714" y="1015444"/>
                <a:ext cx="19399" cy="17212"/>
              </a:xfrm>
              <a:custGeom>
                <a:avLst/>
                <a:gdLst>
                  <a:gd name="connsiteX0" fmla="*/ 15976 w 19399"/>
                  <a:gd name="connsiteY0" fmla="*/ 17117 h 17212"/>
                  <a:gd name="connsiteX1" fmla="*/ 10366 w 19399"/>
                  <a:gd name="connsiteY1" fmla="*/ 17213 h 17212"/>
                  <a:gd name="connsiteX2" fmla="*/ 3328 w 19399"/>
                  <a:gd name="connsiteY2" fmla="*/ 17022 h 17212"/>
                  <a:gd name="connsiteX3" fmla="*/ 0 w 19399"/>
                  <a:gd name="connsiteY3" fmla="*/ 9700 h 17212"/>
                  <a:gd name="connsiteX4" fmla="*/ 9700 w 19399"/>
                  <a:gd name="connsiteY4" fmla="*/ 0 h 17212"/>
                  <a:gd name="connsiteX5" fmla="*/ 19400 w 19399"/>
                  <a:gd name="connsiteY5" fmla="*/ 9700 h 17212"/>
                  <a:gd name="connsiteX6" fmla="*/ 15976 w 19399"/>
                  <a:gd name="connsiteY6" fmla="*/ 17117 h 172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399" h="17212">
                    <a:moveTo>
                      <a:pt x="15976" y="17117"/>
                    </a:moveTo>
                    <a:cubicBezTo>
                      <a:pt x="14074" y="17213"/>
                      <a:pt x="12172" y="17213"/>
                      <a:pt x="10366" y="17213"/>
                    </a:cubicBezTo>
                    <a:cubicBezTo>
                      <a:pt x="7988" y="17213"/>
                      <a:pt x="5611" y="17117"/>
                      <a:pt x="3328" y="17022"/>
                    </a:cubicBezTo>
                    <a:cubicBezTo>
                      <a:pt x="1331" y="15216"/>
                      <a:pt x="0" y="12648"/>
                      <a:pt x="0" y="9700"/>
                    </a:cubicBezTo>
                    <a:cubicBezTo>
                      <a:pt x="0" y="4374"/>
                      <a:pt x="4374" y="0"/>
                      <a:pt x="9700" y="0"/>
                    </a:cubicBezTo>
                    <a:cubicBezTo>
                      <a:pt x="15025" y="0"/>
                      <a:pt x="19400" y="4374"/>
                      <a:pt x="19400" y="9700"/>
                    </a:cubicBezTo>
                    <a:cubicBezTo>
                      <a:pt x="19400" y="12743"/>
                      <a:pt x="18068" y="15311"/>
                      <a:pt x="15976" y="17117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99" name="Frihåndsform: figur 98">
                <a:extLst>
                  <a:ext uri="{FF2B5EF4-FFF2-40B4-BE49-F238E27FC236}">
                    <a16:creationId xmlns:a16="http://schemas.microsoft.com/office/drawing/2014/main" id="{58F78E99-0CB1-466D-A7EE-208CBE32B07F}"/>
                  </a:ext>
                </a:extLst>
              </p:cNvPr>
              <p:cNvSpPr/>
              <p:nvPr/>
            </p:nvSpPr>
            <p:spPr>
              <a:xfrm>
                <a:off x="10133756" y="999467"/>
                <a:ext cx="19209" cy="16546"/>
              </a:xfrm>
              <a:custGeom>
                <a:avLst/>
                <a:gdLst>
                  <a:gd name="connsiteX0" fmla="*/ 0 w 19209"/>
                  <a:gd name="connsiteY0" fmla="*/ 10366 h 16546"/>
                  <a:gd name="connsiteX1" fmla="*/ 0 w 19209"/>
                  <a:gd name="connsiteY1" fmla="*/ 9700 h 16546"/>
                  <a:gd name="connsiteX2" fmla="*/ 9700 w 19209"/>
                  <a:gd name="connsiteY2" fmla="*/ 0 h 16546"/>
                  <a:gd name="connsiteX3" fmla="*/ 19210 w 19209"/>
                  <a:gd name="connsiteY3" fmla="*/ 7988 h 16546"/>
                  <a:gd name="connsiteX4" fmla="*/ 9319 w 19209"/>
                  <a:gd name="connsiteY4" fmla="*/ 16547 h 16546"/>
                  <a:gd name="connsiteX5" fmla="*/ 3328 w 19209"/>
                  <a:gd name="connsiteY5" fmla="*/ 12743 h 16546"/>
                  <a:gd name="connsiteX6" fmla="*/ 0 w 19209"/>
                  <a:gd name="connsiteY6" fmla="*/ 10366 h 165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209" h="16546">
                    <a:moveTo>
                      <a:pt x="0" y="10366"/>
                    </a:moveTo>
                    <a:cubicBezTo>
                      <a:pt x="0" y="10270"/>
                      <a:pt x="0" y="9700"/>
                      <a:pt x="0" y="9700"/>
                    </a:cubicBezTo>
                    <a:cubicBezTo>
                      <a:pt x="0" y="4374"/>
                      <a:pt x="4374" y="0"/>
                      <a:pt x="9700" y="0"/>
                    </a:cubicBezTo>
                    <a:cubicBezTo>
                      <a:pt x="14360" y="0"/>
                      <a:pt x="18449" y="3519"/>
                      <a:pt x="19210" y="7988"/>
                    </a:cubicBezTo>
                    <a:cubicBezTo>
                      <a:pt x="14360" y="8273"/>
                      <a:pt x="10270" y="11887"/>
                      <a:pt x="9319" y="16547"/>
                    </a:cubicBezTo>
                    <a:cubicBezTo>
                      <a:pt x="7608" y="15501"/>
                      <a:pt x="5325" y="14074"/>
                      <a:pt x="3328" y="12743"/>
                    </a:cubicBezTo>
                    <a:cubicBezTo>
                      <a:pt x="2282" y="11982"/>
                      <a:pt x="1141" y="11317"/>
                      <a:pt x="0" y="10366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100" name="Frihåndsform: figur 99">
                <a:extLst>
                  <a:ext uri="{FF2B5EF4-FFF2-40B4-BE49-F238E27FC236}">
                    <a16:creationId xmlns:a16="http://schemas.microsoft.com/office/drawing/2014/main" id="{6DB4E572-134E-4980-8879-6B66AC8FF43E}"/>
                  </a:ext>
                </a:extLst>
              </p:cNvPr>
              <p:cNvSpPr/>
              <p:nvPr/>
            </p:nvSpPr>
            <p:spPr>
              <a:xfrm>
                <a:off x="10174363" y="995854"/>
                <a:ext cx="19209" cy="16546"/>
              </a:xfrm>
              <a:custGeom>
                <a:avLst/>
                <a:gdLst>
                  <a:gd name="connsiteX0" fmla="*/ 19210 w 19209"/>
                  <a:gd name="connsiteY0" fmla="*/ 7988 h 16546"/>
                  <a:gd name="connsiteX1" fmla="*/ 9319 w 19209"/>
                  <a:gd name="connsiteY1" fmla="*/ 16547 h 16546"/>
                  <a:gd name="connsiteX2" fmla="*/ 0 w 19209"/>
                  <a:gd name="connsiteY2" fmla="*/ 9890 h 16546"/>
                  <a:gd name="connsiteX3" fmla="*/ 0 w 19209"/>
                  <a:gd name="connsiteY3" fmla="*/ 9700 h 16546"/>
                  <a:gd name="connsiteX4" fmla="*/ 9700 w 19209"/>
                  <a:gd name="connsiteY4" fmla="*/ 0 h 16546"/>
                  <a:gd name="connsiteX5" fmla="*/ 19210 w 19209"/>
                  <a:gd name="connsiteY5" fmla="*/ 7988 h 165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209" h="16546">
                    <a:moveTo>
                      <a:pt x="19210" y="7988"/>
                    </a:moveTo>
                    <a:cubicBezTo>
                      <a:pt x="14265" y="8273"/>
                      <a:pt x="10270" y="11887"/>
                      <a:pt x="9319" y="16547"/>
                    </a:cubicBezTo>
                    <a:cubicBezTo>
                      <a:pt x="7798" y="12838"/>
                      <a:pt x="4184" y="10175"/>
                      <a:pt x="0" y="9890"/>
                    </a:cubicBezTo>
                    <a:lnTo>
                      <a:pt x="0" y="9700"/>
                    </a:lnTo>
                    <a:cubicBezTo>
                      <a:pt x="0" y="4374"/>
                      <a:pt x="4374" y="0"/>
                      <a:pt x="9700" y="0"/>
                    </a:cubicBezTo>
                    <a:cubicBezTo>
                      <a:pt x="14455" y="0"/>
                      <a:pt x="18449" y="3519"/>
                      <a:pt x="19210" y="7988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101" name="Frihåndsform: figur 100">
                <a:extLst>
                  <a:ext uri="{FF2B5EF4-FFF2-40B4-BE49-F238E27FC236}">
                    <a16:creationId xmlns:a16="http://schemas.microsoft.com/office/drawing/2014/main" id="{6FF751A6-0EE2-4DAA-B082-34BEED15D3F8}"/>
                  </a:ext>
                </a:extLst>
              </p:cNvPr>
              <p:cNvSpPr/>
              <p:nvPr/>
            </p:nvSpPr>
            <p:spPr>
              <a:xfrm>
                <a:off x="10225335" y="1008502"/>
                <a:ext cx="19209" cy="16356"/>
              </a:xfrm>
              <a:custGeom>
                <a:avLst/>
                <a:gdLst>
                  <a:gd name="connsiteX0" fmla="*/ 0 w 19209"/>
                  <a:gd name="connsiteY0" fmla="*/ 7893 h 16356"/>
                  <a:gd name="connsiteX1" fmla="*/ 9510 w 19209"/>
                  <a:gd name="connsiteY1" fmla="*/ 0 h 16356"/>
                  <a:gd name="connsiteX2" fmla="*/ 19210 w 19209"/>
                  <a:gd name="connsiteY2" fmla="*/ 9700 h 16356"/>
                  <a:gd name="connsiteX3" fmla="*/ 9795 w 19209"/>
                  <a:gd name="connsiteY3" fmla="*/ 16357 h 16356"/>
                  <a:gd name="connsiteX4" fmla="*/ 0 w 19209"/>
                  <a:gd name="connsiteY4" fmla="*/ 7893 h 163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209" h="16356">
                    <a:moveTo>
                      <a:pt x="0" y="7893"/>
                    </a:moveTo>
                    <a:cubicBezTo>
                      <a:pt x="856" y="3423"/>
                      <a:pt x="4850" y="0"/>
                      <a:pt x="9510" y="0"/>
                    </a:cubicBezTo>
                    <a:cubicBezTo>
                      <a:pt x="14835" y="0"/>
                      <a:pt x="19210" y="4374"/>
                      <a:pt x="19210" y="9700"/>
                    </a:cubicBezTo>
                    <a:cubicBezTo>
                      <a:pt x="15025" y="9890"/>
                      <a:pt x="11317" y="12553"/>
                      <a:pt x="9795" y="16357"/>
                    </a:cubicBezTo>
                    <a:cubicBezTo>
                      <a:pt x="8844" y="11792"/>
                      <a:pt x="4850" y="8273"/>
                      <a:pt x="0" y="7893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102" name="Frihåndsform: figur 101">
                <a:extLst>
                  <a:ext uri="{FF2B5EF4-FFF2-40B4-BE49-F238E27FC236}">
                    <a16:creationId xmlns:a16="http://schemas.microsoft.com/office/drawing/2014/main" id="{8BB9AF99-D959-4C8C-8D00-E2817D12DF4E}"/>
                  </a:ext>
                </a:extLst>
              </p:cNvPr>
              <p:cNvSpPr/>
              <p:nvPr/>
            </p:nvSpPr>
            <p:spPr>
              <a:xfrm>
                <a:off x="10154107" y="997660"/>
                <a:ext cx="19304" cy="16546"/>
              </a:xfrm>
              <a:custGeom>
                <a:avLst/>
                <a:gdLst>
                  <a:gd name="connsiteX0" fmla="*/ 19305 w 19304"/>
                  <a:gd name="connsiteY0" fmla="*/ 8083 h 16546"/>
                  <a:gd name="connsiteX1" fmla="*/ 9415 w 19304"/>
                  <a:gd name="connsiteY1" fmla="*/ 16547 h 16546"/>
                  <a:gd name="connsiteX2" fmla="*/ 0 w 19304"/>
                  <a:gd name="connsiteY2" fmla="*/ 9795 h 16546"/>
                  <a:gd name="connsiteX3" fmla="*/ 0 w 19304"/>
                  <a:gd name="connsiteY3" fmla="*/ 9700 h 16546"/>
                  <a:gd name="connsiteX4" fmla="*/ 9700 w 19304"/>
                  <a:gd name="connsiteY4" fmla="*/ 0 h 16546"/>
                  <a:gd name="connsiteX5" fmla="*/ 19305 w 19304"/>
                  <a:gd name="connsiteY5" fmla="*/ 8083 h 165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304" h="16546">
                    <a:moveTo>
                      <a:pt x="19305" y="8083"/>
                    </a:moveTo>
                    <a:cubicBezTo>
                      <a:pt x="14455" y="8369"/>
                      <a:pt x="10366" y="11982"/>
                      <a:pt x="9415" y="16547"/>
                    </a:cubicBezTo>
                    <a:cubicBezTo>
                      <a:pt x="7893" y="12743"/>
                      <a:pt x="4279" y="10080"/>
                      <a:pt x="0" y="9795"/>
                    </a:cubicBezTo>
                    <a:lnTo>
                      <a:pt x="0" y="9700"/>
                    </a:lnTo>
                    <a:cubicBezTo>
                      <a:pt x="0" y="4374"/>
                      <a:pt x="4374" y="0"/>
                      <a:pt x="9700" y="0"/>
                    </a:cubicBezTo>
                    <a:cubicBezTo>
                      <a:pt x="14455" y="0"/>
                      <a:pt x="18449" y="3519"/>
                      <a:pt x="19305" y="8083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103" name="Frihåndsform: figur 102">
                <a:extLst>
                  <a:ext uri="{FF2B5EF4-FFF2-40B4-BE49-F238E27FC236}">
                    <a16:creationId xmlns:a16="http://schemas.microsoft.com/office/drawing/2014/main" id="{20962199-7D30-400F-9878-66D74A5E3995}"/>
                  </a:ext>
                </a:extLst>
              </p:cNvPr>
              <p:cNvSpPr/>
              <p:nvPr/>
            </p:nvSpPr>
            <p:spPr>
              <a:xfrm>
                <a:off x="10204984" y="1006600"/>
                <a:ext cx="19114" cy="16546"/>
              </a:xfrm>
              <a:custGeom>
                <a:avLst/>
                <a:gdLst>
                  <a:gd name="connsiteX0" fmla="*/ 380 w 19114"/>
                  <a:gd name="connsiteY0" fmla="*/ 6847 h 16546"/>
                  <a:gd name="connsiteX1" fmla="*/ 8559 w 19114"/>
                  <a:gd name="connsiteY1" fmla="*/ 95 h 16546"/>
                  <a:gd name="connsiteX2" fmla="*/ 9510 w 19114"/>
                  <a:gd name="connsiteY2" fmla="*/ 0 h 16546"/>
                  <a:gd name="connsiteX3" fmla="*/ 19114 w 19114"/>
                  <a:gd name="connsiteY3" fmla="*/ 8464 h 16546"/>
                  <a:gd name="connsiteX4" fmla="*/ 19114 w 19114"/>
                  <a:gd name="connsiteY4" fmla="*/ 9129 h 16546"/>
                  <a:gd name="connsiteX5" fmla="*/ 19114 w 19114"/>
                  <a:gd name="connsiteY5" fmla="*/ 9510 h 16546"/>
                  <a:gd name="connsiteX6" fmla="*/ 19114 w 19114"/>
                  <a:gd name="connsiteY6" fmla="*/ 9700 h 16546"/>
                  <a:gd name="connsiteX7" fmla="*/ 19114 w 19114"/>
                  <a:gd name="connsiteY7" fmla="*/ 9890 h 16546"/>
                  <a:gd name="connsiteX8" fmla="*/ 9795 w 19114"/>
                  <a:gd name="connsiteY8" fmla="*/ 16547 h 16546"/>
                  <a:gd name="connsiteX9" fmla="*/ 0 w 19114"/>
                  <a:gd name="connsiteY9" fmla="*/ 7988 h 16546"/>
                  <a:gd name="connsiteX10" fmla="*/ 190 w 19114"/>
                  <a:gd name="connsiteY10" fmla="*/ 7227 h 16546"/>
                  <a:gd name="connsiteX11" fmla="*/ 380 w 19114"/>
                  <a:gd name="connsiteY11" fmla="*/ 6847 h 165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9114" h="16546">
                    <a:moveTo>
                      <a:pt x="380" y="6847"/>
                    </a:moveTo>
                    <a:cubicBezTo>
                      <a:pt x="1426" y="3233"/>
                      <a:pt x="4660" y="476"/>
                      <a:pt x="8559" y="95"/>
                    </a:cubicBezTo>
                    <a:cubicBezTo>
                      <a:pt x="8939" y="0"/>
                      <a:pt x="9224" y="0"/>
                      <a:pt x="9510" y="0"/>
                    </a:cubicBezTo>
                    <a:cubicBezTo>
                      <a:pt x="14455" y="0"/>
                      <a:pt x="18544" y="3709"/>
                      <a:pt x="19114" y="8464"/>
                    </a:cubicBezTo>
                    <a:cubicBezTo>
                      <a:pt x="19114" y="8654"/>
                      <a:pt x="19114" y="8844"/>
                      <a:pt x="19114" y="9129"/>
                    </a:cubicBezTo>
                    <a:lnTo>
                      <a:pt x="19114" y="9510"/>
                    </a:lnTo>
                    <a:lnTo>
                      <a:pt x="19114" y="9700"/>
                    </a:lnTo>
                    <a:lnTo>
                      <a:pt x="19114" y="9890"/>
                    </a:lnTo>
                    <a:cubicBezTo>
                      <a:pt x="14930" y="10175"/>
                      <a:pt x="11317" y="12838"/>
                      <a:pt x="9795" y="16547"/>
                    </a:cubicBezTo>
                    <a:cubicBezTo>
                      <a:pt x="8844" y="11887"/>
                      <a:pt x="4850" y="8273"/>
                      <a:pt x="0" y="7988"/>
                    </a:cubicBezTo>
                    <a:cubicBezTo>
                      <a:pt x="0" y="7703"/>
                      <a:pt x="95" y="7418"/>
                      <a:pt x="190" y="7227"/>
                    </a:cubicBezTo>
                    <a:cubicBezTo>
                      <a:pt x="380" y="7037"/>
                      <a:pt x="380" y="6942"/>
                      <a:pt x="380" y="6847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104" name="Frihåndsform: figur 103">
                <a:extLst>
                  <a:ext uri="{FF2B5EF4-FFF2-40B4-BE49-F238E27FC236}">
                    <a16:creationId xmlns:a16="http://schemas.microsoft.com/office/drawing/2014/main" id="{1C8C427D-C760-46E9-A539-9BEFE26A984F}"/>
                  </a:ext>
                </a:extLst>
              </p:cNvPr>
              <p:cNvSpPr/>
              <p:nvPr/>
            </p:nvSpPr>
            <p:spPr>
              <a:xfrm>
                <a:off x="10174363" y="1017536"/>
                <a:ext cx="19399" cy="14644"/>
              </a:xfrm>
              <a:custGeom>
                <a:avLst/>
                <a:gdLst>
                  <a:gd name="connsiteX0" fmla="*/ 17973 w 19399"/>
                  <a:gd name="connsiteY0" fmla="*/ 14645 h 14644"/>
                  <a:gd name="connsiteX1" fmla="*/ 190 w 19399"/>
                  <a:gd name="connsiteY1" fmla="*/ 11697 h 14644"/>
                  <a:gd name="connsiteX2" fmla="*/ 0 w 19399"/>
                  <a:gd name="connsiteY2" fmla="*/ 9700 h 14644"/>
                  <a:gd name="connsiteX3" fmla="*/ 9700 w 19399"/>
                  <a:gd name="connsiteY3" fmla="*/ 0 h 14644"/>
                  <a:gd name="connsiteX4" fmla="*/ 19400 w 19399"/>
                  <a:gd name="connsiteY4" fmla="*/ 9700 h 14644"/>
                  <a:gd name="connsiteX5" fmla="*/ 17973 w 19399"/>
                  <a:gd name="connsiteY5" fmla="*/ 14645 h 146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399" h="14644">
                    <a:moveTo>
                      <a:pt x="17973" y="14645"/>
                    </a:moveTo>
                    <a:cubicBezTo>
                      <a:pt x="11792" y="14074"/>
                      <a:pt x="5896" y="13123"/>
                      <a:pt x="190" y="11697"/>
                    </a:cubicBezTo>
                    <a:cubicBezTo>
                      <a:pt x="95" y="11031"/>
                      <a:pt x="0" y="10366"/>
                      <a:pt x="0" y="9700"/>
                    </a:cubicBezTo>
                    <a:cubicBezTo>
                      <a:pt x="0" y="4374"/>
                      <a:pt x="4374" y="0"/>
                      <a:pt x="9700" y="0"/>
                    </a:cubicBezTo>
                    <a:cubicBezTo>
                      <a:pt x="15025" y="0"/>
                      <a:pt x="19400" y="4374"/>
                      <a:pt x="19400" y="9700"/>
                    </a:cubicBezTo>
                    <a:cubicBezTo>
                      <a:pt x="19400" y="11507"/>
                      <a:pt x="18924" y="13123"/>
                      <a:pt x="17973" y="14645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105" name="Frihåndsform: figur 104">
                <a:extLst>
                  <a:ext uri="{FF2B5EF4-FFF2-40B4-BE49-F238E27FC236}">
                    <a16:creationId xmlns:a16="http://schemas.microsoft.com/office/drawing/2014/main" id="{D63916AE-8C6B-4479-B9A7-E380C87EA9F5}"/>
                  </a:ext>
                </a:extLst>
              </p:cNvPr>
              <p:cNvSpPr/>
              <p:nvPr/>
            </p:nvSpPr>
            <p:spPr>
              <a:xfrm>
                <a:off x="10215159" y="1017536"/>
                <a:ext cx="19304" cy="14740"/>
              </a:xfrm>
              <a:custGeom>
                <a:avLst/>
                <a:gdLst>
                  <a:gd name="connsiteX0" fmla="*/ 19019 w 19304"/>
                  <a:gd name="connsiteY0" fmla="*/ 12077 h 14740"/>
                  <a:gd name="connsiteX1" fmla="*/ 1426 w 19304"/>
                  <a:gd name="connsiteY1" fmla="*/ 14740 h 14740"/>
                  <a:gd name="connsiteX2" fmla="*/ 0 w 19304"/>
                  <a:gd name="connsiteY2" fmla="*/ 9700 h 14740"/>
                  <a:gd name="connsiteX3" fmla="*/ 9700 w 19304"/>
                  <a:gd name="connsiteY3" fmla="*/ 0 h 14740"/>
                  <a:gd name="connsiteX4" fmla="*/ 19305 w 19304"/>
                  <a:gd name="connsiteY4" fmla="*/ 9700 h 14740"/>
                  <a:gd name="connsiteX5" fmla="*/ 19019 w 19304"/>
                  <a:gd name="connsiteY5" fmla="*/ 12077 h 147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304" h="14740">
                    <a:moveTo>
                      <a:pt x="19019" y="12077"/>
                    </a:moveTo>
                    <a:cubicBezTo>
                      <a:pt x="13504" y="13314"/>
                      <a:pt x="7608" y="14265"/>
                      <a:pt x="1426" y="14740"/>
                    </a:cubicBezTo>
                    <a:cubicBezTo>
                      <a:pt x="571" y="13218"/>
                      <a:pt x="0" y="11507"/>
                      <a:pt x="0" y="9700"/>
                    </a:cubicBezTo>
                    <a:cubicBezTo>
                      <a:pt x="0" y="4374"/>
                      <a:pt x="4374" y="0"/>
                      <a:pt x="9700" y="0"/>
                    </a:cubicBezTo>
                    <a:cubicBezTo>
                      <a:pt x="15025" y="0"/>
                      <a:pt x="19305" y="4374"/>
                      <a:pt x="19305" y="9700"/>
                    </a:cubicBezTo>
                    <a:cubicBezTo>
                      <a:pt x="19305" y="10461"/>
                      <a:pt x="19210" y="11221"/>
                      <a:pt x="19019" y="12077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106" name="Frihåndsform: figur 105">
                <a:extLst>
                  <a:ext uri="{FF2B5EF4-FFF2-40B4-BE49-F238E27FC236}">
                    <a16:creationId xmlns:a16="http://schemas.microsoft.com/office/drawing/2014/main" id="{D473B39D-352F-4201-ACBD-78891A4B8503}"/>
                  </a:ext>
                </a:extLst>
              </p:cNvPr>
              <p:cNvSpPr/>
              <p:nvPr/>
            </p:nvSpPr>
            <p:spPr>
              <a:xfrm>
                <a:off x="10144122" y="1008502"/>
                <a:ext cx="19304" cy="14264"/>
              </a:xfrm>
              <a:custGeom>
                <a:avLst/>
                <a:gdLst>
                  <a:gd name="connsiteX0" fmla="*/ 0 w 19304"/>
                  <a:gd name="connsiteY0" fmla="*/ 8369 h 14264"/>
                  <a:gd name="connsiteX1" fmla="*/ 9605 w 19304"/>
                  <a:gd name="connsiteY1" fmla="*/ 0 h 14264"/>
                  <a:gd name="connsiteX2" fmla="*/ 19210 w 19304"/>
                  <a:gd name="connsiteY2" fmla="*/ 8464 h 14264"/>
                  <a:gd name="connsiteX3" fmla="*/ 19305 w 19304"/>
                  <a:gd name="connsiteY3" fmla="*/ 9129 h 14264"/>
                  <a:gd name="connsiteX4" fmla="*/ 19305 w 19304"/>
                  <a:gd name="connsiteY4" fmla="*/ 9510 h 14264"/>
                  <a:gd name="connsiteX5" fmla="*/ 19305 w 19304"/>
                  <a:gd name="connsiteY5" fmla="*/ 9700 h 14264"/>
                  <a:gd name="connsiteX6" fmla="*/ 19305 w 19304"/>
                  <a:gd name="connsiteY6" fmla="*/ 9890 h 14264"/>
                  <a:gd name="connsiteX7" fmla="*/ 11221 w 19304"/>
                  <a:gd name="connsiteY7" fmla="*/ 14265 h 14264"/>
                  <a:gd name="connsiteX8" fmla="*/ 0 w 19304"/>
                  <a:gd name="connsiteY8" fmla="*/ 8369 h 142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9304" h="14264">
                    <a:moveTo>
                      <a:pt x="0" y="8369"/>
                    </a:moveTo>
                    <a:cubicBezTo>
                      <a:pt x="666" y="3709"/>
                      <a:pt x="4660" y="0"/>
                      <a:pt x="9605" y="0"/>
                    </a:cubicBezTo>
                    <a:cubicBezTo>
                      <a:pt x="14550" y="0"/>
                      <a:pt x="18639" y="3709"/>
                      <a:pt x="19210" y="8464"/>
                    </a:cubicBezTo>
                    <a:cubicBezTo>
                      <a:pt x="19210" y="8654"/>
                      <a:pt x="19210" y="8844"/>
                      <a:pt x="19305" y="9129"/>
                    </a:cubicBezTo>
                    <a:lnTo>
                      <a:pt x="19305" y="9510"/>
                    </a:lnTo>
                    <a:lnTo>
                      <a:pt x="19305" y="9700"/>
                    </a:lnTo>
                    <a:lnTo>
                      <a:pt x="19305" y="9890"/>
                    </a:lnTo>
                    <a:cubicBezTo>
                      <a:pt x="15976" y="10080"/>
                      <a:pt x="13123" y="11697"/>
                      <a:pt x="11221" y="14265"/>
                    </a:cubicBezTo>
                    <a:cubicBezTo>
                      <a:pt x="7227" y="12458"/>
                      <a:pt x="3519" y="10556"/>
                      <a:pt x="0" y="8369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107" name="Frihåndsform: figur 106">
                <a:extLst>
                  <a:ext uri="{FF2B5EF4-FFF2-40B4-BE49-F238E27FC236}">
                    <a16:creationId xmlns:a16="http://schemas.microsoft.com/office/drawing/2014/main" id="{6B0129E9-1B45-4C73-BB14-576318F34584}"/>
                  </a:ext>
                </a:extLst>
              </p:cNvPr>
              <p:cNvSpPr/>
              <p:nvPr/>
            </p:nvSpPr>
            <p:spPr>
              <a:xfrm>
                <a:off x="10245781" y="1010403"/>
                <a:ext cx="18829" cy="12647"/>
              </a:xfrm>
              <a:custGeom>
                <a:avLst/>
                <a:gdLst>
                  <a:gd name="connsiteX0" fmla="*/ 8273 w 18829"/>
                  <a:gd name="connsiteY0" fmla="*/ 12648 h 12647"/>
                  <a:gd name="connsiteX1" fmla="*/ 0 w 18829"/>
                  <a:gd name="connsiteY1" fmla="*/ 7893 h 12647"/>
                  <a:gd name="connsiteX2" fmla="*/ 190 w 18829"/>
                  <a:gd name="connsiteY2" fmla="*/ 7132 h 12647"/>
                  <a:gd name="connsiteX3" fmla="*/ 190 w 18829"/>
                  <a:gd name="connsiteY3" fmla="*/ 6942 h 12647"/>
                  <a:gd name="connsiteX4" fmla="*/ 8464 w 18829"/>
                  <a:gd name="connsiteY4" fmla="*/ 95 h 12647"/>
                  <a:gd name="connsiteX5" fmla="*/ 9415 w 18829"/>
                  <a:gd name="connsiteY5" fmla="*/ 0 h 12647"/>
                  <a:gd name="connsiteX6" fmla="*/ 18829 w 18829"/>
                  <a:gd name="connsiteY6" fmla="*/ 7418 h 12647"/>
                  <a:gd name="connsiteX7" fmla="*/ 8273 w 18829"/>
                  <a:gd name="connsiteY7" fmla="*/ 12648 h 126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8829" h="12647">
                    <a:moveTo>
                      <a:pt x="8273" y="12648"/>
                    </a:moveTo>
                    <a:cubicBezTo>
                      <a:pt x="6467" y="9985"/>
                      <a:pt x="3423" y="8083"/>
                      <a:pt x="0" y="7893"/>
                    </a:cubicBezTo>
                    <a:cubicBezTo>
                      <a:pt x="95" y="7608"/>
                      <a:pt x="95" y="7322"/>
                      <a:pt x="190" y="7132"/>
                    </a:cubicBezTo>
                    <a:cubicBezTo>
                      <a:pt x="190" y="7037"/>
                      <a:pt x="190" y="7037"/>
                      <a:pt x="190" y="6942"/>
                    </a:cubicBezTo>
                    <a:cubicBezTo>
                      <a:pt x="1236" y="3328"/>
                      <a:pt x="4565" y="475"/>
                      <a:pt x="8464" y="95"/>
                    </a:cubicBezTo>
                    <a:cubicBezTo>
                      <a:pt x="8844" y="0"/>
                      <a:pt x="9129" y="0"/>
                      <a:pt x="9415" y="0"/>
                    </a:cubicBezTo>
                    <a:cubicBezTo>
                      <a:pt x="13884" y="0"/>
                      <a:pt x="17783" y="3138"/>
                      <a:pt x="18829" y="7418"/>
                    </a:cubicBezTo>
                    <a:cubicBezTo>
                      <a:pt x="15501" y="9319"/>
                      <a:pt x="11982" y="11126"/>
                      <a:pt x="8273" y="12648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108" name="Frihåndsform: figur 107">
                <a:extLst>
                  <a:ext uri="{FF2B5EF4-FFF2-40B4-BE49-F238E27FC236}">
                    <a16:creationId xmlns:a16="http://schemas.microsoft.com/office/drawing/2014/main" id="{1ACE5A93-C066-44FF-A050-1DA03446AC69}"/>
                  </a:ext>
                </a:extLst>
              </p:cNvPr>
              <p:cNvSpPr/>
              <p:nvPr/>
            </p:nvSpPr>
            <p:spPr>
              <a:xfrm>
                <a:off x="10137180" y="916828"/>
                <a:ext cx="18068" cy="18353"/>
              </a:xfrm>
              <a:custGeom>
                <a:avLst/>
                <a:gdLst>
                  <a:gd name="connsiteX0" fmla="*/ 18068 w 18068"/>
                  <a:gd name="connsiteY0" fmla="*/ 5896 h 18353"/>
                  <a:gd name="connsiteX1" fmla="*/ 2568 w 18068"/>
                  <a:gd name="connsiteY1" fmla="*/ 18354 h 18353"/>
                  <a:gd name="connsiteX2" fmla="*/ 0 w 18068"/>
                  <a:gd name="connsiteY2" fmla="*/ 15881 h 18353"/>
                  <a:gd name="connsiteX3" fmla="*/ 11887 w 18068"/>
                  <a:gd name="connsiteY3" fmla="*/ 0 h 18353"/>
                  <a:gd name="connsiteX4" fmla="*/ 18068 w 18068"/>
                  <a:gd name="connsiteY4" fmla="*/ 5896 h 183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068" h="18353">
                    <a:moveTo>
                      <a:pt x="18068" y="5896"/>
                    </a:moveTo>
                    <a:cubicBezTo>
                      <a:pt x="11221" y="13314"/>
                      <a:pt x="5801" y="16927"/>
                      <a:pt x="2568" y="18354"/>
                    </a:cubicBezTo>
                    <a:cubicBezTo>
                      <a:pt x="1997" y="17308"/>
                      <a:pt x="1141" y="16452"/>
                      <a:pt x="0" y="15881"/>
                    </a:cubicBezTo>
                    <a:cubicBezTo>
                      <a:pt x="1331" y="12458"/>
                      <a:pt x="4850" y="7037"/>
                      <a:pt x="11887" y="0"/>
                    </a:cubicBezTo>
                    <a:lnTo>
                      <a:pt x="18068" y="5896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</p:grpSp>
        <p:sp>
          <p:nvSpPr>
            <p:cNvPr id="22" name="Frihåndsform: figur 21">
              <a:extLst>
                <a:ext uri="{FF2B5EF4-FFF2-40B4-BE49-F238E27FC236}">
                  <a16:creationId xmlns:a16="http://schemas.microsoft.com/office/drawing/2014/main" id="{B8E06BF6-7663-4AC9-A576-11C80B61AE18}"/>
                </a:ext>
              </a:extLst>
            </p:cNvPr>
            <p:cNvSpPr/>
            <p:nvPr/>
          </p:nvSpPr>
          <p:spPr>
            <a:xfrm>
              <a:off x="10145644" y="909125"/>
              <a:ext cx="18068" cy="17688"/>
            </a:xfrm>
            <a:custGeom>
              <a:avLst/>
              <a:gdLst>
                <a:gd name="connsiteX0" fmla="*/ 3043 w 18068"/>
                <a:gd name="connsiteY0" fmla="*/ 0 h 17688"/>
                <a:gd name="connsiteX1" fmla="*/ 6752 w 18068"/>
                <a:gd name="connsiteY1" fmla="*/ 3519 h 17688"/>
                <a:gd name="connsiteX2" fmla="*/ 18068 w 18068"/>
                <a:gd name="connsiteY2" fmla="*/ 14455 h 17688"/>
                <a:gd name="connsiteX3" fmla="*/ 14930 w 18068"/>
                <a:gd name="connsiteY3" fmla="*/ 17688 h 17688"/>
                <a:gd name="connsiteX4" fmla="*/ 0 w 18068"/>
                <a:gd name="connsiteY4" fmla="*/ 3138 h 17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068" h="17688">
                  <a:moveTo>
                    <a:pt x="3043" y="0"/>
                  </a:moveTo>
                  <a:lnTo>
                    <a:pt x="6752" y="3519"/>
                  </a:lnTo>
                  <a:lnTo>
                    <a:pt x="18068" y="14455"/>
                  </a:lnTo>
                  <a:lnTo>
                    <a:pt x="14930" y="17688"/>
                  </a:lnTo>
                  <a:lnTo>
                    <a:pt x="0" y="3138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grpSp>
          <p:nvGrpSpPr>
            <p:cNvPr id="23" name="dasdasda">
              <a:extLst>
                <a:ext uri="{FF2B5EF4-FFF2-40B4-BE49-F238E27FC236}">
                  <a16:creationId xmlns:a16="http://schemas.microsoft.com/office/drawing/2014/main" id="{83715395-B7B1-424C-962A-709B102DADEB}"/>
                </a:ext>
              </a:extLst>
            </p:cNvPr>
            <p:cNvGrpSpPr/>
            <p:nvPr/>
          </p:nvGrpSpPr>
          <p:grpSpPr>
            <a:xfrm>
              <a:off x="10235415" y="1013335"/>
              <a:ext cx="72178" cy="16088"/>
              <a:chOff x="10235415" y="1013335"/>
              <a:chExt cx="72178" cy="16088"/>
            </a:xfrm>
            <a:solidFill>
              <a:srgbClr val="EBEBEB"/>
            </a:solidFill>
          </p:grpSpPr>
          <p:sp>
            <p:nvSpPr>
              <p:cNvPr id="85" name="Frihåndsform: figur 84">
                <a:extLst>
                  <a:ext uri="{FF2B5EF4-FFF2-40B4-BE49-F238E27FC236}">
                    <a16:creationId xmlns:a16="http://schemas.microsoft.com/office/drawing/2014/main" id="{7BF6F5B3-9702-41B5-9734-C5D15A9F4AA9}"/>
                  </a:ext>
                </a:extLst>
              </p:cNvPr>
              <p:cNvSpPr/>
              <p:nvPr/>
            </p:nvSpPr>
            <p:spPr>
              <a:xfrm>
                <a:off x="10289906" y="1013335"/>
                <a:ext cx="17688" cy="16088"/>
              </a:xfrm>
              <a:custGeom>
                <a:avLst/>
                <a:gdLst>
                  <a:gd name="connsiteX0" fmla="*/ 0 w 17688"/>
                  <a:gd name="connsiteY0" fmla="*/ 6008 h 16088"/>
                  <a:gd name="connsiteX1" fmla="*/ 5135 w 17688"/>
                  <a:gd name="connsiteY1" fmla="*/ 1348 h 16088"/>
                  <a:gd name="connsiteX2" fmla="*/ 10936 w 17688"/>
                  <a:gd name="connsiteY2" fmla="*/ 1253 h 16088"/>
                  <a:gd name="connsiteX3" fmla="*/ 11507 w 17688"/>
                  <a:gd name="connsiteY3" fmla="*/ 5057 h 16088"/>
                  <a:gd name="connsiteX4" fmla="*/ 15120 w 17688"/>
                  <a:gd name="connsiteY4" fmla="*/ 6388 h 16088"/>
                  <a:gd name="connsiteX5" fmla="*/ 17403 w 17688"/>
                  <a:gd name="connsiteY5" fmla="*/ 8005 h 16088"/>
                  <a:gd name="connsiteX6" fmla="*/ 17688 w 17688"/>
                  <a:gd name="connsiteY6" fmla="*/ 8290 h 16088"/>
                  <a:gd name="connsiteX7" fmla="*/ 15311 w 17688"/>
                  <a:gd name="connsiteY7" fmla="*/ 10478 h 16088"/>
                  <a:gd name="connsiteX8" fmla="*/ 13218 w 17688"/>
                  <a:gd name="connsiteY8" fmla="*/ 8671 h 16088"/>
                  <a:gd name="connsiteX9" fmla="*/ 9890 w 17688"/>
                  <a:gd name="connsiteY9" fmla="*/ 8290 h 16088"/>
                  <a:gd name="connsiteX10" fmla="*/ 7703 w 17688"/>
                  <a:gd name="connsiteY10" fmla="*/ 10287 h 16088"/>
                  <a:gd name="connsiteX11" fmla="*/ 11317 w 17688"/>
                  <a:gd name="connsiteY11" fmla="*/ 14186 h 16088"/>
                  <a:gd name="connsiteX12" fmla="*/ 9224 w 17688"/>
                  <a:gd name="connsiteY12" fmla="*/ 16088 h 16088"/>
                  <a:gd name="connsiteX13" fmla="*/ 0 w 17688"/>
                  <a:gd name="connsiteY13" fmla="*/ 6008 h 16088"/>
                  <a:gd name="connsiteX14" fmla="*/ 8464 w 17688"/>
                  <a:gd name="connsiteY14" fmla="*/ 6484 h 16088"/>
                  <a:gd name="connsiteX15" fmla="*/ 8844 w 17688"/>
                  <a:gd name="connsiteY15" fmla="*/ 3631 h 16088"/>
                  <a:gd name="connsiteX16" fmla="*/ 6181 w 17688"/>
                  <a:gd name="connsiteY16" fmla="*/ 3726 h 16088"/>
                  <a:gd name="connsiteX17" fmla="*/ 3519 w 17688"/>
                  <a:gd name="connsiteY17" fmla="*/ 6103 h 16088"/>
                  <a:gd name="connsiteX18" fmla="*/ 5991 w 17688"/>
                  <a:gd name="connsiteY18" fmla="*/ 8766 h 16088"/>
                  <a:gd name="connsiteX19" fmla="*/ 8464 w 17688"/>
                  <a:gd name="connsiteY19" fmla="*/ 6484 h 160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17688" h="16088">
                    <a:moveTo>
                      <a:pt x="0" y="6008"/>
                    </a:moveTo>
                    <a:lnTo>
                      <a:pt x="5135" y="1348"/>
                    </a:lnTo>
                    <a:cubicBezTo>
                      <a:pt x="7798" y="-1124"/>
                      <a:pt x="10175" y="397"/>
                      <a:pt x="10936" y="1253"/>
                    </a:cubicBezTo>
                    <a:cubicBezTo>
                      <a:pt x="11887" y="2394"/>
                      <a:pt x="12268" y="3821"/>
                      <a:pt x="11507" y="5057"/>
                    </a:cubicBezTo>
                    <a:cubicBezTo>
                      <a:pt x="12648" y="4677"/>
                      <a:pt x="13409" y="4486"/>
                      <a:pt x="15120" y="6388"/>
                    </a:cubicBezTo>
                    <a:cubicBezTo>
                      <a:pt x="16452" y="7815"/>
                      <a:pt x="16832" y="8195"/>
                      <a:pt x="17403" y="8005"/>
                    </a:cubicBezTo>
                    <a:lnTo>
                      <a:pt x="17688" y="8290"/>
                    </a:lnTo>
                    <a:lnTo>
                      <a:pt x="15311" y="10478"/>
                    </a:lnTo>
                    <a:cubicBezTo>
                      <a:pt x="14740" y="10097"/>
                      <a:pt x="14169" y="9717"/>
                      <a:pt x="13218" y="8671"/>
                    </a:cubicBezTo>
                    <a:cubicBezTo>
                      <a:pt x="11982" y="7339"/>
                      <a:pt x="11412" y="6864"/>
                      <a:pt x="9890" y="8290"/>
                    </a:cubicBezTo>
                    <a:lnTo>
                      <a:pt x="7703" y="10287"/>
                    </a:lnTo>
                    <a:lnTo>
                      <a:pt x="11317" y="14186"/>
                    </a:lnTo>
                    <a:lnTo>
                      <a:pt x="9224" y="16088"/>
                    </a:lnTo>
                    <a:lnTo>
                      <a:pt x="0" y="6008"/>
                    </a:lnTo>
                    <a:close/>
                    <a:moveTo>
                      <a:pt x="8464" y="6484"/>
                    </a:moveTo>
                    <a:cubicBezTo>
                      <a:pt x="9605" y="5533"/>
                      <a:pt x="9795" y="4582"/>
                      <a:pt x="8844" y="3631"/>
                    </a:cubicBezTo>
                    <a:cubicBezTo>
                      <a:pt x="8369" y="3060"/>
                      <a:pt x="7418" y="2585"/>
                      <a:pt x="6181" y="3726"/>
                    </a:cubicBezTo>
                    <a:lnTo>
                      <a:pt x="3519" y="6103"/>
                    </a:lnTo>
                    <a:lnTo>
                      <a:pt x="5991" y="8766"/>
                    </a:lnTo>
                    <a:lnTo>
                      <a:pt x="8464" y="6484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86" name="Frihåndsform: figur 85">
                <a:extLst>
                  <a:ext uri="{FF2B5EF4-FFF2-40B4-BE49-F238E27FC236}">
                    <a16:creationId xmlns:a16="http://schemas.microsoft.com/office/drawing/2014/main" id="{E516FCD2-95A2-4AC7-83C6-78CD977051DE}"/>
                  </a:ext>
                </a:extLst>
              </p:cNvPr>
              <p:cNvSpPr/>
              <p:nvPr/>
            </p:nvSpPr>
            <p:spPr>
              <a:xfrm>
                <a:off x="10235415" y="1019152"/>
                <a:ext cx="17592" cy="9985"/>
              </a:xfrm>
              <a:custGeom>
                <a:avLst/>
                <a:gdLst>
                  <a:gd name="connsiteX0" fmla="*/ 17593 w 17592"/>
                  <a:gd name="connsiteY0" fmla="*/ 4184 h 9985"/>
                  <a:gd name="connsiteX1" fmla="*/ 0 w 17592"/>
                  <a:gd name="connsiteY1" fmla="*/ 9985 h 9985"/>
                  <a:gd name="connsiteX2" fmla="*/ 0 w 17592"/>
                  <a:gd name="connsiteY2" fmla="*/ 9700 h 9985"/>
                  <a:gd name="connsiteX3" fmla="*/ 9700 w 17592"/>
                  <a:gd name="connsiteY3" fmla="*/ 0 h 9985"/>
                  <a:gd name="connsiteX4" fmla="*/ 17593 w 17592"/>
                  <a:gd name="connsiteY4" fmla="*/ 4184 h 9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592" h="9985">
                    <a:moveTo>
                      <a:pt x="17593" y="4184"/>
                    </a:moveTo>
                    <a:cubicBezTo>
                      <a:pt x="12077" y="6562"/>
                      <a:pt x="6276" y="8464"/>
                      <a:pt x="0" y="9985"/>
                    </a:cubicBezTo>
                    <a:lnTo>
                      <a:pt x="0" y="9700"/>
                    </a:lnTo>
                    <a:cubicBezTo>
                      <a:pt x="0" y="4374"/>
                      <a:pt x="4374" y="0"/>
                      <a:pt x="9700" y="0"/>
                    </a:cubicBezTo>
                    <a:cubicBezTo>
                      <a:pt x="12933" y="0"/>
                      <a:pt x="15881" y="1712"/>
                      <a:pt x="17593" y="4184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</p:grpSp>
        <p:sp>
          <p:nvSpPr>
            <p:cNvPr id="24" name="Frihåndsform: figur 23">
              <a:extLst>
                <a:ext uri="{FF2B5EF4-FFF2-40B4-BE49-F238E27FC236}">
                  <a16:creationId xmlns:a16="http://schemas.microsoft.com/office/drawing/2014/main" id="{597EB8CB-308D-4993-9BD3-240BEF1CFA0E}"/>
                </a:ext>
              </a:extLst>
            </p:cNvPr>
            <p:cNvSpPr/>
            <p:nvPr/>
          </p:nvSpPr>
          <p:spPr>
            <a:xfrm>
              <a:off x="10092865" y="1001940"/>
              <a:ext cx="16832" cy="16832"/>
            </a:xfrm>
            <a:custGeom>
              <a:avLst/>
              <a:gdLst>
                <a:gd name="connsiteX0" fmla="*/ 15025 w 16832"/>
                <a:gd name="connsiteY0" fmla="*/ 9224 h 16832"/>
                <a:gd name="connsiteX1" fmla="*/ 10175 w 16832"/>
                <a:gd name="connsiteY1" fmla="*/ 3709 h 16832"/>
                <a:gd name="connsiteX2" fmla="*/ 8083 w 16832"/>
                <a:gd name="connsiteY2" fmla="*/ 5611 h 16832"/>
                <a:gd name="connsiteX3" fmla="*/ 12553 w 16832"/>
                <a:gd name="connsiteY3" fmla="*/ 10651 h 16832"/>
                <a:gd name="connsiteX4" fmla="*/ 10746 w 16832"/>
                <a:gd name="connsiteY4" fmla="*/ 12268 h 16832"/>
                <a:gd name="connsiteX5" fmla="*/ 6276 w 16832"/>
                <a:gd name="connsiteY5" fmla="*/ 7227 h 16832"/>
                <a:gd name="connsiteX6" fmla="*/ 3614 w 16832"/>
                <a:gd name="connsiteY6" fmla="*/ 9510 h 16832"/>
                <a:gd name="connsiteX7" fmla="*/ 8749 w 16832"/>
                <a:gd name="connsiteY7" fmla="*/ 15215 h 16832"/>
                <a:gd name="connsiteX8" fmla="*/ 6942 w 16832"/>
                <a:gd name="connsiteY8" fmla="*/ 16832 h 16832"/>
                <a:gd name="connsiteX9" fmla="*/ 0 w 16832"/>
                <a:gd name="connsiteY9" fmla="*/ 9034 h 16832"/>
                <a:gd name="connsiteX10" fmla="*/ 10080 w 16832"/>
                <a:gd name="connsiteY10" fmla="*/ 0 h 16832"/>
                <a:gd name="connsiteX11" fmla="*/ 16832 w 16832"/>
                <a:gd name="connsiteY11" fmla="*/ 7608 h 16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832" h="16832">
                  <a:moveTo>
                    <a:pt x="15025" y="9224"/>
                  </a:moveTo>
                  <a:lnTo>
                    <a:pt x="10175" y="3709"/>
                  </a:lnTo>
                  <a:lnTo>
                    <a:pt x="8083" y="5611"/>
                  </a:lnTo>
                  <a:lnTo>
                    <a:pt x="12553" y="10651"/>
                  </a:lnTo>
                  <a:lnTo>
                    <a:pt x="10746" y="12268"/>
                  </a:lnTo>
                  <a:lnTo>
                    <a:pt x="6276" y="7227"/>
                  </a:lnTo>
                  <a:lnTo>
                    <a:pt x="3614" y="9510"/>
                  </a:lnTo>
                  <a:lnTo>
                    <a:pt x="8749" y="15215"/>
                  </a:lnTo>
                  <a:lnTo>
                    <a:pt x="6942" y="16832"/>
                  </a:lnTo>
                  <a:lnTo>
                    <a:pt x="0" y="9034"/>
                  </a:lnTo>
                  <a:lnTo>
                    <a:pt x="10080" y="0"/>
                  </a:lnTo>
                  <a:lnTo>
                    <a:pt x="16832" y="7608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25" name="Frihåndsform: figur 24">
              <a:extLst>
                <a:ext uri="{FF2B5EF4-FFF2-40B4-BE49-F238E27FC236}">
                  <a16:creationId xmlns:a16="http://schemas.microsoft.com/office/drawing/2014/main" id="{183EF9B9-4888-4E04-8ADB-E3746BC190CE}"/>
                </a:ext>
              </a:extLst>
            </p:cNvPr>
            <p:cNvSpPr/>
            <p:nvPr/>
          </p:nvSpPr>
          <p:spPr>
            <a:xfrm>
              <a:off x="10156104" y="1019152"/>
              <a:ext cx="17307" cy="9699"/>
            </a:xfrm>
            <a:custGeom>
              <a:avLst/>
              <a:gdLst>
                <a:gd name="connsiteX0" fmla="*/ 17308 w 17307"/>
                <a:gd name="connsiteY0" fmla="*/ 9700 h 9699"/>
                <a:gd name="connsiteX1" fmla="*/ 0 w 17307"/>
                <a:gd name="connsiteY1" fmla="*/ 3804 h 9699"/>
                <a:gd name="connsiteX2" fmla="*/ 7608 w 17307"/>
                <a:gd name="connsiteY2" fmla="*/ 0 h 9699"/>
                <a:gd name="connsiteX3" fmla="*/ 17308 w 17307"/>
                <a:gd name="connsiteY3" fmla="*/ 9700 h 96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307" h="9699">
                  <a:moveTo>
                    <a:pt x="17308" y="9700"/>
                  </a:moveTo>
                  <a:cubicBezTo>
                    <a:pt x="11126" y="8178"/>
                    <a:pt x="5421" y="6181"/>
                    <a:pt x="0" y="3804"/>
                  </a:cubicBezTo>
                  <a:cubicBezTo>
                    <a:pt x="1712" y="1522"/>
                    <a:pt x="4565" y="0"/>
                    <a:pt x="7608" y="0"/>
                  </a:cubicBezTo>
                  <a:cubicBezTo>
                    <a:pt x="12933" y="0"/>
                    <a:pt x="17308" y="4374"/>
                    <a:pt x="17308" y="9700"/>
                  </a:cubicBezTo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26" name="Frihåndsform: figur 25">
              <a:extLst>
                <a:ext uri="{FF2B5EF4-FFF2-40B4-BE49-F238E27FC236}">
                  <a16:creationId xmlns:a16="http://schemas.microsoft.com/office/drawing/2014/main" id="{22F1C7B2-8020-4D5C-8C57-466D0424FB92}"/>
                </a:ext>
              </a:extLst>
            </p:cNvPr>
            <p:cNvSpPr/>
            <p:nvPr/>
          </p:nvSpPr>
          <p:spPr>
            <a:xfrm>
              <a:off x="10113881" y="1021435"/>
              <a:ext cx="16261" cy="17022"/>
            </a:xfrm>
            <a:custGeom>
              <a:avLst/>
              <a:gdLst>
                <a:gd name="connsiteX0" fmla="*/ 14740 w 16261"/>
                <a:gd name="connsiteY0" fmla="*/ 7893 h 17022"/>
                <a:gd name="connsiteX1" fmla="*/ 8939 w 16261"/>
                <a:gd name="connsiteY1" fmla="*/ 3614 h 17022"/>
                <a:gd name="connsiteX2" fmla="*/ 7132 w 16261"/>
                <a:gd name="connsiteY2" fmla="*/ 5801 h 17022"/>
                <a:gd name="connsiteX3" fmla="*/ 12648 w 16261"/>
                <a:gd name="connsiteY3" fmla="*/ 9795 h 17022"/>
                <a:gd name="connsiteX4" fmla="*/ 11221 w 16261"/>
                <a:gd name="connsiteY4" fmla="*/ 11792 h 17022"/>
                <a:gd name="connsiteX5" fmla="*/ 5801 w 16261"/>
                <a:gd name="connsiteY5" fmla="*/ 7798 h 17022"/>
                <a:gd name="connsiteX6" fmla="*/ 3709 w 16261"/>
                <a:gd name="connsiteY6" fmla="*/ 10651 h 17022"/>
                <a:gd name="connsiteX7" fmla="*/ 9890 w 16261"/>
                <a:gd name="connsiteY7" fmla="*/ 15120 h 17022"/>
                <a:gd name="connsiteX8" fmla="*/ 8464 w 16261"/>
                <a:gd name="connsiteY8" fmla="*/ 17022 h 17022"/>
                <a:gd name="connsiteX9" fmla="*/ 0 w 16261"/>
                <a:gd name="connsiteY9" fmla="*/ 10936 h 17022"/>
                <a:gd name="connsiteX10" fmla="*/ 7988 w 16261"/>
                <a:gd name="connsiteY10" fmla="*/ 0 h 17022"/>
                <a:gd name="connsiteX11" fmla="*/ 16262 w 16261"/>
                <a:gd name="connsiteY11" fmla="*/ 5896 h 17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261" h="17022">
                  <a:moveTo>
                    <a:pt x="14740" y="7893"/>
                  </a:moveTo>
                  <a:lnTo>
                    <a:pt x="8939" y="3614"/>
                  </a:lnTo>
                  <a:lnTo>
                    <a:pt x="7132" y="5801"/>
                  </a:lnTo>
                  <a:lnTo>
                    <a:pt x="12648" y="9795"/>
                  </a:lnTo>
                  <a:lnTo>
                    <a:pt x="11221" y="11792"/>
                  </a:lnTo>
                  <a:lnTo>
                    <a:pt x="5801" y="7798"/>
                  </a:lnTo>
                  <a:lnTo>
                    <a:pt x="3709" y="10651"/>
                  </a:lnTo>
                  <a:lnTo>
                    <a:pt x="9890" y="15120"/>
                  </a:lnTo>
                  <a:lnTo>
                    <a:pt x="8464" y="17022"/>
                  </a:lnTo>
                  <a:lnTo>
                    <a:pt x="0" y="10936"/>
                  </a:lnTo>
                  <a:lnTo>
                    <a:pt x="7988" y="0"/>
                  </a:lnTo>
                  <a:lnTo>
                    <a:pt x="16262" y="5896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27" name="Frihåndsform: figur 26">
              <a:extLst>
                <a:ext uri="{FF2B5EF4-FFF2-40B4-BE49-F238E27FC236}">
                  <a16:creationId xmlns:a16="http://schemas.microsoft.com/office/drawing/2014/main" id="{44844F32-01D2-4ECE-A712-A9647063F0B6}"/>
                </a:ext>
              </a:extLst>
            </p:cNvPr>
            <p:cNvSpPr/>
            <p:nvPr/>
          </p:nvSpPr>
          <p:spPr>
            <a:xfrm>
              <a:off x="10063099" y="947735"/>
              <a:ext cx="16451" cy="15025"/>
            </a:xfrm>
            <a:custGeom>
              <a:avLst/>
              <a:gdLst>
                <a:gd name="connsiteX0" fmla="*/ 0 w 16451"/>
                <a:gd name="connsiteY0" fmla="*/ 4470 h 15025"/>
                <a:gd name="connsiteX1" fmla="*/ 856 w 16451"/>
                <a:gd name="connsiteY1" fmla="*/ 7132 h 15025"/>
                <a:gd name="connsiteX2" fmla="*/ 9510 w 16451"/>
                <a:gd name="connsiteY2" fmla="*/ 3994 h 15025"/>
                <a:gd name="connsiteX3" fmla="*/ 2663 w 16451"/>
                <a:gd name="connsiteY3" fmla="*/ 12363 h 15025"/>
                <a:gd name="connsiteX4" fmla="*/ 3614 w 16451"/>
                <a:gd name="connsiteY4" fmla="*/ 15025 h 15025"/>
                <a:gd name="connsiteX5" fmla="*/ 16452 w 16451"/>
                <a:gd name="connsiteY5" fmla="*/ 10556 h 15025"/>
                <a:gd name="connsiteX6" fmla="*/ 15596 w 16451"/>
                <a:gd name="connsiteY6" fmla="*/ 7988 h 15025"/>
                <a:gd name="connsiteX7" fmla="*/ 6942 w 16451"/>
                <a:gd name="connsiteY7" fmla="*/ 11031 h 15025"/>
                <a:gd name="connsiteX8" fmla="*/ 13789 w 16451"/>
                <a:gd name="connsiteY8" fmla="*/ 2568 h 15025"/>
                <a:gd name="connsiteX9" fmla="*/ 12743 w 16451"/>
                <a:gd name="connsiteY9" fmla="*/ 0 h 15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451" h="15025">
                  <a:moveTo>
                    <a:pt x="0" y="4470"/>
                  </a:moveTo>
                  <a:lnTo>
                    <a:pt x="856" y="7132"/>
                  </a:lnTo>
                  <a:lnTo>
                    <a:pt x="9510" y="3994"/>
                  </a:lnTo>
                  <a:lnTo>
                    <a:pt x="2663" y="12363"/>
                  </a:lnTo>
                  <a:lnTo>
                    <a:pt x="3614" y="15025"/>
                  </a:lnTo>
                  <a:lnTo>
                    <a:pt x="16452" y="10556"/>
                  </a:lnTo>
                  <a:lnTo>
                    <a:pt x="15596" y="7988"/>
                  </a:lnTo>
                  <a:lnTo>
                    <a:pt x="6942" y="11031"/>
                  </a:lnTo>
                  <a:lnTo>
                    <a:pt x="13789" y="2568"/>
                  </a:lnTo>
                  <a:lnTo>
                    <a:pt x="12743" y="0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28" name="Frihåndsform: figur 27">
              <a:extLst>
                <a:ext uri="{FF2B5EF4-FFF2-40B4-BE49-F238E27FC236}">
                  <a16:creationId xmlns:a16="http://schemas.microsoft.com/office/drawing/2014/main" id="{9B1052E8-7B24-4A73-9A24-54BBE162FB69}"/>
                </a:ext>
              </a:extLst>
            </p:cNvPr>
            <p:cNvSpPr/>
            <p:nvPr/>
          </p:nvSpPr>
          <p:spPr>
            <a:xfrm>
              <a:off x="10073941" y="974362"/>
              <a:ext cx="16451" cy="11316"/>
            </a:xfrm>
            <a:custGeom>
              <a:avLst/>
              <a:gdLst>
                <a:gd name="connsiteX0" fmla="*/ 0 w 16451"/>
                <a:gd name="connsiteY0" fmla="*/ 5801 h 11316"/>
                <a:gd name="connsiteX1" fmla="*/ 12267 w 16451"/>
                <a:gd name="connsiteY1" fmla="*/ 0 h 11316"/>
                <a:gd name="connsiteX2" fmla="*/ 16452 w 16451"/>
                <a:gd name="connsiteY2" fmla="*/ 8939 h 11316"/>
                <a:gd name="connsiteX3" fmla="*/ 14455 w 16451"/>
                <a:gd name="connsiteY3" fmla="*/ 9890 h 11316"/>
                <a:gd name="connsiteX4" fmla="*/ 11412 w 16451"/>
                <a:gd name="connsiteY4" fmla="*/ 3519 h 11316"/>
                <a:gd name="connsiteX5" fmla="*/ 8464 w 16451"/>
                <a:gd name="connsiteY5" fmla="*/ 4945 h 11316"/>
                <a:gd name="connsiteX6" fmla="*/ 10936 w 16451"/>
                <a:gd name="connsiteY6" fmla="*/ 10270 h 11316"/>
                <a:gd name="connsiteX7" fmla="*/ 8939 w 16451"/>
                <a:gd name="connsiteY7" fmla="*/ 11317 h 11316"/>
                <a:gd name="connsiteX8" fmla="*/ 6371 w 16451"/>
                <a:gd name="connsiteY8" fmla="*/ 5801 h 11316"/>
                <a:gd name="connsiteX9" fmla="*/ 1046 w 16451"/>
                <a:gd name="connsiteY9" fmla="*/ 8369 h 11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451" h="11316">
                  <a:moveTo>
                    <a:pt x="0" y="5801"/>
                  </a:moveTo>
                  <a:lnTo>
                    <a:pt x="12267" y="0"/>
                  </a:lnTo>
                  <a:lnTo>
                    <a:pt x="16452" y="8939"/>
                  </a:lnTo>
                  <a:lnTo>
                    <a:pt x="14455" y="9890"/>
                  </a:lnTo>
                  <a:lnTo>
                    <a:pt x="11412" y="3519"/>
                  </a:lnTo>
                  <a:lnTo>
                    <a:pt x="8464" y="4945"/>
                  </a:lnTo>
                  <a:lnTo>
                    <a:pt x="10936" y="10270"/>
                  </a:lnTo>
                  <a:lnTo>
                    <a:pt x="8939" y="11317"/>
                  </a:lnTo>
                  <a:lnTo>
                    <a:pt x="6371" y="5801"/>
                  </a:lnTo>
                  <a:lnTo>
                    <a:pt x="1046" y="8369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grpSp>
          <p:nvGrpSpPr>
            <p:cNvPr id="29" name="dasdasda">
              <a:extLst>
                <a:ext uri="{FF2B5EF4-FFF2-40B4-BE49-F238E27FC236}">
                  <a16:creationId xmlns:a16="http://schemas.microsoft.com/office/drawing/2014/main" id="{A0A19FC4-5D57-4613-83B5-25EC991EA720}"/>
                </a:ext>
              </a:extLst>
            </p:cNvPr>
            <p:cNvGrpSpPr/>
            <p:nvPr/>
          </p:nvGrpSpPr>
          <p:grpSpPr>
            <a:xfrm>
              <a:off x="10083640" y="703431"/>
              <a:ext cx="259825" cy="302469"/>
              <a:chOff x="10083640" y="703431"/>
              <a:chExt cx="259825" cy="302469"/>
            </a:xfrm>
            <a:solidFill>
              <a:srgbClr val="EBEBEB"/>
            </a:solidFill>
          </p:grpSpPr>
          <p:sp>
            <p:nvSpPr>
              <p:cNvPr id="80" name="Frihåndsform: figur 79">
                <a:extLst>
                  <a:ext uri="{FF2B5EF4-FFF2-40B4-BE49-F238E27FC236}">
                    <a16:creationId xmlns:a16="http://schemas.microsoft.com/office/drawing/2014/main" id="{AA00936A-CE84-4C49-9C73-F2BA2C78E53D}"/>
                  </a:ext>
                </a:extLst>
              </p:cNvPr>
              <p:cNvSpPr/>
              <p:nvPr/>
            </p:nvSpPr>
            <p:spPr>
              <a:xfrm>
                <a:off x="10083640" y="991004"/>
                <a:ext cx="15576" cy="14896"/>
              </a:xfrm>
              <a:custGeom>
                <a:avLst/>
                <a:gdLst>
                  <a:gd name="connsiteX0" fmla="*/ 0 w 15576"/>
                  <a:gd name="connsiteY0" fmla="*/ 7798 h 14896"/>
                  <a:gd name="connsiteX1" fmla="*/ 11221 w 15576"/>
                  <a:gd name="connsiteY1" fmla="*/ 0 h 14896"/>
                  <a:gd name="connsiteX2" fmla="*/ 14645 w 15576"/>
                  <a:gd name="connsiteY2" fmla="*/ 4850 h 14896"/>
                  <a:gd name="connsiteX3" fmla="*/ 12172 w 15576"/>
                  <a:gd name="connsiteY3" fmla="*/ 13409 h 14896"/>
                  <a:gd name="connsiteX4" fmla="*/ 3423 w 15576"/>
                  <a:gd name="connsiteY4" fmla="*/ 12648 h 14896"/>
                  <a:gd name="connsiteX5" fmla="*/ 0 w 15576"/>
                  <a:gd name="connsiteY5" fmla="*/ 7798 h 14896"/>
                  <a:gd name="connsiteX6" fmla="*/ 3614 w 15576"/>
                  <a:gd name="connsiteY6" fmla="*/ 8749 h 14896"/>
                  <a:gd name="connsiteX7" fmla="*/ 5040 w 15576"/>
                  <a:gd name="connsiteY7" fmla="*/ 10841 h 14896"/>
                  <a:gd name="connsiteX8" fmla="*/ 10461 w 15576"/>
                  <a:gd name="connsiteY8" fmla="*/ 11126 h 14896"/>
                  <a:gd name="connsiteX9" fmla="*/ 12743 w 15576"/>
                  <a:gd name="connsiteY9" fmla="*/ 8273 h 14896"/>
                  <a:gd name="connsiteX10" fmla="*/ 12077 w 15576"/>
                  <a:gd name="connsiteY10" fmla="*/ 5135 h 14896"/>
                  <a:gd name="connsiteX11" fmla="*/ 10936 w 15576"/>
                  <a:gd name="connsiteY11" fmla="*/ 3519 h 14896"/>
                  <a:gd name="connsiteX12" fmla="*/ 3614 w 15576"/>
                  <a:gd name="connsiteY12" fmla="*/ 8749 h 148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5576" h="14896">
                    <a:moveTo>
                      <a:pt x="0" y="7798"/>
                    </a:moveTo>
                    <a:lnTo>
                      <a:pt x="11221" y="0"/>
                    </a:lnTo>
                    <a:lnTo>
                      <a:pt x="14645" y="4850"/>
                    </a:lnTo>
                    <a:cubicBezTo>
                      <a:pt x="16262" y="7132"/>
                      <a:pt x="15976" y="10841"/>
                      <a:pt x="12172" y="13409"/>
                    </a:cubicBezTo>
                    <a:cubicBezTo>
                      <a:pt x="8559" y="15881"/>
                      <a:pt x="5040" y="15025"/>
                      <a:pt x="3423" y="12648"/>
                    </a:cubicBezTo>
                    <a:lnTo>
                      <a:pt x="0" y="7798"/>
                    </a:lnTo>
                    <a:close/>
                    <a:moveTo>
                      <a:pt x="3614" y="8749"/>
                    </a:moveTo>
                    <a:lnTo>
                      <a:pt x="5040" y="10841"/>
                    </a:lnTo>
                    <a:cubicBezTo>
                      <a:pt x="6181" y="12363"/>
                      <a:pt x="7893" y="12838"/>
                      <a:pt x="10461" y="11126"/>
                    </a:cubicBezTo>
                    <a:cubicBezTo>
                      <a:pt x="11887" y="10175"/>
                      <a:pt x="12553" y="9129"/>
                      <a:pt x="12743" y="8273"/>
                    </a:cubicBezTo>
                    <a:cubicBezTo>
                      <a:pt x="13123" y="7322"/>
                      <a:pt x="13028" y="6372"/>
                      <a:pt x="12077" y="5135"/>
                    </a:cubicBezTo>
                    <a:lnTo>
                      <a:pt x="10936" y="3519"/>
                    </a:lnTo>
                    <a:lnTo>
                      <a:pt x="3614" y="8749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81" name="Frihåndsform: figur 80">
                <a:extLst>
                  <a:ext uri="{FF2B5EF4-FFF2-40B4-BE49-F238E27FC236}">
                    <a16:creationId xmlns:a16="http://schemas.microsoft.com/office/drawing/2014/main" id="{514397E3-AA79-43D9-967D-FD8CD4FDB7C5}"/>
                  </a:ext>
                </a:extLst>
              </p:cNvPr>
              <p:cNvSpPr/>
              <p:nvPr/>
            </p:nvSpPr>
            <p:spPr>
              <a:xfrm>
                <a:off x="10320907" y="970463"/>
                <a:ext cx="15836" cy="14585"/>
              </a:xfrm>
              <a:custGeom>
                <a:avLst/>
                <a:gdLst>
                  <a:gd name="connsiteX0" fmla="*/ 12933 w 15836"/>
                  <a:gd name="connsiteY0" fmla="*/ 3899 h 14585"/>
                  <a:gd name="connsiteX1" fmla="*/ 14930 w 15836"/>
                  <a:gd name="connsiteY1" fmla="*/ 11221 h 14585"/>
                  <a:gd name="connsiteX2" fmla="*/ 11507 w 15836"/>
                  <a:gd name="connsiteY2" fmla="*/ 14455 h 14585"/>
                  <a:gd name="connsiteX3" fmla="*/ 8083 w 15836"/>
                  <a:gd name="connsiteY3" fmla="*/ 13979 h 14585"/>
                  <a:gd name="connsiteX4" fmla="*/ 0 w 15836"/>
                  <a:gd name="connsiteY4" fmla="*/ 9985 h 14585"/>
                  <a:gd name="connsiteX5" fmla="*/ 1331 w 15836"/>
                  <a:gd name="connsiteY5" fmla="*/ 7322 h 14585"/>
                  <a:gd name="connsiteX6" fmla="*/ 9224 w 15836"/>
                  <a:gd name="connsiteY6" fmla="*/ 11221 h 14585"/>
                  <a:gd name="connsiteX7" fmla="*/ 12743 w 15836"/>
                  <a:gd name="connsiteY7" fmla="*/ 10270 h 14585"/>
                  <a:gd name="connsiteX8" fmla="*/ 11697 w 15836"/>
                  <a:gd name="connsiteY8" fmla="*/ 6562 h 14585"/>
                  <a:gd name="connsiteX9" fmla="*/ 3709 w 15836"/>
                  <a:gd name="connsiteY9" fmla="*/ 2663 h 14585"/>
                  <a:gd name="connsiteX10" fmla="*/ 5040 w 15836"/>
                  <a:gd name="connsiteY10" fmla="*/ 0 h 14585"/>
                  <a:gd name="connsiteX11" fmla="*/ 12933 w 15836"/>
                  <a:gd name="connsiteY11" fmla="*/ 3899 h 145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5836" h="14585">
                    <a:moveTo>
                      <a:pt x="12933" y="3899"/>
                    </a:moveTo>
                    <a:cubicBezTo>
                      <a:pt x="16071" y="5516"/>
                      <a:pt x="16547" y="8178"/>
                      <a:pt x="14930" y="11221"/>
                    </a:cubicBezTo>
                    <a:cubicBezTo>
                      <a:pt x="14360" y="12363"/>
                      <a:pt x="13218" y="13884"/>
                      <a:pt x="11507" y="14455"/>
                    </a:cubicBezTo>
                    <a:cubicBezTo>
                      <a:pt x="10461" y="14740"/>
                      <a:pt x="9320" y="14550"/>
                      <a:pt x="8083" y="13979"/>
                    </a:cubicBezTo>
                    <a:lnTo>
                      <a:pt x="0" y="9985"/>
                    </a:lnTo>
                    <a:lnTo>
                      <a:pt x="1331" y="7322"/>
                    </a:lnTo>
                    <a:lnTo>
                      <a:pt x="9224" y="11221"/>
                    </a:lnTo>
                    <a:cubicBezTo>
                      <a:pt x="10936" y="12077"/>
                      <a:pt x="12172" y="11412"/>
                      <a:pt x="12743" y="10270"/>
                    </a:cubicBezTo>
                    <a:cubicBezTo>
                      <a:pt x="13599" y="8464"/>
                      <a:pt x="13123" y="7418"/>
                      <a:pt x="11697" y="6562"/>
                    </a:cubicBezTo>
                    <a:lnTo>
                      <a:pt x="3709" y="2663"/>
                    </a:lnTo>
                    <a:lnTo>
                      <a:pt x="5040" y="0"/>
                    </a:lnTo>
                    <a:lnTo>
                      <a:pt x="12933" y="3899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82" name="Frihåndsform: figur 81">
                <a:extLst>
                  <a:ext uri="{FF2B5EF4-FFF2-40B4-BE49-F238E27FC236}">
                    <a16:creationId xmlns:a16="http://schemas.microsoft.com/office/drawing/2014/main" id="{2A49063F-F5AA-428F-9481-95BA2E8E84A5}"/>
                  </a:ext>
                </a:extLst>
              </p:cNvPr>
              <p:cNvSpPr/>
              <p:nvPr/>
            </p:nvSpPr>
            <p:spPr>
              <a:xfrm>
                <a:off x="10233418" y="703431"/>
                <a:ext cx="15881" cy="11126"/>
              </a:xfrm>
              <a:custGeom>
                <a:avLst/>
                <a:gdLst>
                  <a:gd name="connsiteX0" fmla="*/ 14740 w 15881"/>
                  <a:gd name="connsiteY0" fmla="*/ 11126 h 11126"/>
                  <a:gd name="connsiteX1" fmla="*/ 4660 w 15881"/>
                  <a:gd name="connsiteY1" fmla="*/ 9129 h 11126"/>
                  <a:gd name="connsiteX2" fmla="*/ 761 w 15881"/>
                  <a:gd name="connsiteY2" fmla="*/ 8559 h 11126"/>
                  <a:gd name="connsiteX3" fmla="*/ 0 w 15881"/>
                  <a:gd name="connsiteY3" fmla="*/ 8464 h 11126"/>
                  <a:gd name="connsiteX4" fmla="*/ 571 w 15881"/>
                  <a:gd name="connsiteY4" fmla="*/ 0 h 11126"/>
                  <a:gd name="connsiteX5" fmla="*/ 4374 w 15881"/>
                  <a:gd name="connsiteY5" fmla="*/ 475 h 11126"/>
                  <a:gd name="connsiteX6" fmla="*/ 15881 w 15881"/>
                  <a:gd name="connsiteY6" fmla="*/ 2663 h 11126"/>
                  <a:gd name="connsiteX7" fmla="*/ 14740 w 15881"/>
                  <a:gd name="connsiteY7" fmla="*/ 11126 h 111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5881" h="11126">
                    <a:moveTo>
                      <a:pt x="14740" y="11126"/>
                    </a:moveTo>
                    <a:cubicBezTo>
                      <a:pt x="11412" y="10366"/>
                      <a:pt x="7988" y="9605"/>
                      <a:pt x="4660" y="9129"/>
                    </a:cubicBezTo>
                    <a:cubicBezTo>
                      <a:pt x="3328" y="8939"/>
                      <a:pt x="2092" y="8749"/>
                      <a:pt x="761" y="8559"/>
                    </a:cubicBezTo>
                    <a:cubicBezTo>
                      <a:pt x="475" y="8559"/>
                      <a:pt x="285" y="8559"/>
                      <a:pt x="0" y="8464"/>
                    </a:cubicBezTo>
                    <a:lnTo>
                      <a:pt x="571" y="0"/>
                    </a:lnTo>
                    <a:cubicBezTo>
                      <a:pt x="2377" y="285"/>
                      <a:pt x="3804" y="475"/>
                      <a:pt x="4374" y="475"/>
                    </a:cubicBezTo>
                    <a:cubicBezTo>
                      <a:pt x="8273" y="1141"/>
                      <a:pt x="11982" y="1807"/>
                      <a:pt x="15881" y="2663"/>
                    </a:cubicBezTo>
                    <a:lnTo>
                      <a:pt x="14740" y="11126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83" name="Frihåndsform: figur 82">
                <a:extLst>
                  <a:ext uri="{FF2B5EF4-FFF2-40B4-BE49-F238E27FC236}">
                    <a16:creationId xmlns:a16="http://schemas.microsoft.com/office/drawing/2014/main" id="{98B80A7F-1C55-4C52-82FB-FB014426F9E6}"/>
                  </a:ext>
                </a:extLst>
              </p:cNvPr>
              <p:cNvSpPr/>
              <p:nvPr/>
            </p:nvSpPr>
            <p:spPr>
              <a:xfrm>
                <a:off x="10160479" y="703431"/>
                <a:ext cx="15786" cy="11031"/>
              </a:xfrm>
              <a:custGeom>
                <a:avLst/>
                <a:gdLst>
                  <a:gd name="connsiteX0" fmla="*/ 15786 w 15786"/>
                  <a:gd name="connsiteY0" fmla="*/ 8369 h 11031"/>
                  <a:gd name="connsiteX1" fmla="*/ 14360 w 15786"/>
                  <a:gd name="connsiteY1" fmla="*/ 8559 h 11031"/>
                  <a:gd name="connsiteX2" fmla="*/ 10556 w 15786"/>
                  <a:gd name="connsiteY2" fmla="*/ 9129 h 11031"/>
                  <a:gd name="connsiteX3" fmla="*/ 951 w 15786"/>
                  <a:gd name="connsiteY3" fmla="*/ 11031 h 11031"/>
                  <a:gd name="connsiteX4" fmla="*/ 0 w 15786"/>
                  <a:gd name="connsiteY4" fmla="*/ 2758 h 11031"/>
                  <a:gd name="connsiteX5" fmla="*/ 11982 w 15786"/>
                  <a:gd name="connsiteY5" fmla="*/ 475 h 11031"/>
                  <a:gd name="connsiteX6" fmla="*/ 15120 w 15786"/>
                  <a:gd name="connsiteY6" fmla="*/ 0 h 11031"/>
                  <a:gd name="connsiteX7" fmla="*/ 15786 w 15786"/>
                  <a:gd name="connsiteY7" fmla="*/ 8369 h 110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5786" h="11031">
                    <a:moveTo>
                      <a:pt x="15786" y="8369"/>
                    </a:moveTo>
                    <a:cubicBezTo>
                      <a:pt x="15311" y="8464"/>
                      <a:pt x="14835" y="8559"/>
                      <a:pt x="14360" y="8559"/>
                    </a:cubicBezTo>
                    <a:cubicBezTo>
                      <a:pt x="13028" y="8749"/>
                      <a:pt x="11792" y="8939"/>
                      <a:pt x="10556" y="9129"/>
                    </a:cubicBezTo>
                    <a:cubicBezTo>
                      <a:pt x="7322" y="9700"/>
                      <a:pt x="4089" y="10270"/>
                      <a:pt x="951" y="11031"/>
                    </a:cubicBezTo>
                    <a:lnTo>
                      <a:pt x="0" y="2758"/>
                    </a:lnTo>
                    <a:cubicBezTo>
                      <a:pt x="3994" y="1902"/>
                      <a:pt x="7988" y="1141"/>
                      <a:pt x="11982" y="475"/>
                    </a:cubicBezTo>
                    <a:cubicBezTo>
                      <a:pt x="12458" y="380"/>
                      <a:pt x="13599" y="190"/>
                      <a:pt x="15120" y="0"/>
                    </a:cubicBezTo>
                    <a:lnTo>
                      <a:pt x="15786" y="8369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84" name="Frihåndsform: figur 83">
                <a:extLst>
                  <a:ext uri="{FF2B5EF4-FFF2-40B4-BE49-F238E27FC236}">
                    <a16:creationId xmlns:a16="http://schemas.microsoft.com/office/drawing/2014/main" id="{97B7CA60-A538-4D74-A8C9-6D0542107C1E}"/>
                  </a:ext>
                </a:extLst>
              </p:cNvPr>
              <p:cNvSpPr/>
              <p:nvPr/>
            </p:nvSpPr>
            <p:spPr>
              <a:xfrm>
                <a:off x="10328325" y="956676"/>
                <a:ext cx="15141" cy="13976"/>
              </a:xfrm>
              <a:custGeom>
                <a:avLst/>
                <a:gdLst>
                  <a:gd name="connsiteX0" fmla="*/ 0 w 15141"/>
                  <a:gd name="connsiteY0" fmla="*/ 9317 h 13976"/>
                  <a:gd name="connsiteX1" fmla="*/ 2092 w 15141"/>
                  <a:gd name="connsiteY1" fmla="*/ 3611 h 13976"/>
                  <a:gd name="connsiteX2" fmla="*/ 10080 w 15141"/>
                  <a:gd name="connsiteY2" fmla="*/ 568 h 13976"/>
                  <a:gd name="connsiteX3" fmla="*/ 14740 w 15141"/>
                  <a:gd name="connsiteY3" fmla="*/ 8366 h 13976"/>
                  <a:gd name="connsiteX4" fmla="*/ 12648 w 15141"/>
                  <a:gd name="connsiteY4" fmla="*/ 13977 h 13976"/>
                  <a:gd name="connsiteX5" fmla="*/ 0 w 15141"/>
                  <a:gd name="connsiteY5" fmla="*/ 9317 h 13976"/>
                  <a:gd name="connsiteX6" fmla="*/ 11507 w 15141"/>
                  <a:gd name="connsiteY6" fmla="*/ 10743 h 13976"/>
                  <a:gd name="connsiteX7" fmla="*/ 12458 w 15141"/>
                  <a:gd name="connsiteY7" fmla="*/ 8081 h 13976"/>
                  <a:gd name="connsiteX8" fmla="*/ 9224 w 15141"/>
                  <a:gd name="connsiteY8" fmla="*/ 3611 h 13976"/>
                  <a:gd name="connsiteX9" fmla="*/ 4089 w 15141"/>
                  <a:gd name="connsiteY9" fmla="*/ 5133 h 13976"/>
                  <a:gd name="connsiteX10" fmla="*/ 3138 w 15141"/>
                  <a:gd name="connsiteY10" fmla="*/ 7700 h 13976"/>
                  <a:gd name="connsiteX11" fmla="*/ 11507 w 15141"/>
                  <a:gd name="connsiteY11" fmla="*/ 10743 h 139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5141" h="13976">
                    <a:moveTo>
                      <a:pt x="0" y="9317"/>
                    </a:moveTo>
                    <a:lnTo>
                      <a:pt x="2092" y="3611"/>
                    </a:lnTo>
                    <a:cubicBezTo>
                      <a:pt x="3709" y="-763"/>
                      <a:pt x="7703" y="-288"/>
                      <a:pt x="10080" y="568"/>
                    </a:cubicBezTo>
                    <a:cubicBezTo>
                      <a:pt x="12743" y="1614"/>
                      <a:pt x="16357" y="4182"/>
                      <a:pt x="14740" y="8366"/>
                    </a:cubicBezTo>
                    <a:lnTo>
                      <a:pt x="12648" y="13977"/>
                    </a:lnTo>
                    <a:lnTo>
                      <a:pt x="0" y="9317"/>
                    </a:lnTo>
                    <a:close/>
                    <a:moveTo>
                      <a:pt x="11507" y="10743"/>
                    </a:moveTo>
                    <a:lnTo>
                      <a:pt x="12458" y="8081"/>
                    </a:lnTo>
                    <a:cubicBezTo>
                      <a:pt x="13314" y="5893"/>
                      <a:pt x="11412" y="4277"/>
                      <a:pt x="9224" y="3611"/>
                    </a:cubicBezTo>
                    <a:cubicBezTo>
                      <a:pt x="5516" y="2185"/>
                      <a:pt x="4565" y="3896"/>
                      <a:pt x="4089" y="5133"/>
                    </a:cubicBezTo>
                    <a:lnTo>
                      <a:pt x="3138" y="7700"/>
                    </a:lnTo>
                    <a:lnTo>
                      <a:pt x="11507" y="10743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</p:grpSp>
        <p:sp>
          <p:nvSpPr>
            <p:cNvPr id="30" name="Frihåndsform: figur 29">
              <a:extLst>
                <a:ext uri="{FF2B5EF4-FFF2-40B4-BE49-F238E27FC236}">
                  <a16:creationId xmlns:a16="http://schemas.microsoft.com/office/drawing/2014/main" id="{4D65B5E8-6959-470F-B880-A9C38B00219A}"/>
                </a:ext>
              </a:extLst>
            </p:cNvPr>
            <p:cNvSpPr/>
            <p:nvPr/>
          </p:nvSpPr>
          <p:spPr>
            <a:xfrm>
              <a:off x="10300366" y="1000418"/>
              <a:ext cx="14835" cy="14264"/>
            </a:xfrm>
            <a:custGeom>
              <a:avLst/>
              <a:gdLst>
                <a:gd name="connsiteX0" fmla="*/ 14835 w 14835"/>
                <a:gd name="connsiteY0" fmla="*/ 12077 h 14264"/>
                <a:gd name="connsiteX1" fmla="*/ 12933 w 14835"/>
                <a:gd name="connsiteY1" fmla="*/ 14265 h 14264"/>
                <a:gd name="connsiteX2" fmla="*/ 4565 w 14835"/>
                <a:gd name="connsiteY2" fmla="*/ 6942 h 14264"/>
                <a:gd name="connsiteX3" fmla="*/ 1807 w 14835"/>
                <a:gd name="connsiteY3" fmla="*/ 10080 h 14264"/>
                <a:gd name="connsiteX4" fmla="*/ 0 w 14835"/>
                <a:gd name="connsiteY4" fmla="*/ 8464 h 14264"/>
                <a:gd name="connsiteX5" fmla="*/ 7322 w 14835"/>
                <a:gd name="connsiteY5" fmla="*/ 0 h 14264"/>
                <a:gd name="connsiteX6" fmla="*/ 9129 w 14835"/>
                <a:gd name="connsiteY6" fmla="*/ 1617 h 14264"/>
                <a:gd name="connsiteX7" fmla="*/ 6467 w 14835"/>
                <a:gd name="connsiteY7" fmla="*/ 4755 h 14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835" h="14264">
                  <a:moveTo>
                    <a:pt x="14835" y="12077"/>
                  </a:moveTo>
                  <a:lnTo>
                    <a:pt x="12933" y="14265"/>
                  </a:lnTo>
                  <a:lnTo>
                    <a:pt x="4565" y="6942"/>
                  </a:lnTo>
                  <a:lnTo>
                    <a:pt x="1807" y="10080"/>
                  </a:lnTo>
                  <a:lnTo>
                    <a:pt x="0" y="8464"/>
                  </a:lnTo>
                  <a:lnTo>
                    <a:pt x="7322" y="0"/>
                  </a:lnTo>
                  <a:lnTo>
                    <a:pt x="9129" y="1617"/>
                  </a:lnTo>
                  <a:lnTo>
                    <a:pt x="6467" y="4755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31" name="Frihåndsform: figur 30">
              <a:extLst>
                <a:ext uri="{FF2B5EF4-FFF2-40B4-BE49-F238E27FC236}">
                  <a16:creationId xmlns:a16="http://schemas.microsoft.com/office/drawing/2014/main" id="{104309B9-1BF2-40B7-858D-1444EE87492E}"/>
                </a:ext>
              </a:extLst>
            </p:cNvPr>
            <p:cNvSpPr/>
            <p:nvPr/>
          </p:nvSpPr>
          <p:spPr>
            <a:xfrm>
              <a:off x="10313490" y="983491"/>
              <a:ext cx="15215" cy="13218"/>
            </a:xfrm>
            <a:custGeom>
              <a:avLst/>
              <a:gdLst>
                <a:gd name="connsiteX0" fmla="*/ 15216 w 15215"/>
                <a:gd name="connsiteY0" fmla="*/ 10746 h 13218"/>
                <a:gd name="connsiteX1" fmla="*/ 13694 w 15215"/>
                <a:gd name="connsiteY1" fmla="*/ 13218 h 13218"/>
                <a:gd name="connsiteX2" fmla="*/ 4279 w 15215"/>
                <a:gd name="connsiteY2" fmla="*/ 7322 h 13218"/>
                <a:gd name="connsiteX3" fmla="*/ 2092 w 15215"/>
                <a:gd name="connsiteY3" fmla="*/ 10841 h 13218"/>
                <a:gd name="connsiteX4" fmla="*/ 0 w 15215"/>
                <a:gd name="connsiteY4" fmla="*/ 9605 h 13218"/>
                <a:gd name="connsiteX5" fmla="*/ 5991 w 15215"/>
                <a:gd name="connsiteY5" fmla="*/ 0 h 13218"/>
                <a:gd name="connsiteX6" fmla="*/ 7988 w 15215"/>
                <a:gd name="connsiteY6" fmla="*/ 1331 h 13218"/>
                <a:gd name="connsiteX7" fmla="*/ 5801 w 15215"/>
                <a:gd name="connsiteY7" fmla="*/ 4850 h 13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215" h="13218">
                  <a:moveTo>
                    <a:pt x="15216" y="10746"/>
                  </a:moveTo>
                  <a:lnTo>
                    <a:pt x="13694" y="13218"/>
                  </a:lnTo>
                  <a:lnTo>
                    <a:pt x="4279" y="7322"/>
                  </a:lnTo>
                  <a:lnTo>
                    <a:pt x="2092" y="10841"/>
                  </a:lnTo>
                  <a:lnTo>
                    <a:pt x="0" y="9605"/>
                  </a:lnTo>
                  <a:lnTo>
                    <a:pt x="5991" y="0"/>
                  </a:lnTo>
                  <a:lnTo>
                    <a:pt x="7988" y="1331"/>
                  </a:lnTo>
                  <a:lnTo>
                    <a:pt x="5801" y="4850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grpSp>
          <p:nvGrpSpPr>
            <p:cNvPr id="32" name="dasdasda">
              <a:extLst>
                <a:ext uri="{FF2B5EF4-FFF2-40B4-BE49-F238E27FC236}">
                  <a16:creationId xmlns:a16="http://schemas.microsoft.com/office/drawing/2014/main" id="{96767F29-4E6F-456B-81EF-AD1D385EA1E5}"/>
                </a:ext>
              </a:extLst>
            </p:cNvPr>
            <p:cNvGrpSpPr/>
            <p:nvPr/>
          </p:nvGrpSpPr>
          <p:grpSpPr>
            <a:xfrm>
              <a:off x="10165712" y="777131"/>
              <a:ext cx="182305" cy="281209"/>
              <a:chOff x="10165712" y="777131"/>
              <a:chExt cx="182305" cy="281209"/>
            </a:xfrm>
            <a:solidFill>
              <a:srgbClr val="EBEBEB"/>
            </a:solidFill>
          </p:grpSpPr>
          <p:sp>
            <p:nvSpPr>
              <p:cNvPr id="76" name="Frihåndsform: figur 75">
                <a:extLst>
                  <a:ext uri="{FF2B5EF4-FFF2-40B4-BE49-F238E27FC236}">
                    <a16:creationId xmlns:a16="http://schemas.microsoft.com/office/drawing/2014/main" id="{CD302D38-D4C6-4922-9645-F3C560D73B96}"/>
                  </a:ext>
                </a:extLst>
              </p:cNvPr>
              <p:cNvSpPr/>
              <p:nvPr/>
            </p:nvSpPr>
            <p:spPr>
              <a:xfrm>
                <a:off x="10333833" y="941053"/>
                <a:ext cx="14184" cy="13549"/>
              </a:xfrm>
              <a:custGeom>
                <a:avLst/>
                <a:gdLst>
                  <a:gd name="connsiteX0" fmla="*/ 198 w 14184"/>
                  <a:gd name="connsiteY0" fmla="*/ 5065 h 13549"/>
                  <a:gd name="connsiteX1" fmla="*/ 8661 w 14184"/>
                  <a:gd name="connsiteY1" fmla="*/ 311 h 13549"/>
                  <a:gd name="connsiteX2" fmla="*/ 13987 w 14184"/>
                  <a:gd name="connsiteY2" fmla="*/ 8489 h 13549"/>
                  <a:gd name="connsiteX3" fmla="*/ 5523 w 14184"/>
                  <a:gd name="connsiteY3" fmla="*/ 13244 h 13549"/>
                  <a:gd name="connsiteX4" fmla="*/ 198 w 14184"/>
                  <a:gd name="connsiteY4" fmla="*/ 5065 h 13549"/>
                  <a:gd name="connsiteX5" fmla="*/ 11704 w 14184"/>
                  <a:gd name="connsiteY5" fmla="*/ 8108 h 13549"/>
                  <a:gd name="connsiteX6" fmla="*/ 7996 w 14184"/>
                  <a:gd name="connsiteY6" fmla="*/ 3354 h 13549"/>
                  <a:gd name="connsiteX7" fmla="*/ 2480 w 14184"/>
                  <a:gd name="connsiteY7" fmla="*/ 5826 h 13549"/>
                  <a:gd name="connsiteX8" fmla="*/ 6189 w 14184"/>
                  <a:gd name="connsiteY8" fmla="*/ 10581 h 13549"/>
                  <a:gd name="connsiteX9" fmla="*/ 11704 w 14184"/>
                  <a:gd name="connsiteY9" fmla="*/ 8108 h 135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4184" h="13549">
                    <a:moveTo>
                      <a:pt x="198" y="5065"/>
                    </a:moveTo>
                    <a:cubicBezTo>
                      <a:pt x="578" y="3259"/>
                      <a:pt x="2575" y="-1211"/>
                      <a:pt x="8661" y="311"/>
                    </a:cubicBezTo>
                    <a:cubicBezTo>
                      <a:pt x="14843" y="1832"/>
                      <a:pt x="14367" y="6682"/>
                      <a:pt x="13987" y="8489"/>
                    </a:cubicBezTo>
                    <a:cubicBezTo>
                      <a:pt x="13606" y="10201"/>
                      <a:pt x="11609" y="14765"/>
                      <a:pt x="5523" y="13244"/>
                    </a:cubicBezTo>
                    <a:cubicBezTo>
                      <a:pt x="-658" y="11722"/>
                      <a:pt x="-183" y="6872"/>
                      <a:pt x="198" y="5065"/>
                    </a:cubicBezTo>
                    <a:moveTo>
                      <a:pt x="11704" y="8108"/>
                    </a:moveTo>
                    <a:cubicBezTo>
                      <a:pt x="12085" y="6587"/>
                      <a:pt x="11704" y="4305"/>
                      <a:pt x="7996" y="3354"/>
                    </a:cubicBezTo>
                    <a:cubicBezTo>
                      <a:pt x="4287" y="2403"/>
                      <a:pt x="2860" y="4305"/>
                      <a:pt x="2480" y="5826"/>
                    </a:cubicBezTo>
                    <a:cubicBezTo>
                      <a:pt x="2100" y="7348"/>
                      <a:pt x="2480" y="9725"/>
                      <a:pt x="6189" y="10581"/>
                    </a:cubicBezTo>
                    <a:cubicBezTo>
                      <a:pt x="9898" y="11532"/>
                      <a:pt x="11324" y="9630"/>
                      <a:pt x="11704" y="8108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77" name="Frihåndsform: figur 76">
                <a:extLst>
                  <a:ext uri="{FF2B5EF4-FFF2-40B4-BE49-F238E27FC236}">
                    <a16:creationId xmlns:a16="http://schemas.microsoft.com/office/drawing/2014/main" id="{E635BC86-A7CE-4685-B507-F2ECAEE7385A}"/>
                  </a:ext>
                </a:extLst>
              </p:cNvPr>
              <p:cNvSpPr/>
              <p:nvPr/>
            </p:nvSpPr>
            <p:spPr>
              <a:xfrm>
                <a:off x="10197947" y="777131"/>
                <a:ext cx="13884" cy="31762"/>
              </a:xfrm>
              <a:custGeom>
                <a:avLst/>
                <a:gdLst>
                  <a:gd name="connsiteX0" fmla="*/ 10841 w 13884"/>
                  <a:gd name="connsiteY0" fmla="*/ 31762 h 31762"/>
                  <a:gd name="connsiteX1" fmla="*/ 3233 w 13884"/>
                  <a:gd name="connsiteY1" fmla="*/ 31762 h 31762"/>
                  <a:gd name="connsiteX2" fmla="*/ 1902 w 13884"/>
                  <a:gd name="connsiteY2" fmla="*/ 26912 h 31762"/>
                  <a:gd name="connsiteX3" fmla="*/ 285 w 13884"/>
                  <a:gd name="connsiteY3" fmla="*/ 20731 h 31762"/>
                  <a:gd name="connsiteX4" fmla="*/ 0 w 13884"/>
                  <a:gd name="connsiteY4" fmla="*/ 16642 h 31762"/>
                  <a:gd name="connsiteX5" fmla="*/ 3899 w 13884"/>
                  <a:gd name="connsiteY5" fmla="*/ 0 h 31762"/>
                  <a:gd name="connsiteX6" fmla="*/ 4089 w 13884"/>
                  <a:gd name="connsiteY6" fmla="*/ 95 h 31762"/>
                  <a:gd name="connsiteX7" fmla="*/ 7132 w 13884"/>
                  <a:gd name="connsiteY7" fmla="*/ 951 h 31762"/>
                  <a:gd name="connsiteX8" fmla="*/ 10080 w 13884"/>
                  <a:gd name="connsiteY8" fmla="*/ 95 h 31762"/>
                  <a:gd name="connsiteX9" fmla="*/ 13884 w 13884"/>
                  <a:gd name="connsiteY9" fmla="*/ 16737 h 31762"/>
                  <a:gd name="connsiteX10" fmla="*/ 13599 w 13884"/>
                  <a:gd name="connsiteY10" fmla="*/ 20731 h 31762"/>
                  <a:gd name="connsiteX11" fmla="*/ 12077 w 13884"/>
                  <a:gd name="connsiteY11" fmla="*/ 27198 h 31762"/>
                  <a:gd name="connsiteX12" fmla="*/ 10841 w 13884"/>
                  <a:gd name="connsiteY12" fmla="*/ 31762 h 317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3884" h="31762">
                    <a:moveTo>
                      <a:pt x="10841" y="31762"/>
                    </a:moveTo>
                    <a:lnTo>
                      <a:pt x="3233" y="31762"/>
                    </a:lnTo>
                    <a:cubicBezTo>
                      <a:pt x="3043" y="30241"/>
                      <a:pt x="2473" y="28624"/>
                      <a:pt x="1902" y="26912"/>
                    </a:cubicBezTo>
                    <a:cubicBezTo>
                      <a:pt x="1236" y="25010"/>
                      <a:pt x="475" y="22918"/>
                      <a:pt x="285" y="20731"/>
                    </a:cubicBezTo>
                    <a:cubicBezTo>
                      <a:pt x="95" y="19400"/>
                      <a:pt x="0" y="18068"/>
                      <a:pt x="0" y="16642"/>
                    </a:cubicBezTo>
                    <a:cubicBezTo>
                      <a:pt x="0" y="9985"/>
                      <a:pt x="1712" y="3233"/>
                      <a:pt x="3899" y="0"/>
                    </a:cubicBezTo>
                    <a:cubicBezTo>
                      <a:pt x="3994" y="95"/>
                      <a:pt x="3994" y="95"/>
                      <a:pt x="4089" y="95"/>
                    </a:cubicBezTo>
                    <a:cubicBezTo>
                      <a:pt x="4945" y="666"/>
                      <a:pt x="5991" y="951"/>
                      <a:pt x="7132" y="951"/>
                    </a:cubicBezTo>
                    <a:cubicBezTo>
                      <a:pt x="8178" y="951"/>
                      <a:pt x="9224" y="666"/>
                      <a:pt x="10080" y="95"/>
                    </a:cubicBezTo>
                    <a:cubicBezTo>
                      <a:pt x="12172" y="3423"/>
                      <a:pt x="13884" y="10175"/>
                      <a:pt x="13884" y="16737"/>
                    </a:cubicBezTo>
                    <a:cubicBezTo>
                      <a:pt x="13884" y="18068"/>
                      <a:pt x="13789" y="19400"/>
                      <a:pt x="13599" y="20731"/>
                    </a:cubicBezTo>
                    <a:cubicBezTo>
                      <a:pt x="13314" y="23013"/>
                      <a:pt x="12648" y="25106"/>
                      <a:pt x="12077" y="27198"/>
                    </a:cubicBezTo>
                    <a:cubicBezTo>
                      <a:pt x="11507" y="28814"/>
                      <a:pt x="11031" y="30336"/>
                      <a:pt x="10841" y="31762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78" name="Frihåndsform: figur 77">
                <a:extLst>
                  <a:ext uri="{FF2B5EF4-FFF2-40B4-BE49-F238E27FC236}">
                    <a16:creationId xmlns:a16="http://schemas.microsoft.com/office/drawing/2014/main" id="{D71F3E41-A104-4504-8F7E-1A3ED6782DAD}"/>
                  </a:ext>
                </a:extLst>
              </p:cNvPr>
              <p:cNvSpPr/>
              <p:nvPr/>
            </p:nvSpPr>
            <p:spPr>
              <a:xfrm>
                <a:off x="10278753" y="1023978"/>
                <a:ext cx="14064" cy="14313"/>
              </a:xfrm>
              <a:custGeom>
                <a:avLst/>
                <a:gdLst>
                  <a:gd name="connsiteX0" fmla="*/ 2974 w 14064"/>
                  <a:gd name="connsiteY0" fmla="*/ 1356 h 14313"/>
                  <a:gd name="connsiteX1" fmla="*/ 12484 w 14064"/>
                  <a:gd name="connsiteY1" fmla="*/ 3353 h 14313"/>
                  <a:gd name="connsiteX2" fmla="*/ 11152 w 14064"/>
                  <a:gd name="connsiteY2" fmla="*/ 12958 h 14313"/>
                  <a:gd name="connsiteX3" fmla="*/ 1643 w 14064"/>
                  <a:gd name="connsiteY3" fmla="*/ 10960 h 14313"/>
                  <a:gd name="connsiteX4" fmla="*/ 2974 w 14064"/>
                  <a:gd name="connsiteY4" fmla="*/ 1356 h 14313"/>
                  <a:gd name="connsiteX5" fmla="*/ 9821 w 14064"/>
                  <a:gd name="connsiteY5" fmla="*/ 10865 h 14313"/>
                  <a:gd name="connsiteX6" fmla="*/ 10201 w 14064"/>
                  <a:gd name="connsiteY6" fmla="*/ 4874 h 14313"/>
                  <a:gd name="connsiteX7" fmla="*/ 4400 w 14064"/>
                  <a:gd name="connsiteY7" fmla="*/ 3163 h 14313"/>
                  <a:gd name="connsiteX8" fmla="*/ 4020 w 14064"/>
                  <a:gd name="connsiteY8" fmla="*/ 9154 h 14313"/>
                  <a:gd name="connsiteX9" fmla="*/ 9821 w 14064"/>
                  <a:gd name="connsiteY9" fmla="*/ 10865 h 14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4064" h="14313">
                    <a:moveTo>
                      <a:pt x="2974" y="1356"/>
                    </a:moveTo>
                    <a:cubicBezTo>
                      <a:pt x="4495" y="310"/>
                      <a:pt x="8870" y="-1878"/>
                      <a:pt x="12484" y="3353"/>
                    </a:cubicBezTo>
                    <a:cubicBezTo>
                      <a:pt x="16097" y="8583"/>
                      <a:pt x="12579" y="11911"/>
                      <a:pt x="11152" y="12958"/>
                    </a:cubicBezTo>
                    <a:cubicBezTo>
                      <a:pt x="9631" y="14004"/>
                      <a:pt x="5351" y="16191"/>
                      <a:pt x="1643" y="10960"/>
                    </a:cubicBezTo>
                    <a:cubicBezTo>
                      <a:pt x="-2066" y="5825"/>
                      <a:pt x="1452" y="2402"/>
                      <a:pt x="2974" y="1356"/>
                    </a:cubicBezTo>
                    <a:moveTo>
                      <a:pt x="9821" y="10865"/>
                    </a:moveTo>
                    <a:cubicBezTo>
                      <a:pt x="11057" y="9914"/>
                      <a:pt x="12389" y="7917"/>
                      <a:pt x="10201" y="4874"/>
                    </a:cubicBezTo>
                    <a:cubicBezTo>
                      <a:pt x="8014" y="1736"/>
                      <a:pt x="5637" y="2212"/>
                      <a:pt x="4400" y="3163"/>
                    </a:cubicBezTo>
                    <a:cubicBezTo>
                      <a:pt x="3164" y="4018"/>
                      <a:pt x="1833" y="6111"/>
                      <a:pt x="4020" y="9154"/>
                    </a:cubicBezTo>
                    <a:cubicBezTo>
                      <a:pt x="6207" y="12292"/>
                      <a:pt x="8585" y="11816"/>
                      <a:pt x="9821" y="10865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79" name="Frihåndsform: figur 78">
                <a:extLst>
                  <a:ext uri="{FF2B5EF4-FFF2-40B4-BE49-F238E27FC236}">
                    <a16:creationId xmlns:a16="http://schemas.microsoft.com/office/drawing/2014/main" id="{4DB71508-857A-45E5-A6A2-A04A61A193C0}"/>
                  </a:ext>
                </a:extLst>
              </p:cNvPr>
              <p:cNvSpPr/>
              <p:nvPr/>
            </p:nvSpPr>
            <p:spPr>
              <a:xfrm>
                <a:off x="10165712" y="1043402"/>
                <a:ext cx="13025" cy="14937"/>
              </a:xfrm>
              <a:custGeom>
                <a:avLst/>
                <a:gdLst>
                  <a:gd name="connsiteX0" fmla="*/ 11028 w 13025"/>
                  <a:gd name="connsiteY0" fmla="*/ 10936 h 14937"/>
                  <a:gd name="connsiteX1" fmla="*/ 4372 w 13025"/>
                  <a:gd name="connsiteY1" fmla="*/ 14740 h 14937"/>
                  <a:gd name="connsiteX2" fmla="*/ 473 w 13025"/>
                  <a:gd name="connsiteY2" fmla="*/ 12172 h 14937"/>
                  <a:gd name="connsiteX3" fmla="*/ 187 w 13025"/>
                  <a:gd name="connsiteY3" fmla="*/ 8749 h 14937"/>
                  <a:gd name="connsiteX4" fmla="*/ 2184 w 13025"/>
                  <a:gd name="connsiteY4" fmla="*/ 0 h 14937"/>
                  <a:gd name="connsiteX5" fmla="*/ 5037 w 13025"/>
                  <a:gd name="connsiteY5" fmla="*/ 666 h 14937"/>
                  <a:gd name="connsiteX6" fmla="*/ 3135 w 13025"/>
                  <a:gd name="connsiteY6" fmla="*/ 9224 h 14937"/>
                  <a:gd name="connsiteX7" fmla="*/ 4942 w 13025"/>
                  <a:gd name="connsiteY7" fmla="*/ 12363 h 14937"/>
                  <a:gd name="connsiteX8" fmla="*/ 8271 w 13025"/>
                  <a:gd name="connsiteY8" fmla="*/ 10461 h 14937"/>
                  <a:gd name="connsiteX9" fmla="*/ 10173 w 13025"/>
                  <a:gd name="connsiteY9" fmla="*/ 1712 h 14937"/>
                  <a:gd name="connsiteX10" fmla="*/ 13025 w 13025"/>
                  <a:gd name="connsiteY10" fmla="*/ 2377 h 14937"/>
                  <a:gd name="connsiteX11" fmla="*/ 11028 w 13025"/>
                  <a:gd name="connsiteY11" fmla="*/ 10936 h 149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3025" h="14937">
                    <a:moveTo>
                      <a:pt x="11028" y="10936"/>
                    </a:moveTo>
                    <a:cubicBezTo>
                      <a:pt x="10268" y="14455"/>
                      <a:pt x="7795" y="15406"/>
                      <a:pt x="4372" y="14740"/>
                    </a:cubicBezTo>
                    <a:cubicBezTo>
                      <a:pt x="3135" y="14455"/>
                      <a:pt x="1329" y="13789"/>
                      <a:pt x="473" y="12172"/>
                    </a:cubicBezTo>
                    <a:cubicBezTo>
                      <a:pt x="-98" y="11221"/>
                      <a:pt x="-98" y="10080"/>
                      <a:pt x="187" y="8749"/>
                    </a:cubicBezTo>
                    <a:lnTo>
                      <a:pt x="2184" y="0"/>
                    </a:lnTo>
                    <a:lnTo>
                      <a:pt x="5037" y="666"/>
                    </a:lnTo>
                    <a:lnTo>
                      <a:pt x="3135" y="9224"/>
                    </a:lnTo>
                    <a:cubicBezTo>
                      <a:pt x="2755" y="11031"/>
                      <a:pt x="3611" y="12077"/>
                      <a:pt x="4942" y="12363"/>
                    </a:cubicBezTo>
                    <a:cubicBezTo>
                      <a:pt x="6844" y="12743"/>
                      <a:pt x="7890" y="12077"/>
                      <a:pt x="8271" y="10461"/>
                    </a:cubicBezTo>
                    <a:lnTo>
                      <a:pt x="10173" y="1712"/>
                    </a:lnTo>
                    <a:lnTo>
                      <a:pt x="13025" y="2377"/>
                    </a:lnTo>
                    <a:lnTo>
                      <a:pt x="11028" y="10936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</p:grpSp>
        <p:sp>
          <p:nvSpPr>
            <p:cNvPr id="33" name="Frihåndsform: figur 32">
              <a:extLst>
                <a:ext uri="{FF2B5EF4-FFF2-40B4-BE49-F238E27FC236}">
                  <a16:creationId xmlns:a16="http://schemas.microsoft.com/office/drawing/2014/main" id="{342D0C30-3181-4935-BC0D-DB449E0E8EFF}"/>
                </a:ext>
              </a:extLst>
            </p:cNvPr>
            <p:cNvSpPr/>
            <p:nvPr/>
          </p:nvSpPr>
          <p:spPr>
            <a:xfrm>
              <a:off x="10079076" y="984918"/>
              <a:ext cx="13313" cy="8653"/>
            </a:xfrm>
            <a:custGeom>
              <a:avLst/>
              <a:gdLst>
                <a:gd name="connsiteX0" fmla="*/ 0 w 13313"/>
                <a:gd name="connsiteY0" fmla="*/ 6181 h 8653"/>
                <a:gd name="connsiteX1" fmla="*/ 1236 w 13313"/>
                <a:gd name="connsiteY1" fmla="*/ 8654 h 8653"/>
                <a:gd name="connsiteX2" fmla="*/ 13314 w 13313"/>
                <a:gd name="connsiteY2" fmla="*/ 2473 h 8653"/>
                <a:gd name="connsiteX3" fmla="*/ 12077 w 13313"/>
                <a:gd name="connsiteY3" fmla="*/ 0 h 8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13" h="8653">
                  <a:moveTo>
                    <a:pt x="0" y="6181"/>
                  </a:moveTo>
                  <a:lnTo>
                    <a:pt x="1236" y="8654"/>
                  </a:lnTo>
                  <a:lnTo>
                    <a:pt x="13314" y="2473"/>
                  </a:lnTo>
                  <a:lnTo>
                    <a:pt x="12077" y="0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34" name="Frihåndsform: figur 33">
              <a:extLst>
                <a:ext uri="{FF2B5EF4-FFF2-40B4-BE49-F238E27FC236}">
                  <a16:creationId xmlns:a16="http://schemas.microsoft.com/office/drawing/2014/main" id="{6D6A98C6-3624-4BE0-BDD1-171042DAB8F4}"/>
                </a:ext>
              </a:extLst>
            </p:cNvPr>
            <p:cNvSpPr/>
            <p:nvPr/>
          </p:nvSpPr>
          <p:spPr>
            <a:xfrm>
              <a:off x="10060912" y="941458"/>
              <a:ext cx="13789" cy="6751"/>
            </a:xfrm>
            <a:custGeom>
              <a:avLst/>
              <a:gdLst>
                <a:gd name="connsiteX0" fmla="*/ 0 w 13789"/>
                <a:gd name="connsiteY0" fmla="*/ 4089 h 6751"/>
                <a:gd name="connsiteX1" fmla="*/ 856 w 13789"/>
                <a:gd name="connsiteY1" fmla="*/ 6752 h 6751"/>
                <a:gd name="connsiteX2" fmla="*/ 13789 w 13789"/>
                <a:gd name="connsiteY2" fmla="*/ 2758 h 6751"/>
                <a:gd name="connsiteX3" fmla="*/ 12933 w 13789"/>
                <a:gd name="connsiteY3" fmla="*/ 0 h 6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789" h="6751">
                  <a:moveTo>
                    <a:pt x="0" y="4089"/>
                  </a:moveTo>
                  <a:lnTo>
                    <a:pt x="856" y="6752"/>
                  </a:lnTo>
                  <a:lnTo>
                    <a:pt x="13789" y="2758"/>
                  </a:lnTo>
                  <a:lnTo>
                    <a:pt x="12933" y="0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grpSp>
          <p:nvGrpSpPr>
            <p:cNvPr id="35" name="dasdasda">
              <a:extLst>
                <a:ext uri="{FF2B5EF4-FFF2-40B4-BE49-F238E27FC236}">
                  <a16:creationId xmlns:a16="http://schemas.microsoft.com/office/drawing/2014/main" id="{886C2433-CCDE-4465-9973-7CA01ADE6D95}"/>
                </a:ext>
              </a:extLst>
            </p:cNvPr>
            <p:cNvGrpSpPr/>
            <p:nvPr/>
          </p:nvGrpSpPr>
          <p:grpSpPr>
            <a:xfrm>
              <a:off x="10235320" y="907033"/>
              <a:ext cx="46692" cy="29289"/>
              <a:chOff x="10235320" y="907033"/>
              <a:chExt cx="46692" cy="29289"/>
            </a:xfrm>
            <a:solidFill>
              <a:srgbClr val="EBEBEB"/>
            </a:solidFill>
          </p:grpSpPr>
          <p:sp>
            <p:nvSpPr>
              <p:cNvPr id="74" name="Frihåndsform: figur 73">
                <a:extLst>
                  <a:ext uri="{FF2B5EF4-FFF2-40B4-BE49-F238E27FC236}">
                    <a16:creationId xmlns:a16="http://schemas.microsoft.com/office/drawing/2014/main" id="{A2BA6542-2EDF-4F7D-B2C0-0CE80EDD932A}"/>
                  </a:ext>
                </a:extLst>
              </p:cNvPr>
              <p:cNvSpPr/>
              <p:nvPr/>
            </p:nvSpPr>
            <p:spPr>
              <a:xfrm>
                <a:off x="10235320" y="914926"/>
                <a:ext cx="12457" cy="21396"/>
              </a:xfrm>
              <a:custGeom>
                <a:avLst/>
                <a:gdLst>
                  <a:gd name="connsiteX0" fmla="*/ 3519 w 12457"/>
                  <a:gd name="connsiteY0" fmla="*/ 21397 h 21396"/>
                  <a:gd name="connsiteX1" fmla="*/ 0 w 12457"/>
                  <a:gd name="connsiteY1" fmla="*/ 11221 h 21396"/>
                  <a:gd name="connsiteX2" fmla="*/ 571 w 12457"/>
                  <a:gd name="connsiteY2" fmla="*/ 6847 h 21396"/>
                  <a:gd name="connsiteX3" fmla="*/ 7798 w 12457"/>
                  <a:gd name="connsiteY3" fmla="*/ 0 h 21396"/>
                  <a:gd name="connsiteX4" fmla="*/ 10841 w 12457"/>
                  <a:gd name="connsiteY4" fmla="*/ 856 h 21396"/>
                  <a:gd name="connsiteX5" fmla="*/ 12458 w 12457"/>
                  <a:gd name="connsiteY5" fmla="*/ 3994 h 21396"/>
                  <a:gd name="connsiteX6" fmla="*/ 12268 w 12457"/>
                  <a:gd name="connsiteY6" fmla="*/ 5421 h 21396"/>
                  <a:gd name="connsiteX7" fmla="*/ 11412 w 12457"/>
                  <a:gd name="connsiteY7" fmla="*/ 6942 h 21396"/>
                  <a:gd name="connsiteX8" fmla="*/ 8178 w 12457"/>
                  <a:gd name="connsiteY8" fmla="*/ 7227 h 21396"/>
                  <a:gd name="connsiteX9" fmla="*/ 7322 w 12457"/>
                  <a:gd name="connsiteY9" fmla="*/ 5801 h 21396"/>
                  <a:gd name="connsiteX10" fmla="*/ 9795 w 12457"/>
                  <a:gd name="connsiteY10" fmla="*/ 3709 h 21396"/>
                  <a:gd name="connsiteX11" fmla="*/ 5896 w 12457"/>
                  <a:gd name="connsiteY11" fmla="*/ 4089 h 21396"/>
                  <a:gd name="connsiteX12" fmla="*/ 3423 w 12457"/>
                  <a:gd name="connsiteY12" fmla="*/ 8178 h 21396"/>
                  <a:gd name="connsiteX13" fmla="*/ 2948 w 12457"/>
                  <a:gd name="connsiteY13" fmla="*/ 11507 h 21396"/>
                  <a:gd name="connsiteX14" fmla="*/ 5706 w 12457"/>
                  <a:gd name="connsiteY14" fmla="*/ 19305 h 21396"/>
                  <a:gd name="connsiteX15" fmla="*/ 3519 w 12457"/>
                  <a:gd name="connsiteY15" fmla="*/ 21397 h 213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2457" h="21396">
                    <a:moveTo>
                      <a:pt x="3519" y="21397"/>
                    </a:moveTo>
                    <a:cubicBezTo>
                      <a:pt x="1141" y="18164"/>
                      <a:pt x="0" y="14360"/>
                      <a:pt x="0" y="11221"/>
                    </a:cubicBezTo>
                    <a:cubicBezTo>
                      <a:pt x="0" y="9700"/>
                      <a:pt x="190" y="8178"/>
                      <a:pt x="571" y="6847"/>
                    </a:cubicBezTo>
                    <a:cubicBezTo>
                      <a:pt x="1902" y="2758"/>
                      <a:pt x="4755" y="0"/>
                      <a:pt x="7798" y="0"/>
                    </a:cubicBezTo>
                    <a:cubicBezTo>
                      <a:pt x="8844" y="0"/>
                      <a:pt x="9795" y="285"/>
                      <a:pt x="10841" y="856"/>
                    </a:cubicBezTo>
                    <a:cubicBezTo>
                      <a:pt x="11887" y="1426"/>
                      <a:pt x="12458" y="2663"/>
                      <a:pt x="12458" y="3994"/>
                    </a:cubicBezTo>
                    <a:cubicBezTo>
                      <a:pt x="12458" y="4470"/>
                      <a:pt x="12363" y="4945"/>
                      <a:pt x="12268" y="5421"/>
                    </a:cubicBezTo>
                    <a:cubicBezTo>
                      <a:pt x="12077" y="5991"/>
                      <a:pt x="11792" y="6562"/>
                      <a:pt x="11412" y="6942"/>
                    </a:cubicBezTo>
                    <a:cubicBezTo>
                      <a:pt x="10556" y="7798"/>
                      <a:pt x="9224" y="7798"/>
                      <a:pt x="8178" y="7227"/>
                    </a:cubicBezTo>
                    <a:cubicBezTo>
                      <a:pt x="7608" y="6847"/>
                      <a:pt x="7322" y="6276"/>
                      <a:pt x="7322" y="5801"/>
                    </a:cubicBezTo>
                    <a:cubicBezTo>
                      <a:pt x="7322" y="4470"/>
                      <a:pt x="8369" y="3709"/>
                      <a:pt x="9795" y="3709"/>
                    </a:cubicBezTo>
                    <a:cubicBezTo>
                      <a:pt x="7703" y="3138"/>
                      <a:pt x="6942" y="3519"/>
                      <a:pt x="5896" y="4089"/>
                    </a:cubicBezTo>
                    <a:cubicBezTo>
                      <a:pt x="4945" y="5040"/>
                      <a:pt x="3899" y="6562"/>
                      <a:pt x="3423" y="8178"/>
                    </a:cubicBezTo>
                    <a:cubicBezTo>
                      <a:pt x="3138" y="9224"/>
                      <a:pt x="2948" y="10270"/>
                      <a:pt x="2948" y="11507"/>
                    </a:cubicBezTo>
                    <a:cubicBezTo>
                      <a:pt x="2948" y="13789"/>
                      <a:pt x="3899" y="16642"/>
                      <a:pt x="5706" y="19305"/>
                    </a:cubicBezTo>
                    <a:cubicBezTo>
                      <a:pt x="5040" y="19780"/>
                      <a:pt x="4184" y="20541"/>
                      <a:pt x="3519" y="21397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75" name="Frihåndsform: figur 74">
                <a:extLst>
                  <a:ext uri="{FF2B5EF4-FFF2-40B4-BE49-F238E27FC236}">
                    <a16:creationId xmlns:a16="http://schemas.microsoft.com/office/drawing/2014/main" id="{34AF01F4-2180-43F5-8860-68140030F625}"/>
                  </a:ext>
                </a:extLst>
              </p:cNvPr>
              <p:cNvSpPr/>
              <p:nvPr/>
            </p:nvSpPr>
            <p:spPr>
              <a:xfrm>
                <a:off x="10269555" y="907033"/>
                <a:ext cx="12457" cy="21396"/>
              </a:xfrm>
              <a:custGeom>
                <a:avLst/>
                <a:gdLst>
                  <a:gd name="connsiteX0" fmla="*/ 9034 w 12457"/>
                  <a:gd name="connsiteY0" fmla="*/ 0 h 21396"/>
                  <a:gd name="connsiteX1" fmla="*/ 12458 w 12457"/>
                  <a:gd name="connsiteY1" fmla="*/ 10175 h 21396"/>
                  <a:gd name="connsiteX2" fmla="*/ 11887 w 12457"/>
                  <a:gd name="connsiteY2" fmla="*/ 14550 h 21396"/>
                  <a:gd name="connsiteX3" fmla="*/ 4660 w 12457"/>
                  <a:gd name="connsiteY3" fmla="*/ 21397 h 21396"/>
                  <a:gd name="connsiteX4" fmla="*/ 1617 w 12457"/>
                  <a:gd name="connsiteY4" fmla="*/ 20541 h 21396"/>
                  <a:gd name="connsiteX5" fmla="*/ 0 w 12457"/>
                  <a:gd name="connsiteY5" fmla="*/ 17403 h 21396"/>
                  <a:gd name="connsiteX6" fmla="*/ 190 w 12457"/>
                  <a:gd name="connsiteY6" fmla="*/ 15976 h 21396"/>
                  <a:gd name="connsiteX7" fmla="*/ 1046 w 12457"/>
                  <a:gd name="connsiteY7" fmla="*/ 14455 h 21396"/>
                  <a:gd name="connsiteX8" fmla="*/ 4279 w 12457"/>
                  <a:gd name="connsiteY8" fmla="*/ 14169 h 21396"/>
                  <a:gd name="connsiteX9" fmla="*/ 5135 w 12457"/>
                  <a:gd name="connsiteY9" fmla="*/ 15596 h 21396"/>
                  <a:gd name="connsiteX10" fmla="*/ 2663 w 12457"/>
                  <a:gd name="connsiteY10" fmla="*/ 17688 h 21396"/>
                  <a:gd name="connsiteX11" fmla="*/ 6562 w 12457"/>
                  <a:gd name="connsiteY11" fmla="*/ 17308 h 21396"/>
                  <a:gd name="connsiteX12" fmla="*/ 9034 w 12457"/>
                  <a:gd name="connsiteY12" fmla="*/ 13218 h 21396"/>
                  <a:gd name="connsiteX13" fmla="*/ 9510 w 12457"/>
                  <a:gd name="connsiteY13" fmla="*/ 9890 h 21396"/>
                  <a:gd name="connsiteX14" fmla="*/ 6752 w 12457"/>
                  <a:gd name="connsiteY14" fmla="*/ 2092 h 21396"/>
                  <a:gd name="connsiteX15" fmla="*/ 9034 w 12457"/>
                  <a:gd name="connsiteY15" fmla="*/ 0 h 213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2457" h="21396">
                    <a:moveTo>
                      <a:pt x="9034" y="0"/>
                    </a:moveTo>
                    <a:cubicBezTo>
                      <a:pt x="11412" y="3233"/>
                      <a:pt x="12458" y="7037"/>
                      <a:pt x="12458" y="10175"/>
                    </a:cubicBezTo>
                    <a:cubicBezTo>
                      <a:pt x="12458" y="11697"/>
                      <a:pt x="12268" y="13218"/>
                      <a:pt x="11887" y="14550"/>
                    </a:cubicBezTo>
                    <a:cubicBezTo>
                      <a:pt x="10651" y="18639"/>
                      <a:pt x="7703" y="21397"/>
                      <a:pt x="4660" y="21397"/>
                    </a:cubicBezTo>
                    <a:cubicBezTo>
                      <a:pt x="3709" y="21397"/>
                      <a:pt x="2663" y="21111"/>
                      <a:pt x="1617" y="20541"/>
                    </a:cubicBezTo>
                    <a:cubicBezTo>
                      <a:pt x="666" y="19970"/>
                      <a:pt x="0" y="18734"/>
                      <a:pt x="0" y="17403"/>
                    </a:cubicBezTo>
                    <a:cubicBezTo>
                      <a:pt x="0" y="16927"/>
                      <a:pt x="95" y="16452"/>
                      <a:pt x="190" y="15976"/>
                    </a:cubicBezTo>
                    <a:cubicBezTo>
                      <a:pt x="380" y="15406"/>
                      <a:pt x="666" y="14835"/>
                      <a:pt x="1046" y="14455"/>
                    </a:cubicBezTo>
                    <a:cubicBezTo>
                      <a:pt x="1902" y="13599"/>
                      <a:pt x="3233" y="13599"/>
                      <a:pt x="4279" y="14169"/>
                    </a:cubicBezTo>
                    <a:cubicBezTo>
                      <a:pt x="4850" y="14550"/>
                      <a:pt x="5135" y="15120"/>
                      <a:pt x="5135" y="15596"/>
                    </a:cubicBezTo>
                    <a:cubicBezTo>
                      <a:pt x="5135" y="16832"/>
                      <a:pt x="4089" y="17688"/>
                      <a:pt x="2663" y="17688"/>
                    </a:cubicBezTo>
                    <a:cubicBezTo>
                      <a:pt x="4755" y="18259"/>
                      <a:pt x="5516" y="17878"/>
                      <a:pt x="6562" y="17308"/>
                    </a:cubicBezTo>
                    <a:cubicBezTo>
                      <a:pt x="7608" y="16357"/>
                      <a:pt x="8559" y="14835"/>
                      <a:pt x="9034" y="13218"/>
                    </a:cubicBezTo>
                    <a:cubicBezTo>
                      <a:pt x="9319" y="12172"/>
                      <a:pt x="9510" y="11126"/>
                      <a:pt x="9510" y="9890"/>
                    </a:cubicBezTo>
                    <a:cubicBezTo>
                      <a:pt x="9510" y="7608"/>
                      <a:pt x="8559" y="4755"/>
                      <a:pt x="6752" y="2092"/>
                    </a:cubicBezTo>
                    <a:cubicBezTo>
                      <a:pt x="7513" y="1617"/>
                      <a:pt x="8273" y="856"/>
                      <a:pt x="9034" y="0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</p:grpSp>
        <p:sp>
          <p:nvSpPr>
            <p:cNvPr id="36" name="Frihåndsform: figur 35">
              <a:extLst>
                <a:ext uri="{FF2B5EF4-FFF2-40B4-BE49-F238E27FC236}">
                  <a16:creationId xmlns:a16="http://schemas.microsoft.com/office/drawing/2014/main" id="{36F56EF5-2280-4088-9E24-ADB651EEF0A1}"/>
                </a:ext>
              </a:extLst>
            </p:cNvPr>
            <p:cNvSpPr/>
            <p:nvPr/>
          </p:nvSpPr>
          <p:spPr>
            <a:xfrm>
              <a:off x="10241596" y="1042927"/>
              <a:ext cx="12647" cy="15215"/>
            </a:xfrm>
            <a:custGeom>
              <a:avLst/>
              <a:gdLst>
                <a:gd name="connsiteX0" fmla="*/ 2948 w 12647"/>
                <a:gd name="connsiteY0" fmla="*/ 14360 h 15215"/>
                <a:gd name="connsiteX1" fmla="*/ 0 w 12647"/>
                <a:gd name="connsiteY1" fmla="*/ 15215 h 15215"/>
                <a:gd name="connsiteX2" fmla="*/ 1046 w 12647"/>
                <a:gd name="connsiteY2" fmla="*/ 856 h 15215"/>
                <a:gd name="connsiteX3" fmla="*/ 4279 w 12647"/>
                <a:gd name="connsiteY3" fmla="*/ 0 h 15215"/>
                <a:gd name="connsiteX4" fmla="*/ 12648 w 12647"/>
                <a:gd name="connsiteY4" fmla="*/ 11697 h 15215"/>
                <a:gd name="connsiteX5" fmla="*/ 9700 w 12647"/>
                <a:gd name="connsiteY5" fmla="*/ 12553 h 15215"/>
                <a:gd name="connsiteX6" fmla="*/ 8083 w 12647"/>
                <a:gd name="connsiteY6" fmla="*/ 10080 h 15215"/>
                <a:gd name="connsiteX7" fmla="*/ 3233 w 12647"/>
                <a:gd name="connsiteY7" fmla="*/ 11507 h 15215"/>
                <a:gd name="connsiteX8" fmla="*/ 2948 w 12647"/>
                <a:gd name="connsiteY8" fmla="*/ 14360 h 15215"/>
                <a:gd name="connsiteX9" fmla="*/ 3233 w 12647"/>
                <a:gd name="connsiteY9" fmla="*/ 8749 h 15215"/>
                <a:gd name="connsiteX10" fmla="*/ 6657 w 12647"/>
                <a:gd name="connsiteY10" fmla="*/ 7798 h 15215"/>
                <a:gd name="connsiteX11" fmla="*/ 3519 w 12647"/>
                <a:gd name="connsiteY11" fmla="*/ 3138 h 15215"/>
                <a:gd name="connsiteX12" fmla="*/ 3233 w 12647"/>
                <a:gd name="connsiteY12" fmla="*/ 8749 h 15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647" h="15215">
                  <a:moveTo>
                    <a:pt x="2948" y="14360"/>
                  </a:moveTo>
                  <a:lnTo>
                    <a:pt x="0" y="15215"/>
                  </a:lnTo>
                  <a:lnTo>
                    <a:pt x="1046" y="856"/>
                  </a:lnTo>
                  <a:lnTo>
                    <a:pt x="4279" y="0"/>
                  </a:lnTo>
                  <a:lnTo>
                    <a:pt x="12648" y="11697"/>
                  </a:lnTo>
                  <a:lnTo>
                    <a:pt x="9700" y="12553"/>
                  </a:lnTo>
                  <a:lnTo>
                    <a:pt x="8083" y="10080"/>
                  </a:lnTo>
                  <a:lnTo>
                    <a:pt x="3233" y="11507"/>
                  </a:lnTo>
                  <a:lnTo>
                    <a:pt x="2948" y="14360"/>
                  </a:lnTo>
                  <a:close/>
                  <a:moveTo>
                    <a:pt x="3233" y="8749"/>
                  </a:moveTo>
                  <a:lnTo>
                    <a:pt x="6657" y="7798"/>
                  </a:lnTo>
                  <a:lnTo>
                    <a:pt x="3519" y="3138"/>
                  </a:lnTo>
                  <a:lnTo>
                    <a:pt x="3233" y="8749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37" name="Frihåndsform: figur 36">
              <a:extLst>
                <a:ext uri="{FF2B5EF4-FFF2-40B4-BE49-F238E27FC236}">
                  <a16:creationId xmlns:a16="http://schemas.microsoft.com/office/drawing/2014/main" id="{DA6FE03B-E9BD-416F-92A7-CA503CF266D6}"/>
                </a:ext>
              </a:extLst>
            </p:cNvPr>
            <p:cNvSpPr/>
            <p:nvPr/>
          </p:nvSpPr>
          <p:spPr>
            <a:xfrm>
              <a:off x="10128716" y="1027996"/>
              <a:ext cx="12838" cy="15310"/>
            </a:xfrm>
            <a:custGeom>
              <a:avLst/>
              <a:gdLst>
                <a:gd name="connsiteX0" fmla="*/ 2473 w 12838"/>
                <a:gd name="connsiteY0" fmla="*/ 15311 h 15310"/>
                <a:gd name="connsiteX1" fmla="*/ 0 w 12838"/>
                <a:gd name="connsiteY1" fmla="*/ 13884 h 15310"/>
                <a:gd name="connsiteX2" fmla="*/ 5516 w 12838"/>
                <a:gd name="connsiteY2" fmla="*/ 4184 h 15310"/>
                <a:gd name="connsiteX3" fmla="*/ 1902 w 12838"/>
                <a:gd name="connsiteY3" fmla="*/ 2092 h 15310"/>
                <a:gd name="connsiteX4" fmla="*/ 3138 w 12838"/>
                <a:gd name="connsiteY4" fmla="*/ 0 h 15310"/>
                <a:gd name="connsiteX5" fmla="*/ 12838 w 12838"/>
                <a:gd name="connsiteY5" fmla="*/ 5706 h 15310"/>
                <a:gd name="connsiteX6" fmla="*/ 11602 w 12838"/>
                <a:gd name="connsiteY6" fmla="*/ 7798 h 15310"/>
                <a:gd name="connsiteX7" fmla="*/ 7988 w 12838"/>
                <a:gd name="connsiteY7" fmla="*/ 5611 h 15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838" h="15310">
                  <a:moveTo>
                    <a:pt x="2473" y="15311"/>
                  </a:moveTo>
                  <a:lnTo>
                    <a:pt x="0" y="13884"/>
                  </a:lnTo>
                  <a:lnTo>
                    <a:pt x="5516" y="4184"/>
                  </a:lnTo>
                  <a:lnTo>
                    <a:pt x="1902" y="2092"/>
                  </a:lnTo>
                  <a:lnTo>
                    <a:pt x="3138" y="0"/>
                  </a:lnTo>
                  <a:lnTo>
                    <a:pt x="12838" y="5706"/>
                  </a:lnTo>
                  <a:lnTo>
                    <a:pt x="11602" y="7798"/>
                  </a:lnTo>
                  <a:lnTo>
                    <a:pt x="7988" y="5611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38" name="Frihåndsform: figur 37">
              <a:extLst>
                <a:ext uri="{FF2B5EF4-FFF2-40B4-BE49-F238E27FC236}">
                  <a16:creationId xmlns:a16="http://schemas.microsoft.com/office/drawing/2014/main" id="{599E3898-EEC4-4CE7-A89A-C2E1FF2AE520}"/>
                </a:ext>
              </a:extLst>
            </p:cNvPr>
            <p:cNvSpPr/>
            <p:nvPr/>
          </p:nvSpPr>
          <p:spPr>
            <a:xfrm>
              <a:off x="10310351" y="995378"/>
              <a:ext cx="12552" cy="10365"/>
            </a:xfrm>
            <a:custGeom>
              <a:avLst/>
              <a:gdLst>
                <a:gd name="connsiteX0" fmla="*/ 12553 w 12552"/>
                <a:gd name="connsiteY0" fmla="*/ 8083 h 10365"/>
                <a:gd name="connsiteX1" fmla="*/ 10841 w 12552"/>
                <a:gd name="connsiteY1" fmla="*/ 10366 h 10365"/>
                <a:gd name="connsiteX2" fmla="*/ 0 w 12552"/>
                <a:gd name="connsiteY2" fmla="*/ 2282 h 10365"/>
                <a:gd name="connsiteX3" fmla="*/ 1712 w 12552"/>
                <a:gd name="connsiteY3" fmla="*/ 0 h 10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552" h="10365">
                  <a:moveTo>
                    <a:pt x="12553" y="8083"/>
                  </a:moveTo>
                  <a:lnTo>
                    <a:pt x="10841" y="10366"/>
                  </a:lnTo>
                  <a:lnTo>
                    <a:pt x="0" y="2282"/>
                  </a:lnTo>
                  <a:lnTo>
                    <a:pt x="1712" y="0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39" name="Frihåndsform: figur 38">
              <a:extLst>
                <a:ext uri="{FF2B5EF4-FFF2-40B4-BE49-F238E27FC236}">
                  <a16:creationId xmlns:a16="http://schemas.microsoft.com/office/drawing/2014/main" id="{60745E6D-74F3-489B-ABA5-8F2E54823752}"/>
                </a:ext>
              </a:extLst>
            </p:cNvPr>
            <p:cNvSpPr/>
            <p:nvPr/>
          </p:nvSpPr>
          <p:spPr>
            <a:xfrm>
              <a:off x="10265275" y="1029993"/>
              <a:ext cx="11696" cy="16641"/>
            </a:xfrm>
            <a:custGeom>
              <a:avLst/>
              <a:gdLst>
                <a:gd name="connsiteX0" fmla="*/ 9034 w 11696"/>
                <a:gd name="connsiteY0" fmla="*/ 15215 h 16641"/>
                <a:gd name="connsiteX1" fmla="*/ 6467 w 11696"/>
                <a:gd name="connsiteY1" fmla="*/ 16642 h 16641"/>
                <a:gd name="connsiteX2" fmla="*/ 0 w 11696"/>
                <a:gd name="connsiteY2" fmla="*/ 4755 h 16641"/>
                <a:gd name="connsiteX3" fmla="*/ 8654 w 11696"/>
                <a:gd name="connsiteY3" fmla="*/ 0 h 16641"/>
                <a:gd name="connsiteX4" fmla="*/ 9890 w 11696"/>
                <a:gd name="connsiteY4" fmla="*/ 2187 h 16641"/>
                <a:gd name="connsiteX5" fmla="*/ 3709 w 11696"/>
                <a:gd name="connsiteY5" fmla="*/ 5516 h 16641"/>
                <a:gd name="connsiteX6" fmla="*/ 5230 w 11696"/>
                <a:gd name="connsiteY6" fmla="*/ 8178 h 16641"/>
                <a:gd name="connsiteX7" fmla="*/ 10556 w 11696"/>
                <a:gd name="connsiteY7" fmla="*/ 5230 h 16641"/>
                <a:gd name="connsiteX8" fmla="*/ 11697 w 11696"/>
                <a:gd name="connsiteY8" fmla="*/ 7418 h 16641"/>
                <a:gd name="connsiteX9" fmla="*/ 6276 w 11696"/>
                <a:gd name="connsiteY9" fmla="*/ 10270 h 16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696" h="16641">
                  <a:moveTo>
                    <a:pt x="9034" y="15215"/>
                  </a:moveTo>
                  <a:lnTo>
                    <a:pt x="6467" y="16642"/>
                  </a:lnTo>
                  <a:lnTo>
                    <a:pt x="0" y="4755"/>
                  </a:lnTo>
                  <a:lnTo>
                    <a:pt x="8654" y="0"/>
                  </a:lnTo>
                  <a:lnTo>
                    <a:pt x="9890" y="2187"/>
                  </a:lnTo>
                  <a:lnTo>
                    <a:pt x="3709" y="5516"/>
                  </a:lnTo>
                  <a:lnTo>
                    <a:pt x="5230" y="8178"/>
                  </a:lnTo>
                  <a:lnTo>
                    <a:pt x="10556" y="5230"/>
                  </a:lnTo>
                  <a:lnTo>
                    <a:pt x="11697" y="7418"/>
                  </a:lnTo>
                  <a:lnTo>
                    <a:pt x="6276" y="10270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40" name="Frihåndsform: figur 39">
              <a:extLst>
                <a:ext uri="{FF2B5EF4-FFF2-40B4-BE49-F238E27FC236}">
                  <a16:creationId xmlns:a16="http://schemas.microsoft.com/office/drawing/2014/main" id="{EF2CDC0A-8BC8-4D26-BC18-ECEF003E4FEF}"/>
                </a:ext>
              </a:extLst>
            </p:cNvPr>
            <p:cNvSpPr/>
            <p:nvPr/>
          </p:nvSpPr>
          <p:spPr>
            <a:xfrm>
              <a:off x="10217156" y="1047111"/>
              <a:ext cx="11411" cy="14264"/>
            </a:xfrm>
            <a:custGeom>
              <a:avLst/>
              <a:gdLst>
                <a:gd name="connsiteX0" fmla="*/ 8559 w 11411"/>
                <a:gd name="connsiteY0" fmla="*/ 13979 h 14264"/>
                <a:gd name="connsiteX1" fmla="*/ 5706 w 11411"/>
                <a:gd name="connsiteY1" fmla="*/ 14265 h 14264"/>
                <a:gd name="connsiteX2" fmla="*/ 4374 w 11411"/>
                <a:gd name="connsiteY2" fmla="*/ 3233 h 14264"/>
                <a:gd name="connsiteX3" fmla="*/ 285 w 11411"/>
                <a:gd name="connsiteY3" fmla="*/ 3709 h 14264"/>
                <a:gd name="connsiteX4" fmla="*/ 0 w 11411"/>
                <a:gd name="connsiteY4" fmla="*/ 1331 h 14264"/>
                <a:gd name="connsiteX5" fmla="*/ 11126 w 11411"/>
                <a:gd name="connsiteY5" fmla="*/ 0 h 14264"/>
                <a:gd name="connsiteX6" fmla="*/ 11412 w 11411"/>
                <a:gd name="connsiteY6" fmla="*/ 2377 h 14264"/>
                <a:gd name="connsiteX7" fmla="*/ 7227 w 11411"/>
                <a:gd name="connsiteY7" fmla="*/ 2853 h 14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411" h="14264">
                  <a:moveTo>
                    <a:pt x="8559" y="13979"/>
                  </a:moveTo>
                  <a:lnTo>
                    <a:pt x="5706" y="14265"/>
                  </a:lnTo>
                  <a:lnTo>
                    <a:pt x="4374" y="3233"/>
                  </a:lnTo>
                  <a:lnTo>
                    <a:pt x="285" y="3709"/>
                  </a:lnTo>
                  <a:lnTo>
                    <a:pt x="0" y="1331"/>
                  </a:lnTo>
                  <a:lnTo>
                    <a:pt x="11126" y="0"/>
                  </a:lnTo>
                  <a:lnTo>
                    <a:pt x="11412" y="2377"/>
                  </a:lnTo>
                  <a:lnTo>
                    <a:pt x="7227" y="2853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grpSp>
          <p:nvGrpSpPr>
            <p:cNvPr id="41" name="dasdasda">
              <a:extLst>
                <a:ext uri="{FF2B5EF4-FFF2-40B4-BE49-F238E27FC236}">
                  <a16:creationId xmlns:a16="http://schemas.microsoft.com/office/drawing/2014/main" id="{0F5E7644-CDF5-4AF5-B48E-A14E9BA54CA7}"/>
                </a:ext>
              </a:extLst>
            </p:cNvPr>
            <p:cNvGrpSpPr/>
            <p:nvPr/>
          </p:nvGrpSpPr>
          <p:grpSpPr>
            <a:xfrm>
              <a:off x="10151839" y="1041976"/>
              <a:ext cx="40046" cy="19054"/>
              <a:chOff x="10151839" y="1041976"/>
              <a:chExt cx="40046" cy="19054"/>
            </a:xfrm>
            <a:solidFill>
              <a:srgbClr val="EBEBEB"/>
            </a:solidFill>
          </p:grpSpPr>
          <p:sp>
            <p:nvSpPr>
              <p:cNvPr id="72" name="Frihåndsform: figur 71">
                <a:extLst>
                  <a:ext uri="{FF2B5EF4-FFF2-40B4-BE49-F238E27FC236}">
                    <a16:creationId xmlns:a16="http://schemas.microsoft.com/office/drawing/2014/main" id="{5B67B51E-1583-4383-BD14-A79915EE218B}"/>
                  </a:ext>
                </a:extLst>
              </p:cNvPr>
              <p:cNvSpPr/>
              <p:nvPr/>
            </p:nvSpPr>
            <p:spPr>
              <a:xfrm>
                <a:off x="10180513" y="1046766"/>
                <a:ext cx="11371" cy="14264"/>
              </a:xfrm>
              <a:custGeom>
                <a:avLst/>
                <a:gdLst>
                  <a:gd name="connsiteX0" fmla="*/ 2693 w 11371"/>
                  <a:gd name="connsiteY0" fmla="*/ 9569 h 14264"/>
                  <a:gd name="connsiteX1" fmla="*/ 5356 w 11371"/>
                  <a:gd name="connsiteY1" fmla="*/ 12042 h 14264"/>
                  <a:gd name="connsiteX2" fmla="*/ 8399 w 11371"/>
                  <a:gd name="connsiteY2" fmla="*/ 10615 h 14264"/>
                  <a:gd name="connsiteX3" fmla="*/ 6117 w 11371"/>
                  <a:gd name="connsiteY3" fmla="*/ 8618 h 14264"/>
                  <a:gd name="connsiteX4" fmla="*/ 4690 w 11371"/>
                  <a:gd name="connsiteY4" fmla="*/ 8048 h 14264"/>
                  <a:gd name="connsiteX5" fmla="*/ 791 w 11371"/>
                  <a:gd name="connsiteY5" fmla="*/ 3578 h 14264"/>
                  <a:gd name="connsiteX6" fmla="*/ 6497 w 11371"/>
                  <a:gd name="connsiteY6" fmla="*/ 60 h 14264"/>
                  <a:gd name="connsiteX7" fmla="*/ 11347 w 11371"/>
                  <a:gd name="connsiteY7" fmla="*/ 5005 h 14264"/>
                  <a:gd name="connsiteX8" fmla="*/ 8589 w 11371"/>
                  <a:gd name="connsiteY8" fmla="*/ 4719 h 14264"/>
                  <a:gd name="connsiteX9" fmla="*/ 6022 w 11371"/>
                  <a:gd name="connsiteY9" fmla="*/ 2437 h 14264"/>
                  <a:gd name="connsiteX10" fmla="*/ 3454 w 11371"/>
                  <a:gd name="connsiteY10" fmla="*/ 3769 h 14264"/>
                  <a:gd name="connsiteX11" fmla="*/ 4785 w 11371"/>
                  <a:gd name="connsiteY11" fmla="*/ 5290 h 14264"/>
                  <a:gd name="connsiteX12" fmla="*/ 8019 w 11371"/>
                  <a:gd name="connsiteY12" fmla="*/ 6431 h 14264"/>
                  <a:gd name="connsiteX13" fmla="*/ 11252 w 11371"/>
                  <a:gd name="connsiteY13" fmla="*/ 10425 h 14264"/>
                  <a:gd name="connsiteX14" fmla="*/ 5356 w 11371"/>
                  <a:gd name="connsiteY14" fmla="*/ 14229 h 14264"/>
                  <a:gd name="connsiteX15" fmla="*/ 31 w 11371"/>
                  <a:gd name="connsiteY15" fmla="*/ 9094 h 14264"/>
                  <a:gd name="connsiteX16" fmla="*/ 2693 w 11371"/>
                  <a:gd name="connsiteY16" fmla="*/ 9569 h 142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1371" h="14264">
                    <a:moveTo>
                      <a:pt x="2693" y="9569"/>
                    </a:moveTo>
                    <a:cubicBezTo>
                      <a:pt x="2598" y="10330"/>
                      <a:pt x="2788" y="11757"/>
                      <a:pt x="5356" y="12042"/>
                    </a:cubicBezTo>
                    <a:cubicBezTo>
                      <a:pt x="6687" y="12137"/>
                      <a:pt x="8304" y="12042"/>
                      <a:pt x="8399" y="10615"/>
                    </a:cubicBezTo>
                    <a:cubicBezTo>
                      <a:pt x="8494" y="9569"/>
                      <a:pt x="7543" y="9189"/>
                      <a:pt x="6117" y="8618"/>
                    </a:cubicBezTo>
                    <a:lnTo>
                      <a:pt x="4690" y="8048"/>
                    </a:lnTo>
                    <a:cubicBezTo>
                      <a:pt x="2503" y="7287"/>
                      <a:pt x="411" y="6526"/>
                      <a:pt x="791" y="3578"/>
                    </a:cubicBezTo>
                    <a:cubicBezTo>
                      <a:pt x="982" y="2057"/>
                      <a:pt x="2123" y="-416"/>
                      <a:pt x="6497" y="60"/>
                    </a:cubicBezTo>
                    <a:cubicBezTo>
                      <a:pt x="10681" y="535"/>
                      <a:pt x="11537" y="3388"/>
                      <a:pt x="11347" y="5005"/>
                    </a:cubicBezTo>
                    <a:lnTo>
                      <a:pt x="8589" y="4719"/>
                    </a:lnTo>
                    <a:cubicBezTo>
                      <a:pt x="8589" y="4149"/>
                      <a:pt x="8494" y="2722"/>
                      <a:pt x="6022" y="2437"/>
                    </a:cubicBezTo>
                    <a:cubicBezTo>
                      <a:pt x="4976" y="2247"/>
                      <a:pt x="3549" y="2532"/>
                      <a:pt x="3454" y="3769"/>
                    </a:cubicBezTo>
                    <a:cubicBezTo>
                      <a:pt x="3359" y="4815"/>
                      <a:pt x="4215" y="5195"/>
                      <a:pt x="4785" y="5290"/>
                    </a:cubicBezTo>
                    <a:lnTo>
                      <a:pt x="8019" y="6431"/>
                    </a:lnTo>
                    <a:cubicBezTo>
                      <a:pt x="9826" y="7097"/>
                      <a:pt x="11537" y="8048"/>
                      <a:pt x="11252" y="10425"/>
                    </a:cubicBezTo>
                    <a:cubicBezTo>
                      <a:pt x="10777" y="14514"/>
                      <a:pt x="6497" y="14324"/>
                      <a:pt x="5356" y="14229"/>
                    </a:cubicBezTo>
                    <a:cubicBezTo>
                      <a:pt x="411" y="13659"/>
                      <a:pt x="-160" y="10711"/>
                      <a:pt x="31" y="9094"/>
                    </a:cubicBezTo>
                    <a:lnTo>
                      <a:pt x="2693" y="9569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73" name="Frihåndsform: figur 72">
                <a:extLst>
                  <a:ext uri="{FF2B5EF4-FFF2-40B4-BE49-F238E27FC236}">
                    <a16:creationId xmlns:a16="http://schemas.microsoft.com/office/drawing/2014/main" id="{8832FC5F-3E5B-4ED0-B883-2B1C2712AE9C}"/>
                  </a:ext>
                </a:extLst>
              </p:cNvPr>
              <p:cNvSpPr/>
              <p:nvPr/>
            </p:nvSpPr>
            <p:spPr>
              <a:xfrm>
                <a:off x="10151839" y="1041976"/>
                <a:ext cx="11682" cy="13021"/>
              </a:xfrm>
              <a:custGeom>
                <a:avLst/>
                <a:gdLst>
                  <a:gd name="connsiteX0" fmla="*/ 8735 w 11682"/>
                  <a:gd name="connsiteY0" fmla="*/ 9985 h 13021"/>
                  <a:gd name="connsiteX1" fmla="*/ 3314 w 11682"/>
                  <a:gd name="connsiteY1" fmla="*/ 12648 h 13021"/>
                  <a:gd name="connsiteX2" fmla="*/ 652 w 11682"/>
                  <a:gd name="connsiteY2" fmla="*/ 6086 h 13021"/>
                  <a:gd name="connsiteX3" fmla="*/ 3219 w 11682"/>
                  <a:gd name="connsiteY3" fmla="*/ 6942 h 13021"/>
                  <a:gd name="connsiteX4" fmla="*/ 3790 w 11682"/>
                  <a:gd name="connsiteY4" fmla="*/ 10461 h 13021"/>
                  <a:gd name="connsiteX5" fmla="*/ 5882 w 11682"/>
                  <a:gd name="connsiteY5" fmla="*/ 9129 h 13021"/>
                  <a:gd name="connsiteX6" fmla="*/ 8925 w 11682"/>
                  <a:gd name="connsiteY6" fmla="*/ 0 h 13021"/>
                  <a:gd name="connsiteX7" fmla="*/ 11683 w 11682"/>
                  <a:gd name="connsiteY7" fmla="*/ 856 h 13021"/>
                  <a:gd name="connsiteX8" fmla="*/ 8735 w 11682"/>
                  <a:gd name="connsiteY8" fmla="*/ 9985 h 13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682" h="13021">
                    <a:moveTo>
                      <a:pt x="8735" y="9985"/>
                    </a:moveTo>
                    <a:cubicBezTo>
                      <a:pt x="7784" y="12743"/>
                      <a:pt x="5882" y="13599"/>
                      <a:pt x="3314" y="12648"/>
                    </a:cubicBezTo>
                    <a:cubicBezTo>
                      <a:pt x="-1060" y="11221"/>
                      <a:pt x="-109" y="8464"/>
                      <a:pt x="652" y="6086"/>
                    </a:cubicBezTo>
                    <a:lnTo>
                      <a:pt x="3219" y="6942"/>
                    </a:lnTo>
                    <a:cubicBezTo>
                      <a:pt x="2554" y="8939"/>
                      <a:pt x="2363" y="9985"/>
                      <a:pt x="3790" y="10461"/>
                    </a:cubicBezTo>
                    <a:cubicBezTo>
                      <a:pt x="5216" y="10936"/>
                      <a:pt x="5597" y="10080"/>
                      <a:pt x="5882" y="9129"/>
                    </a:cubicBezTo>
                    <a:lnTo>
                      <a:pt x="8925" y="0"/>
                    </a:lnTo>
                    <a:lnTo>
                      <a:pt x="11683" y="856"/>
                    </a:lnTo>
                    <a:lnTo>
                      <a:pt x="8735" y="9985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</p:grpSp>
        <p:sp>
          <p:nvSpPr>
            <p:cNvPr id="42" name="Frihåndsform: figur 41">
              <a:extLst>
                <a:ext uri="{FF2B5EF4-FFF2-40B4-BE49-F238E27FC236}">
                  <a16:creationId xmlns:a16="http://schemas.microsoft.com/office/drawing/2014/main" id="{8737C2A5-FC4B-4CBB-B272-96693DA92F1A}"/>
                </a:ext>
              </a:extLst>
            </p:cNvPr>
            <p:cNvSpPr/>
            <p:nvPr/>
          </p:nvSpPr>
          <p:spPr>
            <a:xfrm>
              <a:off x="10188627" y="854635"/>
              <a:ext cx="11031" cy="21586"/>
            </a:xfrm>
            <a:custGeom>
              <a:avLst/>
              <a:gdLst>
                <a:gd name="connsiteX0" fmla="*/ 0 w 11031"/>
                <a:gd name="connsiteY0" fmla="*/ 21587 h 21586"/>
                <a:gd name="connsiteX1" fmla="*/ 761 w 11031"/>
                <a:gd name="connsiteY1" fmla="*/ 0 h 21586"/>
                <a:gd name="connsiteX2" fmla="*/ 8844 w 11031"/>
                <a:gd name="connsiteY2" fmla="*/ 8369 h 21586"/>
                <a:gd name="connsiteX3" fmla="*/ 11031 w 11031"/>
                <a:gd name="connsiteY3" fmla="*/ 10556 h 21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031" h="21586">
                  <a:moveTo>
                    <a:pt x="0" y="21587"/>
                  </a:moveTo>
                  <a:lnTo>
                    <a:pt x="761" y="0"/>
                  </a:lnTo>
                  <a:lnTo>
                    <a:pt x="8844" y="8369"/>
                  </a:lnTo>
                  <a:lnTo>
                    <a:pt x="11031" y="10556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43" name="Frihåndsform: figur 42">
              <a:extLst>
                <a:ext uri="{FF2B5EF4-FFF2-40B4-BE49-F238E27FC236}">
                  <a16:creationId xmlns:a16="http://schemas.microsoft.com/office/drawing/2014/main" id="{5CF8D87F-19E5-4E84-AA24-536C865F69A5}"/>
                </a:ext>
              </a:extLst>
            </p:cNvPr>
            <p:cNvSpPr/>
            <p:nvPr/>
          </p:nvSpPr>
          <p:spPr>
            <a:xfrm>
              <a:off x="10195665" y="1048442"/>
              <a:ext cx="11221" cy="13693"/>
            </a:xfrm>
            <a:custGeom>
              <a:avLst/>
              <a:gdLst>
                <a:gd name="connsiteX0" fmla="*/ 6752 w 11221"/>
                <a:gd name="connsiteY0" fmla="*/ 13694 h 13693"/>
                <a:gd name="connsiteX1" fmla="*/ 3899 w 11221"/>
                <a:gd name="connsiteY1" fmla="*/ 13694 h 13693"/>
                <a:gd name="connsiteX2" fmla="*/ 4089 w 11221"/>
                <a:gd name="connsiteY2" fmla="*/ 2473 h 13693"/>
                <a:gd name="connsiteX3" fmla="*/ 0 w 11221"/>
                <a:gd name="connsiteY3" fmla="*/ 2473 h 13693"/>
                <a:gd name="connsiteX4" fmla="*/ 0 w 11221"/>
                <a:gd name="connsiteY4" fmla="*/ 0 h 13693"/>
                <a:gd name="connsiteX5" fmla="*/ 11221 w 11221"/>
                <a:gd name="connsiteY5" fmla="*/ 285 h 13693"/>
                <a:gd name="connsiteX6" fmla="*/ 11221 w 11221"/>
                <a:gd name="connsiteY6" fmla="*/ 2663 h 13693"/>
                <a:gd name="connsiteX7" fmla="*/ 7037 w 11221"/>
                <a:gd name="connsiteY7" fmla="*/ 2568 h 13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221" h="13693">
                  <a:moveTo>
                    <a:pt x="6752" y="13694"/>
                  </a:moveTo>
                  <a:lnTo>
                    <a:pt x="3899" y="13694"/>
                  </a:lnTo>
                  <a:lnTo>
                    <a:pt x="4089" y="2473"/>
                  </a:lnTo>
                  <a:lnTo>
                    <a:pt x="0" y="2473"/>
                  </a:lnTo>
                  <a:lnTo>
                    <a:pt x="0" y="0"/>
                  </a:lnTo>
                  <a:lnTo>
                    <a:pt x="11221" y="285"/>
                  </a:lnTo>
                  <a:lnTo>
                    <a:pt x="11221" y="2663"/>
                  </a:lnTo>
                  <a:lnTo>
                    <a:pt x="7037" y="2568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44" name="Frihåndsform: figur 43">
              <a:extLst>
                <a:ext uri="{FF2B5EF4-FFF2-40B4-BE49-F238E27FC236}">
                  <a16:creationId xmlns:a16="http://schemas.microsoft.com/office/drawing/2014/main" id="{C1F21659-96E4-4C1E-8B59-A46C02EBFFAD}"/>
                </a:ext>
              </a:extLst>
            </p:cNvPr>
            <p:cNvSpPr/>
            <p:nvPr/>
          </p:nvSpPr>
          <p:spPr>
            <a:xfrm>
              <a:off x="10209739" y="855681"/>
              <a:ext cx="10745" cy="21777"/>
            </a:xfrm>
            <a:custGeom>
              <a:avLst/>
              <a:gdLst>
                <a:gd name="connsiteX0" fmla="*/ 9985 w 10745"/>
                <a:gd name="connsiteY0" fmla="*/ 0 h 21777"/>
                <a:gd name="connsiteX1" fmla="*/ 10746 w 10745"/>
                <a:gd name="connsiteY1" fmla="*/ 21777 h 21777"/>
                <a:gd name="connsiteX2" fmla="*/ 3519 w 10745"/>
                <a:gd name="connsiteY2" fmla="*/ 14265 h 21777"/>
                <a:gd name="connsiteX3" fmla="*/ 0 w 10745"/>
                <a:gd name="connsiteY3" fmla="*/ 10746 h 21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745" h="21777">
                  <a:moveTo>
                    <a:pt x="9985" y="0"/>
                  </a:moveTo>
                  <a:lnTo>
                    <a:pt x="10746" y="21777"/>
                  </a:lnTo>
                  <a:lnTo>
                    <a:pt x="3519" y="14265"/>
                  </a:lnTo>
                  <a:lnTo>
                    <a:pt x="0" y="10746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grpSp>
          <p:nvGrpSpPr>
            <p:cNvPr id="45" name="dasdasda">
              <a:extLst>
                <a:ext uri="{FF2B5EF4-FFF2-40B4-BE49-F238E27FC236}">
                  <a16:creationId xmlns:a16="http://schemas.microsoft.com/office/drawing/2014/main" id="{177DCD5F-F9D7-45B8-AB03-6643CB21BAD1}"/>
                </a:ext>
              </a:extLst>
            </p:cNvPr>
            <p:cNvGrpSpPr/>
            <p:nvPr/>
          </p:nvGrpSpPr>
          <p:grpSpPr>
            <a:xfrm>
              <a:off x="10113596" y="701814"/>
              <a:ext cx="182681" cy="239453"/>
              <a:chOff x="10113596" y="701814"/>
              <a:chExt cx="182681" cy="239453"/>
            </a:xfrm>
            <a:solidFill>
              <a:srgbClr val="EBEBEB"/>
            </a:solidFill>
          </p:grpSpPr>
          <p:sp>
            <p:nvSpPr>
              <p:cNvPr id="56" name="Frihåndsform: figur 55">
                <a:extLst>
                  <a:ext uri="{FF2B5EF4-FFF2-40B4-BE49-F238E27FC236}">
                    <a16:creationId xmlns:a16="http://schemas.microsoft.com/office/drawing/2014/main" id="{F7E7FC75-21FE-41C7-872A-F7DB3BF0C45D}"/>
                  </a:ext>
                </a:extLst>
              </p:cNvPr>
              <p:cNvSpPr/>
              <p:nvPr/>
            </p:nvSpPr>
            <p:spPr>
              <a:xfrm>
                <a:off x="10239694" y="901993"/>
                <a:ext cx="9604" cy="9344"/>
              </a:xfrm>
              <a:custGeom>
                <a:avLst/>
                <a:gdLst>
                  <a:gd name="connsiteX0" fmla="*/ 475 w 9604"/>
                  <a:gd name="connsiteY0" fmla="*/ 8939 h 9344"/>
                  <a:gd name="connsiteX1" fmla="*/ 0 w 9604"/>
                  <a:gd name="connsiteY1" fmla="*/ 7798 h 9344"/>
                  <a:gd name="connsiteX2" fmla="*/ 2948 w 9604"/>
                  <a:gd name="connsiteY2" fmla="*/ 2853 h 9344"/>
                  <a:gd name="connsiteX3" fmla="*/ 7893 w 9604"/>
                  <a:gd name="connsiteY3" fmla="*/ 0 h 9344"/>
                  <a:gd name="connsiteX4" fmla="*/ 9129 w 9604"/>
                  <a:gd name="connsiteY4" fmla="*/ 476 h 9344"/>
                  <a:gd name="connsiteX5" fmla="*/ 9605 w 9604"/>
                  <a:gd name="connsiteY5" fmla="*/ 1617 h 9344"/>
                  <a:gd name="connsiteX6" fmla="*/ 6657 w 9604"/>
                  <a:gd name="connsiteY6" fmla="*/ 6562 h 9344"/>
                  <a:gd name="connsiteX7" fmla="*/ 1807 w 9604"/>
                  <a:gd name="connsiteY7" fmla="*/ 9320 h 9344"/>
                  <a:gd name="connsiteX8" fmla="*/ 475 w 9604"/>
                  <a:gd name="connsiteY8" fmla="*/ 8939 h 93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604" h="9344">
                    <a:moveTo>
                      <a:pt x="475" y="8939"/>
                    </a:moveTo>
                    <a:cubicBezTo>
                      <a:pt x="190" y="8559"/>
                      <a:pt x="0" y="8178"/>
                      <a:pt x="0" y="7798"/>
                    </a:cubicBezTo>
                    <a:cubicBezTo>
                      <a:pt x="0" y="6657"/>
                      <a:pt x="951" y="4850"/>
                      <a:pt x="2948" y="2853"/>
                    </a:cubicBezTo>
                    <a:cubicBezTo>
                      <a:pt x="4850" y="951"/>
                      <a:pt x="6657" y="0"/>
                      <a:pt x="7893" y="0"/>
                    </a:cubicBezTo>
                    <a:cubicBezTo>
                      <a:pt x="8369" y="0"/>
                      <a:pt x="8749" y="95"/>
                      <a:pt x="9129" y="476"/>
                    </a:cubicBezTo>
                    <a:cubicBezTo>
                      <a:pt x="9415" y="856"/>
                      <a:pt x="9605" y="1141"/>
                      <a:pt x="9605" y="1617"/>
                    </a:cubicBezTo>
                    <a:cubicBezTo>
                      <a:pt x="9605" y="2853"/>
                      <a:pt x="8654" y="4660"/>
                      <a:pt x="6657" y="6562"/>
                    </a:cubicBezTo>
                    <a:cubicBezTo>
                      <a:pt x="4755" y="8369"/>
                      <a:pt x="2948" y="9320"/>
                      <a:pt x="1807" y="9320"/>
                    </a:cubicBezTo>
                    <a:cubicBezTo>
                      <a:pt x="1236" y="9415"/>
                      <a:pt x="761" y="9224"/>
                      <a:pt x="475" y="8939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57" name="Frihåndsform: figur 56">
                <a:extLst>
                  <a:ext uri="{FF2B5EF4-FFF2-40B4-BE49-F238E27FC236}">
                    <a16:creationId xmlns:a16="http://schemas.microsoft.com/office/drawing/2014/main" id="{69E723EE-B4EE-4F68-B32B-81E69FB2AB7E}"/>
                  </a:ext>
                </a:extLst>
              </p:cNvPr>
              <p:cNvSpPr/>
              <p:nvPr/>
            </p:nvSpPr>
            <p:spPr>
              <a:xfrm>
                <a:off x="10287528" y="719217"/>
                <a:ext cx="8748" cy="11696"/>
              </a:xfrm>
              <a:custGeom>
                <a:avLst/>
                <a:gdLst>
                  <a:gd name="connsiteX0" fmla="*/ 0 w 8748"/>
                  <a:gd name="connsiteY0" fmla="*/ 8559 h 11696"/>
                  <a:gd name="connsiteX1" fmla="*/ 2187 w 8748"/>
                  <a:gd name="connsiteY1" fmla="*/ 0 h 11696"/>
                  <a:gd name="connsiteX2" fmla="*/ 5611 w 8748"/>
                  <a:gd name="connsiteY2" fmla="*/ 1522 h 11696"/>
                  <a:gd name="connsiteX3" fmla="*/ 8749 w 8748"/>
                  <a:gd name="connsiteY3" fmla="*/ 3043 h 11696"/>
                  <a:gd name="connsiteX4" fmla="*/ 6657 w 8748"/>
                  <a:gd name="connsiteY4" fmla="*/ 11697 h 11696"/>
                  <a:gd name="connsiteX5" fmla="*/ 3233 w 8748"/>
                  <a:gd name="connsiteY5" fmla="*/ 9985 h 11696"/>
                  <a:gd name="connsiteX6" fmla="*/ 0 w 8748"/>
                  <a:gd name="connsiteY6" fmla="*/ 8559 h 116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748" h="11696">
                    <a:moveTo>
                      <a:pt x="0" y="8559"/>
                    </a:moveTo>
                    <a:lnTo>
                      <a:pt x="2187" y="0"/>
                    </a:lnTo>
                    <a:cubicBezTo>
                      <a:pt x="3709" y="666"/>
                      <a:pt x="5135" y="1331"/>
                      <a:pt x="5611" y="1522"/>
                    </a:cubicBezTo>
                    <a:cubicBezTo>
                      <a:pt x="6181" y="1807"/>
                      <a:pt x="7418" y="2377"/>
                      <a:pt x="8749" y="3043"/>
                    </a:cubicBezTo>
                    <a:lnTo>
                      <a:pt x="6657" y="11697"/>
                    </a:lnTo>
                    <a:cubicBezTo>
                      <a:pt x="5230" y="11031"/>
                      <a:pt x="3804" y="10270"/>
                      <a:pt x="3233" y="9985"/>
                    </a:cubicBezTo>
                    <a:cubicBezTo>
                      <a:pt x="2758" y="9795"/>
                      <a:pt x="1426" y="9129"/>
                      <a:pt x="0" y="8559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58" name="Frihåndsform: figur 57">
                <a:extLst>
                  <a:ext uri="{FF2B5EF4-FFF2-40B4-BE49-F238E27FC236}">
                    <a16:creationId xmlns:a16="http://schemas.microsoft.com/office/drawing/2014/main" id="{82A0FCF2-AFF7-4062-8165-8AA9C3F8758A}"/>
                  </a:ext>
                </a:extLst>
              </p:cNvPr>
              <p:cNvSpPr/>
              <p:nvPr/>
            </p:nvSpPr>
            <p:spPr>
              <a:xfrm>
                <a:off x="10113596" y="719597"/>
                <a:ext cx="8653" cy="11221"/>
              </a:xfrm>
              <a:custGeom>
                <a:avLst/>
                <a:gdLst>
                  <a:gd name="connsiteX0" fmla="*/ 6562 w 8653"/>
                  <a:gd name="connsiteY0" fmla="*/ 0 h 11221"/>
                  <a:gd name="connsiteX1" fmla="*/ 8654 w 8653"/>
                  <a:gd name="connsiteY1" fmla="*/ 8083 h 11221"/>
                  <a:gd name="connsiteX2" fmla="*/ 4850 w 8653"/>
                  <a:gd name="connsiteY2" fmla="*/ 9795 h 11221"/>
                  <a:gd name="connsiteX3" fmla="*/ 1997 w 8653"/>
                  <a:gd name="connsiteY3" fmla="*/ 11221 h 11221"/>
                  <a:gd name="connsiteX4" fmla="*/ 0 w 8653"/>
                  <a:gd name="connsiteY4" fmla="*/ 3138 h 11221"/>
                  <a:gd name="connsiteX5" fmla="*/ 3614 w 8653"/>
                  <a:gd name="connsiteY5" fmla="*/ 1331 h 11221"/>
                  <a:gd name="connsiteX6" fmla="*/ 6562 w 8653"/>
                  <a:gd name="connsiteY6" fmla="*/ 0 h 11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653" h="11221">
                    <a:moveTo>
                      <a:pt x="6562" y="0"/>
                    </a:moveTo>
                    <a:lnTo>
                      <a:pt x="8654" y="8083"/>
                    </a:lnTo>
                    <a:cubicBezTo>
                      <a:pt x="7037" y="8749"/>
                      <a:pt x="5516" y="9510"/>
                      <a:pt x="4850" y="9795"/>
                    </a:cubicBezTo>
                    <a:cubicBezTo>
                      <a:pt x="4374" y="10080"/>
                      <a:pt x="3233" y="10556"/>
                      <a:pt x="1997" y="11221"/>
                    </a:cubicBezTo>
                    <a:lnTo>
                      <a:pt x="0" y="3138"/>
                    </a:lnTo>
                    <a:cubicBezTo>
                      <a:pt x="1522" y="2377"/>
                      <a:pt x="3043" y="1617"/>
                      <a:pt x="3614" y="1331"/>
                    </a:cubicBezTo>
                    <a:cubicBezTo>
                      <a:pt x="4089" y="1046"/>
                      <a:pt x="5230" y="475"/>
                      <a:pt x="6562" y="0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59" name="Frihåndsform: figur 58">
                <a:extLst>
                  <a:ext uri="{FF2B5EF4-FFF2-40B4-BE49-F238E27FC236}">
                    <a16:creationId xmlns:a16="http://schemas.microsoft.com/office/drawing/2014/main" id="{42C40E57-08C5-470D-A564-3AF5B4180FB8}"/>
                  </a:ext>
                </a:extLst>
              </p:cNvPr>
              <p:cNvSpPr/>
              <p:nvPr/>
            </p:nvSpPr>
            <p:spPr>
              <a:xfrm>
                <a:off x="10257382" y="708281"/>
                <a:ext cx="8273" cy="10460"/>
              </a:xfrm>
              <a:custGeom>
                <a:avLst/>
                <a:gdLst>
                  <a:gd name="connsiteX0" fmla="*/ 0 w 8273"/>
                  <a:gd name="connsiteY0" fmla="*/ 8464 h 10460"/>
                  <a:gd name="connsiteX1" fmla="*/ 1236 w 8273"/>
                  <a:gd name="connsiteY1" fmla="*/ 0 h 10460"/>
                  <a:gd name="connsiteX2" fmla="*/ 5040 w 8273"/>
                  <a:gd name="connsiteY2" fmla="*/ 951 h 10460"/>
                  <a:gd name="connsiteX3" fmla="*/ 8273 w 8273"/>
                  <a:gd name="connsiteY3" fmla="*/ 1902 h 10460"/>
                  <a:gd name="connsiteX4" fmla="*/ 6847 w 8273"/>
                  <a:gd name="connsiteY4" fmla="*/ 10461 h 10460"/>
                  <a:gd name="connsiteX5" fmla="*/ 0 w 8273"/>
                  <a:gd name="connsiteY5" fmla="*/ 8464 h 104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273" h="10460">
                    <a:moveTo>
                      <a:pt x="0" y="8464"/>
                    </a:moveTo>
                    <a:lnTo>
                      <a:pt x="1236" y="0"/>
                    </a:lnTo>
                    <a:cubicBezTo>
                      <a:pt x="3043" y="475"/>
                      <a:pt x="4565" y="856"/>
                      <a:pt x="5040" y="951"/>
                    </a:cubicBezTo>
                    <a:cubicBezTo>
                      <a:pt x="5611" y="1141"/>
                      <a:pt x="6942" y="1522"/>
                      <a:pt x="8273" y="1902"/>
                    </a:cubicBezTo>
                    <a:lnTo>
                      <a:pt x="6847" y="10461"/>
                    </a:lnTo>
                    <a:cubicBezTo>
                      <a:pt x="4374" y="9795"/>
                      <a:pt x="1331" y="8844"/>
                      <a:pt x="0" y="8464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60" name="Frihåndsform: figur 59">
                <a:extLst>
                  <a:ext uri="{FF2B5EF4-FFF2-40B4-BE49-F238E27FC236}">
                    <a16:creationId xmlns:a16="http://schemas.microsoft.com/office/drawing/2014/main" id="{38394564-62D4-40EC-954F-CD2078B68DF4}"/>
                  </a:ext>
                </a:extLst>
              </p:cNvPr>
              <p:cNvSpPr/>
              <p:nvPr/>
            </p:nvSpPr>
            <p:spPr>
              <a:xfrm>
                <a:off x="10249489" y="706474"/>
                <a:ext cx="7893" cy="10175"/>
              </a:xfrm>
              <a:custGeom>
                <a:avLst/>
                <a:gdLst>
                  <a:gd name="connsiteX0" fmla="*/ 7893 w 7893"/>
                  <a:gd name="connsiteY0" fmla="*/ 1712 h 10175"/>
                  <a:gd name="connsiteX1" fmla="*/ 6657 w 7893"/>
                  <a:gd name="connsiteY1" fmla="*/ 10175 h 10175"/>
                  <a:gd name="connsiteX2" fmla="*/ 0 w 7893"/>
                  <a:gd name="connsiteY2" fmla="*/ 8559 h 10175"/>
                  <a:gd name="connsiteX3" fmla="*/ 1046 w 7893"/>
                  <a:gd name="connsiteY3" fmla="*/ 0 h 10175"/>
                  <a:gd name="connsiteX4" fmla="*/ 7893 w 7893"/>
                  <a:gd name="connsiteY4" fmla="*/ 1712 h 10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893" h="10175">
                    <a:moveTo>
                      <a:pt x="7893" y="1712"/>
                    </a:moveTo>
                    <a:lnTo>
                      <a:pt x="6657" y="10175"/>
                    </a:lnTo>
                    <a:cubicBezTo>
                      <a:pt x="4470" y="9605"/>
                      <a:pt x="2282" y="9129"/>
                      <a:pt x="0" y="8559"/>
                    </a:cubicBezTo>
                    <a:lnTo>
                      <a:pt x="1046" y="0"/>
                    </a:lnTo>
                    <a:cubicBezTo>
                      <a:pt x="2473" y="285"/>
                      <a:pt x="5421" y="951"/>
                      <a:pt x="7893" y="1712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61" name="Frihåndsform: figur 60">
                <a:extLst>
                  <a:ext uri="{FF2B5EF4-FFF2-40B4-BE49-F238E27FC236}">
                    <a16:creationId xmlns:a16="http://schemas.microsoft.com/office/drawing/2014/main" id="{39363A42-711E-40ED-8F2B-C875F521DBD8}"/>
                  </a:ext>
                </a:extLst>
              </p:cNvPr>
              <p:cNvSpPr/>
              <p:nvPr/>
            </p:nvSpPr>
            <p:spPr>
              <a:xfrm>
                <a:off x="10152491" y="706569"/>
                <a:ext cx="7797" cy="9794"/>
              </a:xfrm>
              <a:custGeom>
                <a:avLst/>
                <a:gdLst>
                  <a:gd name="connsiteX0" fmla="*/ 1141 w 7797"/>
                  <a:gd name="connsiteY0" fmla="*/ 9795 h 9794"/>
                  <a:gd name="connsiteX1" fmla="*/ 0 w 7797"/>
                  <a:gd name="connsiteY1" fmla="*/ 1712 h 9794"/>
                  <a:gd name="connsiteX2" fmla="*/ 6847 w 7797"/>
                  <a:gd name="connsiteY2" fmla="*/ 0 h 9794"/>
                  <a:gd name="connsiteX3" fmla="*/ 7798 w 7797"/>
                  <a:gd name="connsiteY3" fmla="*/ 8273 h 9794"/>
                  <a:gd name="connsiteX4" fmla="*/ 1141 w 7797"/>
                  <a:gd name="connsiteY4" fmla="*/ 9795 h 97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797" h="9794">
                    <a:moveTo>
                      <a:pt x="1141" y="9795"/>
                    </a:moveTo>
                    <a:lnTo>
                      <a:pt x="0" y="1712"/>
                    </a:lnTo>
                    <a:cubicBezTo>
                      <a:pt x="2377" y="1046"/>
                      <a:pt x="5135" y="380"/>
                      <a:pt x="6847" y="0"/>
                    </a:cubicBezTo>
                    <a:lnTo>
                      <a:pt x="7798" y="8273"/>
                    </a:lnTo>
                    <a:cubicBezTo>
                      <a:pt x="5611" y="8654"/>
                      <a:pt x="3328" y="9224"/>
                      <a:pt x="1141" y="9795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62" name="Frihåndsform: figur 61">
                <a:extLst>
                  <a:ext uri="{FF2B5EF4-FFF2-40B4-BE49-F238E27FC236}">
                    <a16:creationId xmlns:a16="http://schemas.microsoft.com/office/drawing/2014/main" id="{5C573369-292A-46BA-B870-FCAD99D5698A}"/>
                  </a:ext>
                </a:extLst>
              </p:cNvPr>
              <p:cNvSpPr/>
              <p:nvPr/>
            </p:nvSpPr>
            <p:spPr>
              <a:xfrm>
                <a:off x="10144217" y="708566"/>
                <a:ext cx="8273" cy="10270"/>
              </a:xfrm>
              <a:custGeom>
                <a:avLst/>
                <a:gdLst>
                  <a:gd name="connsiteX0" fmla="*/ 7132 w 8273"/>
                  <a:gd name="connsiteY0" fmla="*/ 0 h 10270"/>
                  <a:gd name="connsiteX1" fmla="*/ 8273 w 8273"/>
                  <a:gd name="connsiteY1" fmla="*/ 8178 h 10270"/>
                  <a:gd name="connsiteX2" fmla="*/ 1331 w 8273"/>
                  <a:gd name="connsiteY2" fmla="*/ 10270 h 10270"/>
                  <a:gd name="connsiteX3" fmla="*/ 0 w 8273"/>
                  <a:gd name="connsiteY3" fmla="*/ 1997 h 10270"/>
                  <a:gd name="connsiteX4" fmla="*/ 3899 w 8273"/>
                  <a:gd name="connsiteY4" fmla="*/ 856 h 10270"/>
                  <a:gd name="connsiteX5" fmla="*/ 7132 w 8273"/>
                  <a:gd name="connsiteY5" fmla="*/ 0 h 102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273" h="10270">
                    <a:moveTo>
                      <a:pt x="7132" y="0"/>
                    </a:moveTo>
                    <a:lnTo>
                      <a:pt x="8273" y="8178"/>
                    </a:lnTo>
                    <a:cubicBezTo>
                      <a:pt x="7418" y="8464"/>
                      <a:pt x="4184" y="9415"/>
                      <a:pt x="1331" y="10270"/>
                    </a:cubicBezTo>
                    <a:lnTo>
                      <a:pt x="0" y="1997"/>
                    </a:lnTo>
                    <a:cubicBezTo>
                      <a:pt x="1617" y="1522"/>
                      <a:pt x="3233" y="1046"/>
                      <a:pt x="3899" y="856"/>
                    </a:cubicBezTo>
                    <a:cubicBezTo>
                      <a:pt x="4374" y="666"/>
                      <a:pt x="5611" y="380"/>
                      <a:pt x="7132" y="0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63" name="Frihåndsform: figur 62">
                <a:extLst>
                  <a:ext uri="{FF2B5EF4-FFF2-40B4-BE49-F238E27FC236}">
                    <a16:creationId xmlns:a16="http://schemas.microsoft.com/office/drawing/2014/main" id="{A8B4E083-C896-4D63-BD4B-6FEF16E443C9}"/>
                  </a:ext>
                </a:extLst>
              </p:cNvPr>
              <p:cNvSpPr/>
              <p:nvPr/>
            </p:nvSpPr>
            <p:spPr>
              <a:xfrm>
                <a:off x="10271076" y="902278"/>
                <a:ext cx="7893" cy="7640"/>
              </a:xfrm>
              <a:custGeom>
                <a:avLst/>
                <a:gdLst>
                  <a:gd name="connsiteX0" fmla="*/ 475 w 7893"/>
                  <a:gd name="connsiteY0" fmla="*/ 7132 h 7640"/>
                  <a:gd name="connsiteX1" fmla="*/ 0 w 7893"/>
                  <a:gd name="connsiteY1" fmla="*/ 5991 h 7640"/>
                  <a:gd name="connsiteX2" fmla="*/ 2282 w 7893"/>
                  <a:gd name="connsiteY2" fmla="*/ 2092 h 7640"/>
                  <a:gd name="connsiteX3" fmla="*/ 6181 w 7893"/>
                  <a:gd name="connsiteY3" fmla="*/ 0 h 7640"/>
                  <a:gd name="connsiteX4" fmla="*/ 7418 w 7893"/>
                  <a:gd name="connsiteY4" fmla="*/ 475 h 7640"/>
                  <a:gd name="connsiteX5" fmla="*/ 7893 w 7893"/>
                  <a:gd name="connsiteY5" fmla="*/ 1617 h 7640"/>
                  <a:gd name="connsiteX6" fmla="*/ 5706 w 7893"/>
                  <a:gd name="connsiteY6" fmla="*/ 5421 h 7640"/>
                  <a:gd name="connsiteX7" fmla="*/ 1807 w 7893"/>
                  <a:gd name="connsiteY7" fmla="*/ 7608 h 7640"/>
                  <a:gd name="connsiteX8" fmla="*/ 475 w 7893"/>
                  <a:gd name="connsiteY8" fmla="*/ 7132 h 76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893" h="7640">
                    <a:moveTo>
                      <a:pt x="475" y="7132"/>
                    </a:moveTo>
                    <a:cubicBezTo>
                      <a:pt x="190" y="6847"/>
                      <a:pt x="0" y="6467"/>
                      <a:pt x="0" y="5991"/>
                    </a:cubicBezTo>
                    <a:cubicBezTo>
                      <a:pt x="0" y="5040"/>
                      <a:pt x="761" y="3614"/>
                      <a:pt x="2282" y="2092"/>
                    </a:cubicBezTo>
                    <a:cubicBezTo>
                      <a:pt x="3804" y="571"/>
                      <a:pt x="5135" y="0"/>
                      <a:pt x="6181" y="0"/>
                    </a:cubicBezTo>
                    <a:cubicBezTo>
                      <a:pt x="6657" y="0"/>
                      <a:pt x="7037" y="190"/>
                      <a:pt x="7418" y="475"/>
                    </a:cubicBezTo>
                    <a:cubicBezTo>
                      <a:pt x="7703" y="856"/>
                      <a:pt x="7893" y="1236"/>
                      <a:pt x="7893" y="1617"/>
                    </a:cubicBezTo>
                    <a:cubicBezTo>
                      <a:pt x="7893" y="2568"/>
                      <a:pt x="7227" y="3994"/>
                      <a:pt x="5706" y="5421"/>
                    </a:cubicBezTo>
                    <a:cubicBezTo>
                      <a:pt x="4184" y="6942"/>
                      <a:pt x="2758" y="7608"/>
                      <a:pt x="1807" y="7608"/>
                    </a:cubicBezTo>
                    <a:cubicBezTo>
                      <a:pt x="1141" y="7703"/>
                      <a:pt x="761" y="7608"/>
                      <a:pt x="475" y="7132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64" name="Frihåndsform: figur 63">
                <a:extLst>
                  <a:ext uri="{FF2B5EF4-FFF2-40B4-BE49-F238E27FC236}">
                    <a16:creationId xmlns:a16="http://schemas.microsoft.com/office/drawing/2014/main" id="{774C6765-B01C-45AA-9479-AF023DEF70E6}"/>
                  </a:ext>
                </a:extLst>
              </p:cNvPr>
              <p:cNvSpPr/>
              <p:nvPr/>
            </p:nvSpPr>
            <p:spPr>
              <a:xfrm>
                <a:off x="10238553" y="933446"/>
                <a:ext cx="7893" cy="7631"/>
              </a:xfrm>
              <a:custGeom>
                <a:avLst/>
                <a:gdLst>
                  <a:gd name="connsiteX0" fmla="*/ 7418 w 7893"/>
                  <a:gd name="connsiteY0" fmla="*/ 500 h 7631"/>
                  <a:gd name="connsiteX1" fmla="*/ 7893 w 7893"/>
                  <a:gd name="connsiteY1" fmla="*/ 1641 h 7631"/>
                  <a:gd name="connsiteX2" fmla="*/ 5611 w 7893"/>
                  <a:gd name="connsiteY2" fmla="*/ 5540 h 7631"/>
                  <a:gd name="connsiteX3" fmla="*/ 1712 w 7893"/>
                  <a:gd name="connsiteY3" fmla="*/ 7632 h 7631"/>
                  <a:gd name="connsiteX4" fmla="*/ 475 w 7893"/>
                  <a:gd name="connsiteY4" fmla="*/ 7156 h 7631"/>
                  <a:gd name="connsiteX5" fmla="*/ 0 w 7893"/>
                  <a:gd name="connsiteY5" fmla="*/ 6015 h 7631"/>
                  <a:gd name="connsiteX6" fmla="*/ 2187 w 7893"/>
                  <a:gd name="connsiteY6" fmla="*/ 2211 h 7631"/>
                  <a:gd name="connsiteX7" fmla="*/ 6086 w 7893"/>
                  <a:gd name="connsiteY7" fmla="*/ 24 h 7631"/>
                  <a:gd name="connsiteX8" fmla="*/ 7418 w 7893"/>
                  <a:gd name="connsiteY8" fmla="*/ 500 h 76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893" h="7631">
                    <a:moveTo>
                      <a:pt x="7418" y="500"/>
                    </a:moveTo>
                    <a:cubicBezTo>
                      <a:pt x="7703" y="785"/>
                      <a:pt x="7893" y="1165"/>
                      <a:pt x="7893" y="1641"/>
                    </a:cubicBezTo>
                    <a:cubicBezTo>
                      <a:pt x="7893" y="2592"/>
                      <a:pt x="7132" y="4018"/>
                      <a:pt x="5611" y="5540"/>
                    </a:cubicBezTo>
                    <a:cubicBezTo>
                      <a:pt x="4089" y="7061"/>
                      <a:pt x="2758" y="7632"/>
                      <a:pt x="1712" y="7632"/>
                    </a:cubicBezTo>
                    <a:cubicBezTo>
                      <a:pt x="1236" y="7632"/>
                      <a:pt x="856" y="7442"/>
                      <a:pt x="475" y="7156"/>
                    </a:cubicBezTo>
                    <a:cubicBezTo>
                      <a:pt x="190" y="6776"/>
                      <a:pt x="0" y="6396"/>
                      <a:pt x="0" y="6015"/>
                    </a:cubicBezTo>
                    <a:cubicBezTo>
                      <a:pt x="0" y="5064"/>
                      <a:pt x="666" y="3638"/>
                      <a:pt x="2187" y="2211"/>
                    </a:cubicBezTo>
                    <a:cubicBezTo>
                      <a:pt x="3709" y="690"/>
                      <a:pt x="5135" y="24"/>
                      <a:pt x="6086" y="24"/>
                    </a:cubicBezTo>
                    <a:cubicBezTo>
                      <a:pt x="6657" y="-71"/>
                      <a:pt x="7037" y="119"/>
                      <a:pt x="7418" y="500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65" name="Frihåndsform: figur 64">
                <a:extLst>
                  <a:ext uri="{FF2B5EF4-FFF2-40B4-BE49-F238E27FC236}">
                    <a16:creationId xmlns:a16="http://schemas.microsoft.com/office/drawing/2014/main" id="{A35432E9-5656-4AEB-9D40-8BE737FFE027}"/>
                  </a:ext>
                </a:extLst>
              </p:cNvPr>
              <p:cNvSpPr/>
              <p:nvPr/>
            </p:nvSpPr>
            <p:spPr>
              <a:xfrm>
                <a:off x="10225525" y="702480"/>
                <a:ext cx="7417" cy="9319"/>
              </a:xfrm>
              <a:custGeom>
                <a:avLst/>
                <a:gdLst>
                  <a:gd name="connsiteX0" fmla="*/ 0 w 7417"/>
                  <a:gd name="connsiteY0" fmla="*/ 8464 h 9319"/>
                  <a:gd name="connsiteX1" fmla="*/ 380 w 7417"/>
                  <a:gd name="connsiteY1" fmla="*/ 0 h 9319"/>
                  <a:gd name="connsiteX2" fmla="*/ 7418 w 7417"/>
                  <a:gd name="connsiteY2" fmla="*/ 856 h 9319"/>
                  <a:gd name="connsiteX3" fmla="*/ 6752 w 7417"/>
                  <a:gd name="connsiteY3" fmla="*/ 9320 h 9319"/>
                  <a:gd name="connsiteX4" fmla="*/ 0 w 7417"/>
                  <a:gd name="connsiteY4" fmla="*/ 8464 h 93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417" h="9319">
                    <a:moveTo>
                      <a:pt x="0" y="8464"/>
                    </a:moveTo>
                    <a:lnTo>
                      <a:pt x="380" y="0"/>
                    </a:lnTo>
                    <a:cubicBezTo>
                      <a:pt x="1902" y="190"/>
                      <a:pt x="4755" y="475"/>
                      <a:pt x="7418" y="856"/>
                    </a:cubicBezTo>
                    <a:lnTo>
                      <a:pt x="6752" y="9320"/>
                    </a:lnTo>
                    <a:cubicBezTo>
                      <a:pt x="4470" y="9034"/>
                      <a:pt x="2282" y="8749"/>
                      <a:pt x="0" y="8464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66" name="Frihåndsform: figur 65">
                <a:extLst>
                  <a:ext uri="{FF2B5EF4-FFF2-40B4-BE49-F238E27FC236}">
                    <a16:creationId xmlns:a16="http://schemas.microsoft.com/office/drawing/2014/main" id="{27447F11-C508-4E83-90CA-ED0B7084C43D}"/>
                  </a:ext>
                </a:extLst>
              </p:cNvPr>
              <p:cNvSpPr/>
              <p:nvPr/>
            </p:nvSpPr>
            <p:spPr>
              <a:xfrm>
                <a:off x="10176930" y="702575"/>
                <a:ext cx="7417" cy="9224"/>
              </a:xfrm>
              <a:custGeom>
                <a:avLst/>
                <a:gdLst>
                  <a:gd name="connsiteX0" fmla="*/ 7037 w 7417"/>
                  <a:gd name="connsiteY0" fmla="*/ 0 h 9224"/>
                  <a:gd name="connsiteX1" fmla="*/ 7418 w 7417"/>
                  <a:gd name="connsiteY1" fmla="*/ 8369 h 9224"/>
                  <a:gd name="connsiteX2" fmla="*/ 666 w 7417"/>
                  <a:gd name="connsiteY2" fmla="*/ 9224 h 9224"/>
                  <a:gd name="connsiteX3" fmla="*/ 0 w 7417"/>
                  <a:gd name="connsiteY3" fmla="*/ 856 h 9224"/>
                  <a:gd name="connsiteX4" fmla="*/ 7037 w 7417"/>
                  <a:gd name="connsiteY4" fmla="*/ 0 h 92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417" h="9224">
                    <a:moveTo>
                      <a:pt x="7037" y="0"/>
                    </a:moveTo>
                    <a:lnTo>
                      <a:pt x="7418" y="8369"/>
                    </a:lnTo>
                    <a:cubicBezTo>
                      <a:pt x="5230" y="8559"/>
                      <a:pt x="2948" y="8939"/>
                      <a:pt x="666" y="9224"/>
                    </a:cubicBezTo>
                    <a:lnTo>
                      <a:pt x="0" y="856"/>
                    </a:lnTo>
                    <a:cubicBezTo>
                      <a:pt x="2377" y="475"/>
                      <a:pt x="5230" y="190"/>
                      <a:pt x="7037" y="0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67" name="Frihåndsform: figur 66">
                <a:extLst>
                  <a:ext uri="{FF2B5EF4-FFF2-40B4-BE49-F238E27FC236}">
                    <a16:creationId xmlns:a16="http://schemas.microsoft.com/office/drawing/2014/main" id="{FDE1ACCE-84C3-44F7-BEBE-97E937650076}"/>
                  </a:ext>
                </a:extLst>
              </p:cNvPr>
              <p:cNvSpPr/>
              <p:nvPr/>
            </p:nvSpPr>
            <p:spPr>
              <a:xfrm>
                <a:off x="10131189" y="933470"/>
                <a:ext cx="7797" cy="7797"/>
              </a:xfrm>
              <a:custGeom>
                <a:avLst/>
                <a:gdLst>
                  <a:gd name="connsiteX0" fmla="*/ 3899 w 7797"/>
                  <a:gd name="connsiteY0" fmla="*/ 7798 h 7797"/>
                  <a:gd name="connsiteX1" fmla="*/ 0 w 7797"/>
                  <a:gd name="connsiteY1" fmla="*/ 3899 h 7797"/>
                  <a:gd name="connsiteX2" fmla="*/ 3899 w 7797"/>
                  <a:gd name="connsiteY2" fmla="*/ 0 h 7797"/>
                  <a:gd name="connsiteX3" fmla="*/ 7798 w 7797"/>
                  <a:gd name="connsiteY3" fmla="*/ 3899 h 7797"/>
                  <a:gd name="connsiteX4" fmla="*/ 3899 w 7797"/>
                  <a:gd name="connsiteY4" fmla="*/ 7798 h 77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797" h="7797">
                    <a:moveTo>
                      <a:pt x="3899" y="7798"/>
                    </a:moveTo>
                    <a:cubicBezTo>
                      <a:pt x="1807" y="7798"/>
                      <a:pt x="0" y="6086"/>
                      <a:pt x="0" y="3899"/>
                    </a:cubicBezTo>
                    <a:cubicBezTo>
                      <a:pt x="0" y="1712"/>
                      <a:pt x="1807" y="0"/>
                      <a:pt x="3899" y="0"/>
                    </a:cubicBezTo>
                    <a:cubicBezTo>
                      <a:pt x="6086" y="0"/>
                      <a:pt x="7798" y="1807"/>
                      <a:pt x="7798" y="3899"/>
                    </a:cubicBezTo>
                    <a:cubicBezTo>
                      <a:pt x="7798" y="5991"/>
                      <a:pt x="6086" y="7798"/>
                      <a:pt x="3899" y="7798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68" name="Frihåndsform: figur 67">
                <a:extLst>
                  <a:ext uri="{FF2B5EF4-FFF2-40B4-BE49-F238E27FC236}">
                    <a16:creationId xmlns:a16="http://schemas.microsoft.com/office/drawing/2014/main" id="{32A65827-7079-47C1-A2EC-8E6255D70DDC}"/>
                  </a:ext>
                </a:extLst>
              </p:cNvPr>
              <p:cNvSpPr/>
              <p:nvPr/>
            </p:nvSpPr>
            <p:spPr>
              <a:xfrm>
                <a:off x="10217632" y="701814"/>
                <a:ext cx="7132" cy="9034"/>
              </a:xfrm>
              <a:custGeom>
                <a:avLst/>
                <a:gdLst>
                  <a:gd name="connsiteX0" fmla="*/ 7132 w 7132"/>
                  <a:gd name="connsiteY0" fmla="*/ 571 h 9034"/>
                  <a:gd name="connsiteX1" fmla="*/ 6657 w 7132"/>
                  <a:gd name="connsiteY1" fmla="*/ 9034 h 9034"/>
                  <a:gd name="connsiteX2" fmla="*/ 0 w 7132"/>
                  <a:gd name="connsiteY2" fmla="*/ 8559 h 9034"/>
                  <a:gd name="connsiteX3" fmla="*/ 285 w 7132"/>
                  <a:gd name="connsiteY3" fmla="*/ 0 h 9034"/>
                  <a:gd name="connsiteX4" fmla="*/ 7132 w 7132"/>
                  <a:gd name="connsiteY4" fmla="*/ 571 h 90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132" h="9034">
                    <a:moveTo>
                      <a:pt x="7132" y="571"/>
                    </a:moveTo>
                    <a:lnTo>
                      <a:pt x="6657" y="9034"/>
                    </a:lnTo>
                    <a:cubicBezTo>
                      <a:pt x="5421" y="8939"/>
                      <a:pt x="2568" y="8749"/>
                      <a:pt x="0" y="8559"/>
                    </a:cubicBezTo>
                    <a:lnTo>
                      <a:pt x="285" y="0"/>
                    </a:lnTo>
                    <a:cubicBezTo>
                      <a:pt x="1617" y="95"/>
                      <a:pt x="5135" y="380"/>
                      <a:pt x="7132" y="571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69" name="Frihåndsform: figur 68">
                <a:extLst>
                  <a:ext uri="{FF2B5EF4-FFF2-40B4-BE49-F238E27FC236}">
                    <a16:creationId xmlns:a16="http://schemas.microsoft.com/office/drawing/2014/main" id="{5668D27C-19CF-4889-BFDA-C8D78B150786}"/>
                  </a:ext>
                </a:extLst>
              </p:cNvPr>
              <p:cNvSpPr/>
              <p:nvPr/>
            </p:nvSpPr>
            <p:spPr>
              <a:xfrm>
                <a:off x="10184919" y="701814"/>
                <a:ext cx="7132" cy="8939"/>
              </a:xfrm>
              <a:custGeom>
                <a:avLst/>
                <a:gdLst>
                  <a:gd name="connsiteX0" fmla="*/ 475 w 7132"/>
                  <a:gd name="connsiteY0" fmla="*/ 8939 h 8939"/>
                  <a:gd name="connsiteX1" fmla="*/ 0 w 7132"/>
                  <a:gd name="connsiteY1" fmla="*/ 571 h 8939"/>
                  <a:gd name="connsiteX2" fmla="*/ 6847 w 7132"/>
                  <a:gd name="connsiteY2" fmla="*/ 0 h 8939"/>
                  <a:gd name="connsiteX3" fmla="*/ 7132 w 7132"/>
                  <a:gd name="connsiteY3" fmla="*/ 8464 h 8939"/>
                  <a:gd name="connsiteX4" fmla="*/ 475 w 7132"/>
                  <a:gd name="connsiteY4" fmla="*/ 8939 h 89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132" h="8939">
                    <a:moveTo>
                      <a:pt x="475" y="8939"/>
                    </a:moveTo>
                    <a:lnTo>
                      <a:pt x="0" y="571"/>
                    </a:lnTo>
                    <a:cubicBezTo>
                      <a:pt x="1522" y="475"/>
                      <a:pt x="4945" y="95"/>
                      <a:pt x="6847" y="0"/>
                    </a:cubicBezTo>
                    <a:lnTo>
                      <a:pt x="7132" y="8464"/>
                    </a:lnTo>
                    <a:cubicBezTo>
                      <a:pt x="4755" y="8654"/>
                      <a:pt x="1997" y="8844"/>
                      <a:pt x="475" y="8939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70" name="Frihåndsform: figur 69">
                <a:extLst>
                  <a:ext uri="{FF2B5EF4-FFF2-40B4-BE49-F238E27FC236}">
                    <a16:creationId xmlns:a16="http://schemas.microsoft.com/office/drawing/2014/main" id="{DF777AD2-F249-4731-9ED8-3D68C0DF53DB}"/>
                  </a:ext>
                </a:extLst>
              </p:cNvPr>
              <p:cNvSpPr/>
              <p:nvPr/>
            </p:nvSpPr>
            <p:spPr>
              <a:xfrm>
                <a:off x="10264610" y="928145"/>
                <a:ext cx="6185" cy="6181"/>
              </a:xfrm>
              <a:custGeom>
                <a:avLst/>
                <a:gdLst>
                  <a:gd name="connsiteX0" fmla="*/ 3138 w 6185"/>
                  <a:gd name="connsiteY0" fmla="*/ 6181 h 6181"/>
                  <a:gd name="connsiteX1" fmla="*/ 0 w 6185"/>
                  <a:gd name="connsiteY1" fmla="*/ 3043 h 6181"/>
                  <a:gd name="connsiteX2" fmla="*/ 3138 w 6185"/>
                  <a:gd name="connsiteY2" fmla="*/ 0 h 6181"/>
                  <a:gd name="connsiteX3" fmla="*/ 6181 w 6185"/>
                  <a:gd name="connsiteY3" fmla="*/ 3043 h 6181"/>
                  <a:gd name="connsiteX4" fmla="*/ 3138 w 6185"/>
                  <a:gd name="connsiteY4" fmla="*/ 6181 h 61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85" h="6181">
                    <a:moveTo>
                      <a:pt x="3138" y="6181"/>
                    </a:moveTo>
                    <a:cubicBezTo>
                      <a:pt x="1426" y="6181"/>
                      <a:pt x="0" y="4755"/>
                      <a:pt x="0" y="3043"/>
                    </a:cubicBezTo>
                    <a:cubicBezTo>
                      <a:pt x="0" y="1331"/>
                      <a:pt x="1426" y="0"/>
                      <a:pt x="3138" y="0"/>
                    </a:cubicBezTo>
                    <a:cubicBezTo>
                      <a:pt x="4850" y="0"/>
                      <a:pt x="6181" y="1331"/>
                      <a:pt x="6181" y="3043"/>
                    </a:cubicBezTo>
                    <a:cubicBezTo>
                      <a:pt x="6276" y="4850"/>
                      <a:pt x="4850" y="6181"/>
                      <a:pt x="3138" y="6181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71" name="Frihåndsform: figur 70">
                <a:extLst>
                  <a:ext uri="{FF2B5EF4-FFF2-40B4-BE49-F238E27FC236}">
                    <a16:creationId xmlns:a16="http://schemas.microsoft.com/office/drawing/2014/main" id="{634F4DBB-1108-4144-9EE9-6A195E76F471}"/>
                  </a:ext>
                </a:extLst>
              </p:cNvPr>
              <p:cNvSpPr/>
              <p:nvPr/>
            </p:nvSpPr>
            <p:spPr>
              <a:xfrm>
                <a:off x="10246636" y="909125"/>
                <a:ext cx="6276" cy="6276"/>
              </a:xfrm>
              <a:custGeom>
                <a:avLst/>
                <a:gdLst>
                  <a:gd name="connsiteX0" fmla="*/ 95 w 6276"/>
                  <a:gd name="connsiteY0" fmla="*/ 2948 h 6276"/>
                  <a:gd name="connsiteX1" fmla="*/ 3138 w 6276"/>
                  <a:gd name="connsiteY1" fmla="*/ 0 h 6276"/>
                  <a:gd name="connsiteX2" fmla="*/ 3233 w 6276"/>
                  <a:gd name="connsiteY2" fmla="*/ 0 h 6276"/>
                  <a:gd name="connsiteX3" fmla="*/ 6276 w 6276"/>
                  <a:gd name="connsiteY3" fmla="*/ 3138 h 6276"/>
                  <a:gd name="connsiteX4" fmla="*/ 6276 w 6276"/>
                  <a:gd name="connsiteY4" fmla="*/ 3233 h 6276"/>
                  <a:gd name="connsiteX5" fmla="*/ 3138 w 6276"/>
                  <a:gd name="connsiteY5" fmla="*/ 6276 h 6276"/>
                  <a:gd name="connsiteX6" fmla="*/ 3043 w 6276"/>
                  <a:gd name="connsiteY6" fmla="*/ 6276 h 6276"/>
                  <a:gd name="connsiteX7" fmla="*/ 0 w 6276"/>
                  <a:gd name="connsiteY7" fmla="*/ 3138 h 6276"/>
                  <a:gd name="connsiteX8" fmla="*/ 0 w 6276"/>
                  <a:gd name="connsiteY8" fmla="*/ 2948 h 62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276" h="6276">
                    <a:moveTo>
                      <a:pt x="95" y="2948"/>
                    </a:moveTo>
                    <a:cubicBezTo>
                      <a:pt x="190" y="1236"/>
                      <a:pt x="1522" y="0"/>
                      <a:pt x="3138" y="0"/>
                    </a:cubicBezTo>
                    <a:lnTo>
                      <a:pt x="3233" y="0"/>
                    </a:lnTo>
                    <a:cubicBezTo>
                      <a:pt x="4945" y="95"/>
                      <a:pt x="6276" y="1522"/>
                      <a:pt x="6276" y="3138"/>
                    </a:cubicBezTo>
                    <a:lnTo>
                      <a:pt x="6276" y="3233"/>
                    </a:lnTo>
                    <a:cubicBezTo>
                      <a:pt x="6276" y="4945"/>
                      <a:pt x="4850" y="6276"/>
                      <a:pt x="3138" y="6276"/>
                    </a:cubicBezTo>
                    <a:lnTo>
                      <a:pt x="3043" y="6276"/>
                    </a:lnTo>
                    <a:cubicBezTo>
                      <a:pt x="1331" y="6181"/>
                      <a:pt x="0" y="4755"/>
                      <a:pt x="0" y="3138"/>
                    </a:cubicBezTo>
                    <a:lnTo>
                      <a:pt x="0" y="2948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</p:grpSp>
        <p:sp>
          <p:nvSpPr>
            <p:cNvPr id="46" name="Frihåndsform: figur 45">
              <a:extLst>
                <a:ext uri="{FF2B5EF4-FFF2-40B4-BE49-F238E27FC236}">
                  <a16:creationId xmlns:a16="http://schemas.microsoft.com/office/drawing/2014/main" id="{923FA706-EA0E-46E5-9A55-F32BB212EA25}"/>
                </a:ext>
              </a:extLst>
            </p:cNvPr>
            <p:cNvSpPr/>
            <p:nvPr/>
          </p:nvSpPr>
          <p:spPr>
            <a:xfrm rot="-646302">
              <a:off x="10232940" y="1046083"/>
              <a:ext cx="2852" cy="13504"/>
            </a:xfrm>
            <a:custGeom>
              <a:avLst/>
              <a:gdLst>
                <a:gd name="connsiteX0" fmla="*/ 0 w 2852"/>
                <a:gd name="connsiteY0" fmla="*/ 0 h 13504"/>
                <a:gd name="connsiteX1" fmla="*/ 2853 w 2852"/>
                <a:gd name="connsiteY1" fmla="*/ 0 h 13504"/>
                <a:gd name="connsiteX2" fmla="*/ 2853 w 2852"/>
                <a:gd name="connsiteY2" fmla="*/ 13504 h 13504"/>
                <a:gd name="connsiteX3" fmla="*/ 0 w 2852"/>
                <a:gd name="connsiteY3" fmla="*/ 13504 h 13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52" h="13504">
                  <a:moveTo>
                    <a:pt x="0" y="0"/>
                  </a:moveTo>
                  <a:lnTo>
                    <a:pt x="2853" y="0"/>
                  </a:lnTo>
                  <a:lnTo>
                    <a:pt x="2853" y="13504"/>
                  </a:lnTo>
                  <a:lnTo>
                    <a:pt x="0" y="13504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grpSp>
          <p:nvGrpSpPr>
            <p:cNvPr id="47" name="dasdasda">
              <a:extLst>
                <a:ext uri="{FF2B5EF4-FFF2-40B4-BE49-F238E27FC236}">
                  <a16:creationId xmlns:a16="http://schemas.microsoft.com/office/drawing/2014/main" id="{547C75D3-10C2-40ED-9F30-0CA466FA4637}"/>
                </a:ext>
              </a:extLst>
            </p:cNvPr>
            <p:cNvGrpSpPr/>
            <p:nvPr/>
          </p:nvGrpSpPr>
          <p:grpSpPr>
            <a:xfrm>
              <a:off x="10145358" y="804519"/>
              <a:ext cx="7702" cy="7988"/>
              <a:chOff x="10145358" y="804519"/>
              <a:chExt cx="7702" cy="7988"/>
            </a:xfrm>
            <a:solidFill>
              <a:srgbClr val="EBEBEB"/>
            </a:solidFill>
          </p:grpSpPr>
          <p:sp>
            <p:nvSpPr>
              <p:cNvPr id="54" name="Frihåndsform: figur 53">
                <a:extLst>
                  <a:ext uri="{FF2B5EF4-FFF2-40B4-BE49-F238E27FC236}">
                    <a16:creationId xmlns:a16="http://schemas.microsoft.com/office/drawing/2014/main" id="{CA21DB84-F431-4340-9392-498FA1B57E90}"/>
                  </a:ext>
                </a:extLst>
              </p:cNvPr>
              <p:cNvSpPr/>
              <p:nvPr/>
            </p:nvSpPr>
            <p:spPr>
              <a:xfrm>
                <a:off x="10145358" y="804519"/>
                <a:ext cx="4184" cy="4184"/>
              </a:xfrm>
              <a:custGeom>
                <a:avLst/>
                <a:gdLst>
                  <a:gd name="connsiteX0" fmla="*/ 2092 w 4184"/>
                  <a:gd name="connsiteY0" fmla="*/ 4184 h 4184"/>
                  <a:gd name="connsiteX1" fmla="*/ 0 w 4184"/>
                  <a:gd name="connsiteY1" fmla="*/ 2092 h 4184"/>
                  <a:gd name="connsiteX2" fmla="*/ 2092 w 4184"/>
                  <a:gd name="connsiteY2" fmla="*/ 0 h 4184"/>
                  <a:gd name="connsiteX3" fmla="*/ 4184 w 4184"/>
                  <a:gd name="connsiteY3" fmla="*/ 2092 h 4184"/>
                  <a:gd name="connsiteX4" fmla="*/ 2092 w 4184"/>
                  <a:gd name="connsiteY4" fmla="*/ 4184 h 41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184" h="4184">
                    <a:moveTo>
                      <a:pt x="2092" y="4184"/>
                    </a:moveTo>
                    <a:cubicBezTo>
                      <a:pt x="951" y="4184"/>
                      <a:pt x="0" y="3233"/>
                      <a:pt x="0" y="2092"/>
                    </a:cubicBezTo>
                    <a:cubicBezTo>
                      <a:pt x="0" y="856"/>
                      <a:pt x="951" y="0"/>
                      <a:pt x="2092" y="0"/>
                    </a:cubicBezTo>
                    <a:cubicBezTo>
                      <a:pt x="3233" y="0"/>
                      <a:pt x="4184" y="951"/>
                      <a:pt x="4184" y="2092"/>
                    </a:cubicBezTo>
                    <a:cubicBezTo>
                      <a:pt x="4184" y="3233"/>
                      <a:pt x="3233" y="4184"/>
                      <a:pt x="2092" y="4184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55" name="Frihåndsform: figur 54">
                <a:extLst>
                  <a:ext uri="{FF2B5EF4-FFF2-40B4-BE49-F238E27FC236}">
                    <a16:creationId xmlns:a16="http://schemas.microsoft.com/office/drawing/2014/main" id="{F6BEAD3D-3D84-42EA-A1F3-5F382BF66944}"/>
                  </a:ext>
                </a:extLst>
              </p:cNvPr>
              <p:cNvSpPr/>
              <p:nvPr/>
            </p:nvSpPr>
            <p:spPr>
              <a:xfrm>
                <a:off x="10148782" y="808132"/>
                <a:ext cx="4279" cy="4374"/>
              </a:xfrm>
              <a:custGeom>
                <a:avLst/>
                <a:gdLst>
                  <a:gd name="connsiteX0" fmla="*/ 4279 w 4279"/>
                  <a:gd name="connsiteY0" fmla="*/ 1522 h 4374"/>
                  <a:gd name="connsiteX1" fmla="*/ 1426 w 4279"/>
                  <a:gd name="connsiteY1" fmla="*/ 4374 h 4374"/>
                  <a:gd name="connsiteX2" fmla="*/ 0 w 4279"/>
                  <a:gd name="connsiteY2" fmla="*/ 1331 h 4374"/>
                  <a:gd name="connsiteX3" fmla="*/ 1426 w 4279"/>
                  <a:gd name="connsiteY3" fmla="*/ 0 h 4374"/>
                  <a:gd name="connsiteX4" fmla="*/ 4279 w 4279"/>
                  <a:gd name="connsiteY4" fmla="*/ 1522 h 43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279" h="4374">
                    <a:moveTo>
                      <a:pt x="4279" y="1522"/>
                    </a:moveTo>
                    <a:lnTo>
                      <a:pt x="1426" y="4374"/>
                    </a:lnTo>
                    <a:lnTo>
                      <a:pt x="0" y="1331"/>
                    </a:lnTo>
                    <a:cubicBezTo>
                      <a:pt x="571" y="951"/>
                      <a:pt x="1046" y="571"/>
                      <a:pt x="1426" y="0"/>
                    </a:cubicBezTo>
                    <a:lnTo>
                      <a:pt x="4279" y="1522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</p:grpSp>
        <p:sp>
          <p:nvSpPr>
            <p:cNvPr id="48" name="Frihåndsform: figur 47">
              <a:extLst>
                <a:ext uri="{FF2B5EF4-FFF2-40B4-BE49-F238E27FC236}">
                  <a16:creationId xmlns:a16="http://schemas.microsoft.com/office/drawing/2014/main" id="{03219185-15C6-421F-ACB3-93A16507A350}"/>
                </a:ext>
              </a:extLst>
            </p:cNvPr>
            <p:cNvSpPr/>
            <p:nvPr/>
          </p:nvSpPr>
          <p:spPr>
            <a:xfrm>
              <a:off x="10210500" y="1048537"/>
              <a:ext cx="3423" cy="13598"/>
            </a:xfrm>
            <a:custGeom>
              <a:avLst/>
              <a:gdLst>
                <a:gd name="connsiteX0" fmla="*/ 0 w 3423"/>
                <a:gd name="connsiteY0" fmla="*/ 95 h 13598"/>
                <a:gd name="connsiteX1" fmla="*/ 571 w 3423"/>
                <a:gd name="connsiteY1" fmla="*/ 13599 h 13598"/>
                <a:gd name="connsiteX2" fmla="*/ 3423 w 3423"/>
                <a:gd name="connsiteY2" fmla="*/ 13409 h 13598"/>
                <a:gd name="connsiteX3" fmla="*/ 2853 w 3423"/>
                <a:gd name="connsiteY3" fmla="*/ 0 h 13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23" h="13598">
                  <a:moveTo>
                    <a:pt x="0" y="95"/>
                  </a:moveTo>
                  <a:lnTo>
                    <a:pt x="571" y="13599"/>
                  </a:lnTo>
                  <a:lnTo>
                    <a:pt x="3423" y="13409"/>
                  </a:lnTo>
                  <a:lnTo>
                    <a:pt x="2853" y="0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grpSp>
          <p:nvGrpSpPr>
            <p:cNvPr id="49" name="dasdasda">
              <a:extLst>
                <a:ext uri="{FF2B5EF4-FFF2-40B4-BE49-F238E27FC236}">
                  <a16:creationId xmlns:a16="http://schemas.microsoft.com/office/drawing/2014/main" id="{888DB629-5BBD-4A3F-92E5-DC8E067D2F51}"/>
                </a:ext>
              </a:extLst>
            </p:cNvPr>
            <p:cNvGrpSpPr/>
            <p:nvPr/>
          </p:nvGrpSpPr>
          <p:grpSpPr>
            <a:xfrm>
              <a:off x="10193477" y="1008787"/>
              <a:ext cx="1023730" cy="87298"/>
              <a:chOff x="10193477" y="1008787"/>
              <a:chExt cx="1023730" cy="87298"/>
            </a:xfrm>
          </p:grpSpPr>
          <p:sp>
            <p:nvSpPr>
              <p:cNvPr id="51" name="Frihåndsform: figur 50">
                <a:extLst>
                  <a:ext uri="{FF2B5EF4-FFF2-40B4-BE49-F238E27FC236}">
                    <a16:creationId xmlns:a16="http://schemas.microsoft.com/office/drawing/2014/main" id="{C8145C56-4A26-474B-9219-7F0515835DC7}"/>
                  </a:ext>
                </a:extLst>
              </p:cNvPr>
              <p:cNvSpPr/>
              <p:nvPr/>
            </p:nvSpPr>
            <p:spPr>
              <a:xfrm>
                <a:off x="10193477" y="1029233"/>
                <a:ext cx="3043" cy="3138"/>
              </a:xfrm>
              <a:custGeom>
                <a:avLst/>
                <a:gdLst>
                  <a:gd name="connsiteX0" fmla="*/ 0 w 3043"/>
                  <a:gd name="connsiteY0" fmla="*/ 2948 h 3138"/>
                  <a:gd name="connsiteX1" fmla="*/ 1046 w 3043"/>
                  <a:gd name="connsiteY1" fmla="*/ 0 h 3138"/>
                  <a:gd name="connsiteX2" fmla="*/ 3043 w 3043"/>
                  <a:gd name="connsiteY2" fmla="*/ 3138 h 3138"/>
                  <a:gd name="connsiteX3" fmla="*/ 0 w 3043"/>
                  <a:gd name="connsiteY3" fmla="*/ 2948 h 3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43" h="3138">
                    <a:moveTo>
                      <a:pt x="0" y="2948"/>
                    </a:moveTo>
                    <a:cubicBezTo>
                      <a:pt x="475" y="1997"/>
                      <a:pt x="856" y="1046"/>
                      <a:pt x="1046" y="0"/>
                    </a:cubicBezTo>
                    <a:cubicBezTo>
                      <a:pt x="1522" y="1141"/>
                      <a:pt x="2187" y="2282"/>
                      <a:pt x="3043" y="3138"/>
                    </a:cubicBezTo>
                    <a:cubicBezTo>
                      <a:pt x="2092" y="3138"/>
                      <a:pt x="1046" y="3043"/>
                      <a:pt x="0" y="2948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52" name="Frihåndsform: figur 51">
                <a:extLst>
                  <a:ext uri="{FF2B5EF4-FFF2-40B4-BE49-F238E27FC236}">
                    <a16:creationId xmlns:a16="http://schemas.microsoft.com/office/drawing/2014/main" id="{E80EA313-2505-42C6-8683-F2E34EB9B842}"/>
                  </a:ext>
                </a:extLst>
              </p:cNvPr>
              <p:cNvSpPr/>
              <p:nvPr/>
            </p:nvSpPr>
            <p:spPr>
              <a:xfrm>
                <a:off x="10212306" y="1029233"/>
                <a:ext cx="3233" cy="3233"/>
              </a:xfrm>
              <a:custGeom>
                <a:avLst/>
                <a:gdLst>
                  <a:gd name="connsiteX0" fmla="*/ 0 w 3233"/>
                  <a:gd name="connsiteY0" fmla="*/ 3233 h 3233"/>
                  <a:gd name="connsiteX1" fmla="*/ 2092 w 3233"/>
                  <a:gd name="connsiteY1" fmla="*/ 0 h 3233"/>
                  <a:gd name="connsiteX2" fmla="*/ 3233 w 3233"/>
                  <a:gd name="connsiteY2" fmla="*/ 3043 h 3233"/>
                  <a:gd name="connsiteX3" fmla="*/ 0 w 3233"/>
                  <a:gd name="connsiteY3" fmla="*/ 3233 h 32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233" h="3233">
                    <a:moveTo>
                      <a:pt x="0" y="3233"/>
                    </a:moveTo>
                    <a:cubicBezTo>
                      <a:pt x="856" y="2282"/>
                      <a:pt x="1617" y="1236"/>
                      <a:pt x="2092" y="0"/>
                    </a:cubicBezTo>
                    <a:cubicBezTo>
                      <a:pt x="2282" y="1046"/>
                      <a:pt x="2663" y="2092"/>
                      <a:pt x="3233" y="3043"/>
                    </a:cubicBezTo>
                    <a:cubicBezTo>
                      <a:pt x="2187" y="3138"/>
                      <a:pt x="1141" y="3233"/>
                      <a:pt x="0" y="3233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53" name="Frihåndsform: figur 52">
                <a:extLst>
                  <a:ext uri="{FF2B5EF4-FFF2-40B4-BE49-F238E27FC236}">
                    <a16:creationId xmlns:a16="http://schemas.microsoft.com/office/drawing/2014/main" id="{8DAA97F1-6AA8-44C7-A6BF-E61BE4C9B0B5}"/>
                  </a:ext>
                </a:extLst>
              </p:cNvPr>
              <p:cNvSpPr/>
              <p:nvPr/>
            </p:nvSpPr>
            <p:spPr>
              <a:xfrm>
                <a:off x="10481906" y="1008787"/>
                <a:ext cx="735301" cy="87298"/>
              </a:xfrm>
              <a:custGeom>
                <a:avLst/>
                <a:gdLst>
                  <a:gd name="connsiteX0" fmla="*/ 701625 w 735301"/>
                  <a:gd name="connsiteY0" fmla="*/ 42128 h 87298"/>
                  <a:gd name="connsiteX1" fmla="*/ 714082 w 735301"/>
                  <a:gd name="connsiteY1" fmla="*/ 30241 h 87298"/>
                  <a:gd name="connsiteX2" fmla="*/ 724923 w 735301"/>
                  <a:gd name="connsiteY2" fmla="*/ 42128 h 87298"/>
                  <a:gd name="connsiteX3" fmla="*/ 701625 w 735301"/>
                  <a:gd name="connsiteY3" fmla="*/ 42128 h 87298"/>
                  <a:gd name="connsiteX4" fmla="*/ 716650 w 735301"/>
                  <a:gd name="connsiteY4" fmla="*/ 70942 h 87298"/>
                  <a:gd name="connsiteX5" fmla="*/ 733387 w 735301"/>
                  <a:gd name="connsiteY5" fmla="*/ 65807 h 87298"/>
                  <a:gd name="connsiteX6" fmla="*/ 733387 w 735301"/>
                  <a:gd name="connsiteY6" fmla="*/ 56488 h 87298"/>
                  <a:gd name="connsiteX7" fmla="*/ 717506 w 735301"/>
                  <a:gd name="connsiteY7" fmla="*/ 62384 h 87298"/>
                  <a:gd name="connsiteX8" fmla="*/ 701530 w 735301"/>
                  <a:gd name="connsiteY8" fmla="*/ 50306 h 87298"/>
                  <a:gd name="connsiteX9" fmla="*/ 735194 w 735301"/>
                  <a:gd name="connsiteY9" fmla="*/ 50306 h 87298"/>
                  <a:gd name="connsiteX10" fmla="*/ 713892 w 735301"/>
                  <a:gd name="connsiteY10" fmla="*/ 21777 h 87298"/>
                  <a:gd name="connsiteX11" fmla="*/ 691354 w 735301"/>
                  <a:gd name="connsiteY11" fmla="*/ 46502 h 87298"/>
                  <a:gd name="connsiteX12" fmla="*/ 716650 w 735301"/>
                  <a:gd name="connsiteY12" fmla="*/ 70942 h 87298"/>
                  <a:gd name="connsiteX13" fmla="*/ 659402 w 735301"/>
                  <a:gd name="connsiteY13" fmla="*/ 70086 h 87298"/>
                  <a:gd name="connsiteX14" fmla="*/ 670338 w 735301"/>
                  <a:gd name="connsiteY14" fmla="*/ 70086 h 87298"/>
                  <a:gd name="connsiteX15" fmla="*/ 688121 w 735301"/>
                  <a:gd name="connsiteY15" fmla="*/ 22348 h 87298"/>
                  <a:gd name="connsiteX16" fmla="*/ 677946 w 735301"/>
                  <a:gd name="connsiteY16" fmla="*/ 22348 h 87298"/>
                  <a:gd name="connsiteX17" fmla="*/ 665298 w 735301"/>
                  <a:gd name="connsiteY17" fmla="*/ 60196 h 87298"/>
                  <a:gd name="connsiteX18" fmla="*/ 653411 w 735301"/>
                  <a:gd name="connsiteY18" fmla="*/ 22348 h 87298"/>
                  <a:gd name="connsiteX19" fmla="*/ 642665 w 735301"/>
                  <a:gd name="connsiteY19" fmla="*/ 22348 h 87298"/>
                  <a:gd name="connsiteX20" fmla="*/ 659402 w 735301"/>
                  <a:gd name="connsiteY20" fmla="*/ 70086 h 87298"/>
                  <a:gd name="connsiteX21" fmla="*/ 604531 w 735301"/>
                  <a:gd name="connsiteY21" fmla="*/ 42128 h 87298"/>
                  <a:gd name="connsiteX22" fmla="*/ 616988 w 735301"/>
                  <a:gd name="connsiteY22" fmla="*/ 30241 h 87298"/>
                  <a:gd name="connsiteX23" fmla="*/ 627830 w 735301"/>
                  <a:gd name="connsiteY23" fmla="*/ 42128 h 87298"/>
                  <a:gd name="connsiteX24" fmla="*/ 604531 w 735301"/>
                  <a:gd name="connsiteY24" fmla="*/ 42128 h 87298"/>
                  <a:gd name="connsiteX25" fmla="*/ 619556 w 735301"/>
                  <a:gd name="connsiteY25" fmla="*/ 70942 h 87298"/>
                  <a:gd name="connsiteX26" fmla="*/ 636293 w 735301"/>
                  <a:gd name="connsiteY26" fmla="*/ 65807 h 87298"/>
                  <a:gd name="connsiteX27" fmla="*/ 636293 w 735301"/>
                  <a:gd name="connsiteY27" fmla="*/ 56488 h 87298"/>
                  <a:gd name="connsiteX28" fmla="*/ 620412 w 735301"/>
                  <a:gd name="connsiteY28" fmla="*/ 62384 h 87298"/>
                  <a:gd name="connsiteX29" fmla="*/ 604436 w 735301"/>
                  <a:gd name="connsiteY29" fmla="*/ 50306 h 87298"/>
                  <a:gd name="connsiteX30" fmla="*/ 638100 w 735301"/>
                  <a:gd name="connsiteY30" fmla="*/ 50306 h 87298"/>
                  <a:gd name="connsiteX31" fmla="*/ 616798 w 735301"/>
                  <a:gd name="connsiteY31" fmla="*/ 21777 h 87298"/>
                  <a:gd name="connsiteX32" fmla="*/ 594260 w 735301"/>
                  <a:gd name="connsiteY32" fmla="*/ 46502 h 87298"/>
                  <a:gd name="connsiteX33" fmla="*/ 619556 w 735301"/>
                  <a:gd name="connsiteY33" fmla="*/ 70942 h 87298"/>
                  <a:gd name="connsiteX34" fmla="*/ 582278 w 735301"/>
                  <a:gd name="connsiteY34" fmla="*/ 59340 h 87298"/>
                  <a:gd name="connsiteX35" fmla="*/ 582278 w 735301"/>
                  <a:gd name="connsiteY35" fmla="*/ 6657 h 87298"/>
                  <a:gd name="connsiteX36" fmla="*/ 572388 w 735301"/>
                  <a:gd name="connsiteY36" fmla="*/ 6657 h 87298"/>
                  <a:gd name="connsiteX37" fmla="*/ 572388 w 735301"/>
                  <a:gd name="connsiteY37" fmla="*/ 60101 h 87298"/>
                  <a:gd name="connsiteX38" fmla="*/ 582183 w 735301"/>
                  <a:gd name="connsiteY38" fmla="*/ 70942 h 87298"/>
                  <a:gd name="connsiteX39" fmla="*/ 587223 w 735301"/>
                  <a:gd name="connsiteY39" fmla="*/ 69706 h 87298"/>
                  <a:gd name="connsiteX40" fmla="*/ 587223 w 735301"/>
                  <a:gd name="connsiteY40" fmla="*/ 62288 h 87298"/>
                  <a:gd name="connsiteX41" fmla="*/ 585131 w 735301"/>
                  <a:gd name="connsiteY41" fmla="*/ 62669 h 87298"/>
                  <a:gd name="connsiteX42" fmla="*/ 582278 w 735301"/>
                  <a:gd name="connsiteY42" fmla="*/ 59340 h 87298"/>
                  <a:gd name="connsiteX43" fmla="*/ 520941 w 735301"/>
                  <a:gd name="connsiteY43" fmla="*/ 8464 h 87298"/>
                  <a:gd name="connsiteX44" fmla="*/ 524840 w 735301"/>
                  <a:gd name="connsiteY44" fmla="*/ 4660 h 87298"/>
                  <a:gd name="connsiteX45" fmla="*/ 528548 w 735301"/>
                  <a:gd name="connsiteY45" fmla="*/ 8464 h 87298"/>
                  <a:gd name="connsiteX46" fmla="*/ 524840 w 735301"/>
                  <a:gd name="connsiteY46" fmla="*/ 12363 h 87298"/>
                  <a:gd name="connsiteX47" fmla="*/ 520941 w 735301"/>
                  <a:gd name="connsiteY47" fmla="*/ 8464 h 87298"/>
                  <a:gd name="connsiteX48" fmla="*/ 516186 w 735301"/>
                  <a:gd name="connsiteY48" fmla="*/ 8559 h 87298"/>
                  <a:gd name="connsiteX49" fmla="*/ 524745 w 735301"/>
                  <a:gd name="connsiteY49" fmla="*/ 17117 h 87298"/>
                  <a:gd name="connsiteX50" fmla="*/ 533303 w 735301"/>
                  <a:gd name="connsiteY50" fmla="*/ 8559 h 87298"/>
                  <a:gd name="connsiteX51" fmla="*/ 524745 w 735301"/>
                  <a:gd name="connsiteY51" fmla="*/ 0 h 87298"/>
                  <a:gd name="connsiteX52" fmla="*/ 516186 w 735301"/>
                  <a:gd name="connsiteY52" fmla="*/ 8559 h 87298"/>
                  <a:gd name="connsiteX53" fmla="*/ 504964 w 735301"/>
                  <a:gd name="connsiteY53" fmla="*/ 56963 h 87298"/>
                  <a:gd name="connsiteX54" fmla="*/ 520180 w 735301"/>
                  <a:gd name="connsiteY54" fmla="*/ 70942 h 87298"/>
                  <a:gd name="connsiteX55" fmla="*/ 534825 w 735301"/>
                  <a:gd name="connsiteY55" fmla="*/ 64856 h 87298"/>
                  <a:gd name="connsiteX56" fmla="*/ 542147 w 735301"/>
                  <a:gd name="connsiteY56" fmla="*/ 70847 h 87298"/>
                  <a:gd name="connsiteX57" fmla="*/ 547187 w 735301"/>
                  <a:gd name="connsiteY57" fmla="*/ 69231 h 87298"/>
                  <a:gd name="connsiteX58" fmla="*/ 547187 w 735301"/>
                  <a:gd name="connsiteY58" fmla="*/ 62574 h 87298"/>
                  <a:gd name="connsiteX59" fmla="*/ 545951 w 735301"/>
                  <a:gd name="connsiteY59" fmla="*/ 62859 h 87298"/>
                  <a:gd name="connsiteX60" fmla="*/ 543574 w 735301"/>
                  <a:gd name="connsiteY60" fmla="*/ 60291 h 87298"/>
                  <a:gd name="connsiteX61" fmla="*/ 543574 w 735301"/>
                  <a:gd name="connsiteY61" fmla="*/ 39846 h 87298"/>
                  <a:gd name="connsiteX62" fmla="*/ 523889 w 735301"/>
                  <a:gd name="connsiteY62" fmla="*/ 21682 h 87298"/>
                  <a:gd name="connsiteX63" fmla="*/ 509054 w 735301"/>
                  <a:gd name="connsiteY63" fmla="*/ 25581 h 87298"/>
                  <a:gd name="connsiteX64" fmla="*/ 509054 w 735301"/>
                  <a:gd name="connsiteY64" fmla="*/ 34996 h 87298"/>
                  <a:gd name="connsiteX65" fmla="*/ 522652 w 735301"/>
                  <a:gd name="connsiteY65" fmla="*/ 30336 h 87298"/>
                  <a:gd name="connsiteX66" fmla="*/ 533589 w 735301"/>
                  <a:gd name="connsiteY66" fmla="*/ 39465 h 87298"/>
                  <a:gd name="connsiteX67" fmla="*/ 504964 w 735301"/>
                  <a:gd name="connsiteY67" fmla="*/ 56963 h 87298"/>
                  <a:gd name="connsiteX68" fmla="*/ 515045 w 735301"/>
                  <a:gd name="connsiteY68" fmla="*/ 56012 h 87298"/>
                  <a:gd name="connsiteX69" fmla="*/ 533779 w 735301"/>
                  <a:gd name="connsiteY69" fmla="*/ 47168 h 87298"/>
                  <a:gd name="connsiteX70" fmla="*/ 533779 w 735301"/>
                  <a:gd name="connsiteY70" fmla="*/ 57534 h 87298"/>
                  <a:gd name="connsiteX71" fmla="*/ 522462 w 735301"/>
                  <a:gd name="connsiteY71" fmla="*/ 62574 h 87298"/>
                  <a:gd name="connsiteX72" fmla="*/ 515045 w 735301"/>
                  <a:gd name="connsiteY72" fmla="*/ 56012 h 87298"/>
                  <a:gd name="connsiteX73" fmla="*/ 445814 w 735301"/>
                  <a:gd name="connsiteY73" fmla="*/ 46312 h 87298"/>
                  <a:gd name="connsiteX74" fmla="*/ 459508 w 735301"/>
                  <a:gd name="connsiteY74" fmla="*/ 30241 h 87298"/>
                  <a:gd name="connsiteX75" fmla="*/ 469683 w 735301"/>
                  <a:gd name="connsiteY75" fmla="*/ 34330 h 87298"/>
                  <a:gd name="connsiteX76" fmla="*/ 469683 w 735301"/>
                  <a:gd name="connsiteY76" fmla="*/ 58104 h 87298"/>
                  <a:gd name="connsiteX77" fmla="*/ 459223 w 735301"/>
                  <a:gd name="connsiteY77" fmla="*/ 62288 h 87298"/>
                  <a:gd name="connsiteX78" fmla="*/ 445814 w 735301"/>
                  <a:gd name="connsiteY78" fmla="*/ 46312 h 87298"/>
                  <a:gd name="connsiteX79" fmla="*/ 470730 w 735301"/>
                  <a:gd name="connsiteY79" fmla="*/ 66092 h 87298"/>
                  <a:gd name="connsiteX80" fmla="*/ 471205 w 735301"/>
                  <a:gd name="connsiteY80" fmla="*/ 70181 h 87298"/>
                  <a:gd name="connsiteX81" fmla="*/ 479574 w 735301"/>
                  <a:gd name="connsiteY81" fmla="*/ 70181 h 87298"/>
                  <a:gd name="connsiteX82" fmla="*/ 479574 w 735301"/>
                  <a:gd name="connsiteY82" fmla="*/ 6657 h 87298"/>
                  <a:gd name="connsiteX83" fmla="*/ 469683 w 735301"/>
                  <a:gd name="connsiteY83" fmla="*/ 6657 h 87298"/>
                  <a:gd name="connsiteX84" fmla="*/ 469683 w 735301"/>
                  <a:gd name="connsiteY84" fmla="*/ 25581 h 87298"/>
                  <a:gd name="connsiteX85" fmla="*/ 457796 w 735301"/>
                  <a:gd name="connsiteY85" fmla="*/ 21682 h 87298"/>
                  <a:gd name="connsiteX86" fmla="*/ 435639 w 735301"/>
                  <a:gd name="connsiteY86" fmla="*/ 46312 h 87298"/>
                  <a:gd name="connsiteX87" fmla="*/ 457796 w 735301"/>
                  <a:gd name="connsiteY87" fmla="*/ 70847 h 87298"/>
                  <a:gd name="connsiteX88" fmla="*/ 470730 w 735301"/>
                  <a:gd name="connsiteY88" fmla="*/ 66092 h 87298"/>
                  <a:gd name="connsiteX89" fmla="*/ 394937 w 735301"/>
                  <a:gd name="connsiteY89" fmla="*/ 42128 h 87298"/>
                  <a:gd name="connsiteX90" fmla="*/ 407395 w 735301"/>
                  <a:gd name="connsiteY90" fmla="*/ 30241 h 87298"/>
                  <a:gd name="connsiteX91" fmla="*/ 418236 w 735301"/>
                  <a:gd name="connsiteY91" fmla="*/ 42128 h 87298"/>
                  <a:gd name="connsiteX92" fmla="*/ 394937 w 735301"/>
                  <a:gd name="connsiteY92" fmla="*/ 42128 h 87298"/>
                  <a:gd name="connsiteX93" fmla="*/ 409868 w 735301"/>
                  <a:gd name="connsiteY93" fmla="*/ 70942 h 87298"/>
                  <a:gd name="connsiteX94" fmla="*/ 426605 w 735301"/>
                  <a:gd name="connsiteY94" fmla="*/ 65807 h 87298"/>
                  <a:gd name="connsiteX95" fmla="*/ 426605 w 735301"/>
                  <a:gd name="connsiteY95" fmla="*/ 56488 h 87298"/>
                  <a:gd name="connsiteX96" fmla="*/ 410723 w 735301"/>
                  <a:gd name="connsiteY96" fmla="*/ 62384 h 87298"/>
                  <a:gd name="connsiteX97" fmla="*/ 394747 w 735301"/>
                  <a:gd name="connsiteY97" fmla="*/ 50306 h 87298"/>
                  <a:gd name="connsiteX98" fmla="*/ 428411 w 735301"/>
                  <a:gd name="connsiteY98" fmla="*/ 50306 h 87298"/>
                  <a:gd name="connsiteX99" fmla="*/ 407110 w 735301"/>
                  <a:gd name="connsiteY99" fmla="*/ 21777 h 87298"/>
                  <a:gd name="connsiteX100" fmla="*/ 384572 w 735301"/>
                  <a:gd name="connsiteY100" fmla="*/ 46502 h 87298"/>
                  <a:gd name="connsiteX101" fmla="*/ 409868 w 735301"/>
                  <a:gd name="connsiteY101" fmla="*/ 70942 h 87298"/>
                  <a:gd name="connsiteX102" fmla="*/ 349576 w 735301"/>
                  <a:gd name="connsiteY102" fmla="*/ 26057 h 87298"/>
                  <a:gd name="connsiteX103" fmla="*/ 349576 w 735301"/>
                  <a:gd name="connsiteY103" fmla="*/ 31002 h 87298"/>
                  <a:gd name="connsiteX104" fmla="*/ 356043 w 735301"/>
                  <a:gd name="connsiteY104" fmla="*/ 31002 h 87298"/>
                  <a:gd name="connsiteX105" fmla="*/ 356043 w 735301"/>
                  <a:gd name="connsiteY105" fmla="*/ 55061 h 87298"/>
                  <a:gd name="connsiteX106" fmla="*/ 371448 w 735301"/>
                  <a:gd name="connsiteY106" fmla="*/ 70942 h 87298"/>
                  <a:gd name="connsiteX107" fmla="*/ 380387 w 735301"/>
                  <a:gd name="connsiteY107" fmla="*/ 68565 h 87298"/>
                  <a:gd name="connsiteX108" fmla="*/ 380387 w 735301"/>
                  <a:gd name="connsiteY108" fmla="*/ 60862 h 87298"/>
                  <a:gd name="connsiteX109" fmla="*/ 373731 w 735301"/>
                  <a:gd name="connsiteY109" fmla="*/ 62098 h 87298"/>
                  <a:gd name="connsiteX110" fmla="*/ 365838 w 735301"/>
                  <a:gd name="connsiteY110" fmla="*/ 54300 h 87298"/>
                  <a:gd name="connsiteX111" fmla="*/ 365838 w 735301"/>
                  <a:gd name="connsiteY111" fmla="*/ 31002 h 87298"/>
                  <a:gd name="connsiteX112" fmla="*/ 378676 w 735301"/>
                  <a:gd name="connsiteY112" fmla="*/ 31002 h 87298"/>
                  <a:gd name="connsiteX113" fmla="*/ 378676 w 735301"/>
                  <a:gd name="connsiteY113" fmla="*/ 22348 h 87298"/>
                  <a:gd name="connsiteX114" fmla="*/ 365838 w 735301"/>
                  <a:gd name="connsiteY114" fmla="*/ 22348 h 87298"/>
                  <a:gd name="connsiteX115" fmla="*/ 365838 w 735301"/>
                  <a:gd name="connsiteY115" fmla="*/ 13599 h 87298"/>
                  <a:gd name="connsiteX116" fmla="*/ 360322 w 735301"/>
                  <a:gd name="connsiteY116" fmla="*/ 13599 h 87298"/>
                  <a:gd name="connsiteX117" fmla="*/ 360132 w 735301"/>
                  <a:gd name="connsiteY117" fmla="*/ 14265 h 87298"/>
                  <a:gd name="connsiteX118" fmla="*/ 349576 w 735301"/>
                  <a:gd name="connsiteY118" fmla="*/ 26057 h 87298"/>
                  <a:gd name="connsiteX119" fmla="*/ 328084 w 735301"/>
                  <a:gd name="connsiteY119" fmla="*/ 21682 h 87298"/>
                  <a:gd name="connsiteX120" fmla="*/ 341778 w 735301"/>
                  <a:gd name="connsiteY120" fmla="*/ 24440 h 87298"/>
                  <a:gd name="connsiteX121" fmla="*/ 341683 w 735301"/>
                  <a:gd name="connsiteY121" fmla="*/ 33950 h 87298"/>
                  <a:gd name="connsiteX122" fmla="*/ 328655 w 735301"/>
                  <a:gd name="connsiteY122" fmla="*/ 30336 h 87298"/>
                  <a:gd name="connsiteX123" fmla="*/ 320572 w 735301"/>
                  <a:gd name="connsiteY123" fmla="*/ 34901 h 87298"/>
                  <a:gd name="connsiteX124" fmla="*/ 329511 w 735301"/>
                  <a:gd name="connsiteY124" fmla="*/ 41177 h 87298"/>
                  <a:gd name="connsiteX125" fmla="*/ 345107 w 735301"/>
                  <a:gd name="connsiteY125" fmla="*/ 56297 h 87298"/>
                  <a:gd name="connsiteX126" fmla="*/ 325897 w 735301"/>
                  <a:gd name="connsiteY126" fmla="*/ 70942 h 87298"/>
                  <a:gd name="connsiteX127" fmla="*/ 310111 w 735301"/>
                  <a:gd name="connsiteY127" fmla="*/ 67804 h 87298"/>
                  <a:gd name="connsiteX128" fmla="*/ 310111 w 735301"/>
                  <a:gd name="connsiteY128" fmla="*/ 57534 h 87298"/>
                  <a:gd name="connsiteX129" fmla="*/ 325517 w 735301"/>
                  <a:gd name="connsiteY129" fmla="*/ 62384 h 87298"/>
                  <a:gd name="connsiteX130" fmla="*/ 334931 w 735301"/>
                  <a:gd name="connsiteY130" fmla="*/ 57058 h 87298"/>
                  <a:gd name="connsiteX131" fmla="*/ 323995 w 735301"/>
                  <a:gd name="connsiteY131" fmla="*/ 49926 h 87298"/>
                  <a:gd name="connsiteX132" fmla="*/ 310586 w 735301"/>
                  <a:gd name="connsiteY132" fmla="*/ 35852 h 87298"/>
                  <a:gd name="connsiteX133" fmla="*/ 328084 w 735301"/>
                  <a:gd name="connsiteY133" fmla="*/ 21682 h 87298"/>
                  <a:gd name="connsiteX134" fmla="*/ 256191 w 735301"/>
                  <a:gd name="connsiteY134" fmla="*/ 26057 h 87298"/>
                  <a:gd name="connsiteX135" fmla="*/ 256191 w 735301"/>
                  <a:gd name="connsiteY135" fmla="*/ 31002 h 87298"/>
                  <a:gd name="connsiteX136" fmla="*/ 262658 w 735301"/>
                  <a:gd name="connsiteY136" fmla="*/ 31002 h 87298"/>
                  <a:gd name="connsiteX137" fmla="*/ 262658 w 735301"/>
                  <a:gd name="connsiteY137" fmla="*/ 55061 h 87298"/>
                  <a:gd name="connsiteX138" fmla="*/ 278063 w 735301"/>
                  <a:gd name="connsiteY138" fmla="*/ 70942 h 87298"/>
                  <a:gd name="connsiteX139" fmla="*/ 287002 w 735301"/>
                  <a:gd name="connsiteY139" fmla="*/ 68565 h 87298"/>
                  <a:gd name="connsiteX140" fmla="*/ 287002 w 735301"/>
                  <a:gd name="connsiteY140" fmla="*/ 60862 h 87298"/>
                  <a:gd name="connsiteX141" fmla="*/ 280346 w 735301"/>
                  <a:gd name="connsiteY141" fmla="*/ 62098 h 87298"/>
                  <a:gd name="connsiteX142" fmla="*/ 272453 w 735301"/>
                  <a:gd name="connsiteY142" fmla="*/ 54300 h 87298"/>
                  <a:gd name="connsiteX143" fmla="*/ 272453 w 735301"/>
                  <a:gd name="connsiteY143" fmla="*/ 31002 h 87298"/>
                  <a:gd name="connsiteX144" fmla="*/ 285291 w 735301"/>
                  <a:gd name="connsiteY144" fmla="*/ 31002 h 87298"/>
                  <a:gd name="connsiteX145" fmla="*/ 285291 w 735301"/>
                  <a:gd name="connsiteY145" fmla="*/ 22348 h 87298"/>
                  <a:gd name="connsiteX146" fmla="*/ 272453 w 735301"/>
                  <a:gd name="connsiteY146" fmla="*/ 22348 h 87298"/>
                  <a:gd name="connsiteX147" fmla="*/ 272453 w 735301"/>
                  <a:gd name="connsiteY147" fmla="*/ 13599 h 87298"/>
                  <a:gd name="connsiteX148" fmla="*/ 266937 w 735301"/>
                  <a:gd name="connsiteY148" fmla="*/ 13599 h 87298"/>
                  <a:gd name="connsiteX149" fmla="*/ 266747 w 735301"/>
                  <a:gd name="connsiteY149" fmla="*/ 14265 h 87298"/>
                  <a:gd name="connsiteX150" fmla="*/ 256191 w 735301"/>
                  <a:gd name="connsiteY150" fmla="*/ 26057 h 87298"/>
                  <a:gd name="connsiteX151" fmla="*/ 215109 w 735301"/>
                  <a:gd name="connsiteY151" fmla="*/ 46312 h 87298"/>
                  <a:gd name="connsiteX152" fmla="*/ 228803 w 735301"/>
                  <a:gd name="connsiteY152" fmla="*/ 30241 h 87298"/>
                  <a:gd name="connsiteX153" fmla="*/ 238978 w 735301"/>
                  <a:gd name="connsiteY153" fmla="*/ 34330 h 87298"/>
                  <a:gd name="connsiteX154" fmla="*/ 238978 w 735301"/>
                  <a:gd name="connsiteY154" fmla="*/ 58104 h 87298"/>
                  <a:gd name="connsiteX155" fmla="*/ 228518 w 735301"/>
                  <a:gd name="connsiteY155" fmla="*/ 62288 h 87298"/>
                  <a:gd name="connsiteX156" fmla="*/ 215109 w 735301"/>
                  <a:gd name="connsiteY156" fmla="*/ 46312 h 87298"/>
                  <a:gd name="connsiteX157" fmla="*/ 240024 w 735301"/>
                  <a:gd name="connsiteY157" fmla="*/ 66092 h 87298"/>
                  <a:gd name="connsiteX158" fmla="*/ 240500 w 735301"/>
                  <a:gd name="connsiteY158" fmla="*/ 70181 h 87298"/>
                  <a:gd name="connsiteX159" fmla="*/ 248868 w 735301"/>
                  <a:gd name="connsiteY159" fmla="*/ 70181 h 87298"/>
                  <a:gd name="connsiteX160" fmla="*/ 248868 w 735301"/>
                  <a:gd name="connsiteY160" fmla="*/ 6657 h 87298"/>
                  <a:gd name="connsiteX161" fmla="*/ 238978 w 735301"/>
                  <a:gd name="connsiteY161" fmla="*/ 6657 h 87298"/>
                  <a:gd name="connsiteX162" fmla="*/ 238978 w 735301"/>
                  <a:gd name="connsiteY162" fmla="*/ 25581 h 87298"/>
                  <a:gd name="connsiteX163" fmla="*/ 227091 w 735301"/>
                  <a:gd name="connsiteY163" fmla="*/ 21682 h 87298"/>
                  <a:gd name="connsiteX164" fmla="*/ 204934 w 735301"/>
                  <a:gd name="connsiteY164" fmla="*/ 46312 h 87298"/>
                  <a:gd name="connsiteX165" fmla="*/ 227091 w 735301"/>
                  <a:gd name="connsiteY165" fmla="*/ 70847 h 87298"/>
                  <a:gd name="connsiteX166" fmla="*/ 240024 w 735301"/>
                  <a:gd name="connsiteY166" fmla="*/ 66092 h 87298"/>
                  <a:gd name="connsiteX167" fmla="*/ 161950 w 735301"/>
                  <a:gd name="connsiteY167" fmla="*/ 46312 h 87298"/>
                  <a:gd name="connsiteX168" fmla="*/ 174788 w 735301"/>
                  <a:gd name="connsiteY168" fmla="*/ 30336 h 87298"/>
                  <a:gd name="connsiteX169" fmla="*/ 187816 w 735301"/>
                  <a:gd name="connsiteY169" fmla="*/ 46312 h 87298"/>
                  <a:gd name="connsiteX170" fmla="*/ 175073 w 735301"/>
                  <a:gd name="connsiteY170" fmla="*/ 62384 h 87298"/>
                  <a:gd name="connsiteX171" fmla="*/ 161950 w 735301"/>
                  <a:gd name="connsiteY171" fmla="*/ 46312 h 87298"/>
                  <a:gd name="connsiteX172" fmla="*/ 197897 w 735301"/>
                  <a:gd name="connsiteY172" fmla="*/ 46312 h 87298"/>
                  <a:gd name="connsiteX173" fmla="*/ 174883 w 735301"/>
                  <a:gd name="connsiteY173" fmla="*/ 21777 h 87298"/>
                  <a:gd name="connsiteX174" fmla="*/ 151965 w 735301"/>
                  <a:gd name="connsiteY174" fmla="*/ 46312 h 87298"/>
                  <a:gd name="connsiteX175" fmla="*/ 174978 w 735301"/>
                  <a:gd name="connsiteY175" fmla="*/ 70942 h 87298"/>
                  <a:gd name="connsiteX176" fmla="*/ 197897 w 735301"/>
                  <a:gd name="connsiteY176" fmla="*/ 46312 h 87298"/>
                  <a:gd name="connsiteX177" fmla="*/ 114592 w 735301"/>
                  <a:gd name="connsiteY177" fmla="*/ 37183 h 87298"/>
                  <a:gd name="connsiteX178" fmla="*/ 122770 w 735301"/>
                  <a:gd name="connsiteY178" fmla="*/ 29765 h 87298"/>
                  <a:gd name="connsiteX179" fmla="*/ 131234 w 735301"/>
                  <a:gd name="connsiteY179" fmla="*/ 37183 h 87298"/>
                  <a:gd name="connsiteX180" fmla="*/ 123055 w 735301"/>
                  <a:gd name="connsiteY180" fmla="*/ 44600 h 87298"/>
                  <a:gd name="connsiteX181" fmla="*/ 114592 w 735301"/>
                  <a:gd name="connsiteY181" fmla="*/ 37183 h 87298"/>
                  <a:gd name="connsiteX182" fmla="*/ 123341 w 735301"/>
                  <a:gd name="connsiteY182" fmla="*/ 87299 h 87298"/>
                  <a:gd name="connsiteX183" fmla="*/ 146639 w 735301"/>
                  <a:gd name="connsiteY183" fmla="*/ 72369 h 87298"/>
                  <a:gd name="connsiteX184" fmla="*/ 129427 w 735301"/>
                  <a:gd name="connsiteY184" fmla="*/ 59816 h 87298"/>
                  <a:gd name="connsiteX185" fmla="*/ 119822 w 735301"/>
                  <a:gd name="connsiteY185" fmla="*/ 59150 h 87298"/>
                  <a:gd name="connsiteX186" fmla="*/ 113355 w 735301"/>
                  <a:gd name="connsiteY186" fmla="*/ 55156 h 87298"/>
                  <a:gd name="connsiteX187" fmla="*/ 115923 w 735301"/>
                  <a:gd name="connsiteY187" fmla="*/ 51828 h 87298"/>
                  <a:gd name="connsiteX188" fmla="*/ 122960 w 735301"/>
                  <a:gd name="connsiteY188" fmla="*/ 52779 h 87298"/>
                  <a:gd name="connsiteX189" fmla="*/ 141124 w 735301"/>
                  <a:gd name="connsiteY189" fmla="*/ 37373 h 87298"/>
                  <a:gd name="connsiteX190" fmla="*/ 138271 w 735301"/>
                  <a:gd name="connsiteY190" fmla="*/ 29765 h 87298"/>
                  <a:gd name="connsiteX191" fmla="*/ 146354 w 735301"/>
                  <a:gd name="connsiteY191" fmla="*/ 29765 h 87298"/>
                  <a:gd name="connsiteX192" fmla="*/ 146354 w 735301"/>
                  <a:gd name="connsiteY192" fmla="*/ 21777 h 87298"/>
                  <a:gd name="connsiteX193" fmla="*/ 122960 w 735301"/>
                  <a:gd name="connsiteY193" fmla="*/ 21777 h 87298"/>
                  <a:gd name="connsiteX194" fmla="*/ 104797 w 735301"/>
                  <a:gd name="connsiteY194" fmla="*/ 37563 h 87298"/>
                  <a:gd name="connsiteX195" fmla="*/ 110978 w 735301"/>
                  <a:gd name="connsiteY195" fmla="*/ 49641 h 87298"/>
                  <a:gd name="connsiteX196" fmla="*/ 104702 w 735301"/>
                  <a:gd name="connsiteY196" fmla="*/ 57914 h 87298"/>
                  <a:gd name="connsiteX197" fmla="*/ 118776 w 735301"/>
                  <a:gd name="connsiteY197" fmla="*/ 67994 h 87298"/>
                  <a:gd name="connsiteX198" fmla="*/ 127810 w 735301"/>
                  <a:gd name="connsiteY198" fmla="*/ 68565 h 87298"/>
                  <a:gd name="connsiteX199" fmla="*/ 136654 w 735301"/>
                  <a:gd name="connsiteY199" fmla="*/ 73320 h 87298"/>
                  <a:gd name="connsiteX200" fmla="*/ 123531 w 735301"/>
                  <a:gd name="connsiteY200" fmla="*/ 79121 h 87298"/>
                  <a:gd name="connsiteX201" fmla="*/ 111454 w 735301"/>
                  <a:gd name="connsiteY201" fmla="*/ 74080 h 87298"/>
                  <a:gd name="connsiteX202" fmla="*/ 113165 w 735301"/>
                  <a:gd name="connsiteY202" fmla="*/ 70752 h 87298"/>
                  <a:gd name="connsiteX203" fmla="*/ 105367 w 735301"/>
                  <a:gd name="connsiteY203" fmla="*/ 70752 h 87298"/>
                  <a:gd name="connsiteX204" fmla="*/ 101754 w 735301"/>
                  <a:gd name="connsiteY204" fmla="*/ 76363 h 87298"/>
                  <a:gd name="connsiteX205" fmla="*/ 123341 w 735301"/>
                  <a:gd name="connsiteY205" fmla="*/ 87299 h 87298"/>
                  <a:gd name="connsiteX206" fmla="*/ 49641 w 735301"/>
                  <a:gd name="connsiteY206" fmla="*/ 26057 h 87298"/>
                  <a:gd name="connsiteX207" fmla="*/ 49641 w 735301"/>
                  <a:gd name="connsiteY207" fmla="*/ 31002 h 87298"/>
                  <a:gd name="connsiteX208" fmla="*/ 56107 w 735301"/>
                  <a:gd name="connsiteY208" fmla="*/ 31002 h 87298"/>
                  <a:gd name="connsiteX209" fmla="*/ 56107 w 735301"/>
                  <a:gd name="connsiteY209" fmla="*/ 55061 h 87298"/>
                  <a:gd name="connsiteX210" fmla="*/ 71513 w 735301"/>
                  <a:gd name="connsiteY210" fmla="*/ 70942 h 87298"/>
                  <a:gd name="connsiteX211" fmla="*/ 80452 w 735301"/>
                  <a:gd name="connsiteY211" fmla="*/ 68565 h 87298"/>
                  <a:gd name="connsiteX212" fmla="*/ 80452 w 735301"/>
                  <a:gd name="connsiteY212" fmla="*/ 60862 h 87298"/>
                  <a:gd name="connsiteX213" fmla="*/ 73795 w 735301"/>
                  <a:gd name="connsiteY213" fmla="*/ 62098 h 87298"/>
                  <a:gd name="connsiteX214" fmla="*/ 65902 w 735301"/>
                  <a:gd name="connsiteY214" fmla="*/ 54300 h 87298"/>
                  <a:gd name="connsiteX215" fmla="*/ 65902 w 735301"/>
                  <a:gd name="connsiteY215" fmla="*/ 31002 h 87298"/>
                  <a:gd name="connsiteX216" fmla="*/ 78740 w 735301"/>
                  <a:gd name="connsiteY216" fmla="*/ 31002 h 87298"/>
                  <a:gd name="connsiteX217" fmla="*/ 78740 w 735301"/>
                  <a:gd name="connsiteY217" fmla="*/ 22348 h 87298"/>
                  <a:gd name="connsiteX218" fmla="*/ 65902 w 735301"/>
                  <a:gd name="connsiteY218" fmla="*/ 22348 h 87298"/>
                  <a:gd name="connsiteX219" fmla="*/ 65902 w 735301"/>
                  <a:gd name="connsiteY219" fmla="*/ 13599 h 87298"/>
                  <a:gd name="connsiteX220" fmla="*/ 60387 w 735301"/>
                  <a:gd name="connsiteY220" fmla="*/ 13599 h 87298"/>
                  <a:gd name="connsiteX221" fmla="*/ 60196 w 735301"/>
                  <a:gd name="connsiteY221" fmla="*/ 14265 h 87298"/>
                  <a:gd name="connsiteX222" fmla="*/ 49641 w 735301"/>
                  <a:gd name="connsiteY222" fmla="*/ 26057 h 87298"/>
                  <a:gd name="connsiteX223" fmla="*/ 10270 w 735301"/>
                  <a:gd name="connsiteY223" fmla="*/ 42128 h 87298"/>
                  <a:gd name="connsiteX224" fmla="*/ 22728 w 735301"/>
                  <a:gd name="connsiteY224" fmla="*/ 30241 h 87298"/>
                  <a:gd name="connsiteX225" fmla="*/ 33569 w 735301"/>
                  <a:gd name="connsiteY225" fmla="*/ 42128 h 87298"/>
                  <a:gd name="connsiteX226" fmla="*/ 10270 w 735301"/>
                  <a:gd name="connsiteY226" fmla="*/ 42128 h 87298"/>
                  <a:gd name="connsiteX227" fmla="*/ 25201 w 735301"/>
                  <a:gd name="connsiteY227" fmla="*/ 70942 h 87298"/>
                  <a:gd name="connsiteX228" fmla="*/ 41938 w 735301"/>
                  <a:gd name="connsiteY228" fmla="*/ 65807 h 87298"/>
                  <a:gd name="connsiteX229" fmla="*/ 41938 w 735301"/>
                  <a:gd name="connsiteY229" fmla="*/ 56488 h 87298"/>
                  <a:gd name="connsiteX230" fmla="*/ 26057 w 735301"/>
                  <a:gd name="connsiteY230" fmla="*/ 62384 h 87298"/>
                  <a:gd name="connsiteX231" fmla="*/ 10080 w 735301"/>
                  <a:gd name="connsiteY231" fmla="*/ 50306 h 87298"/>
                  <a:gd name="connsiteX232" fmla="*/ 43745 w 735301"/>
                  <a:gd name="connsiteY232" fmla="*/ 50306 h 87298"/>
                  <a:gd name="connsiteX233" fmla="*/ 22443 w 735301"/>
                  <a:gd name="connsiteY233" fmla="*/ 21777 h 87298"/>
                  <a:gd name="connsiteX234" fmla="*/ 0 w 735301"/>
                  <a:gd name="connsiteY234" fmla="*/ 46502 h 87298"/>
                  <a:gd name="connsiteX235" fmla="*/ 25201 w 735301"/>
                  <a:gd name="connsiteY235" fmla="*/ 70942 h 872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</a:cxnLst>
                <a:rect l="l" t="t" r="r" b="b"/>
                <a:pathLst>
                  <a:path w="735301" h="87298">
                    <a:moveTo>
                      <a:pt x="701625" y="42128"/>
                    </a:moveTo>
                    <a:cubicBezTo>
                      <a:pt x="702766" y="34710"/>
                      <a:pt x="707331" y="30241"/>
                      <a:pt x="714082" y="30241"/>
                    </a:cubicBezTo>
                    <a:cubicBezTo>
                      <a:pt x="720169" y="30241"/>
                      <a:pt x="724163" y="34901"/>
                      <a:pt x="724923" y="42128"/>
                    </a:cubicBezTo>
                    <a:lnTo>
                      <a:pt x="701625" y="42128"/>
                    </a:lnTo>
                    <a:close/>
                    <a:moveTo>
                      <a:pt x="716650" y="70942"/>
                    </a:moveTo>
                    <a:cubicBezTo>
                      <a:pt x="722926" y="70942"/>
                      <a:pt x="729869" y="68755"/>
                      <a:pt x="733387" y="65807"/>
                    </a:cubicBezTo>
                    <a:lnTo>
                      <a:pt x="733387" y="56488"/>
                    </a:lnTo>
                    <a:cubicBezTo>
                      <a:pt x="729393" y="60006"/>
                      <a:pt x="723307" y="62384"/>
                      <a:pt x="717506" y="62384"/>
                    </a:cubicBezTo>
                    <a:cubicBezTo>
                      <a:pt x="708091" y="62384"/>
                      <a:pt x="702766" y="58389"/>
                      <a:pt x="701530" y="50306"/>
                    </a:cubicBezTo>
                    <a:lnTo>
                      <a:pt x="735194" y="50306"/>
                    </a:lnTo>
                    <a:cubicBezTo>
                      <a:pt x="736335" y="32523"/>
                      <a:pt x="728347" y="21777"/>
                      <a:pt x="713892" y="21777"/>
                    </a:cubicBezTo>
                    <a:cubicBezTo>
                      <a:pt x="700103" y="21777"/>
                      <a:pt x="691354" y="31382"/>
                      <a:pt x="691354" y="46502"/>
                    </a:cubicBezTo>
                    <a:cubicBezTo>
                      <a:pt x="691354" y="62193"/>
                      <a:pt x="700484" y="70942"/>
                      <a:pt x="716650" y="70942"/>
                    </a:cubicBezTo>
                    <a:moveTo>
                      <a:pt x="659402" y="70086"/>
                    </a:moveTo>
                    <a:lnTo>
                      <a:pt x="670338" y="70086"/>
                    </a:lnTo>
                    <a:cubicBezTo>
                      <a:pt x="676900" y="55917"/>
                      <a:pt x="682796" y="40131"/>
                      <a:pt x="688121" y="22348"/>
                    </a:cubicBezTo>
                    <a:lnTo>
                      <a:pt x="677946" y="22348"/>
                    </a:lnTo>
                    <a:cubicBezTo>
                      <a:pt x="673952" y="37373"/>
                      <a:pt x="669577" y="49926"/>
                      <a:pt x="665298" y="60196"/>
                    </a:cubicBezTo>
                    <a:cubicBezTo>
                      <a:pt x="660923" y="49736"/>
                      <a:pt x="656263" y="35471"/>
                      <a:pt x="653411" y="22348"/>
                    </a:cubicBezTo>
                    <a:lnTo>
                      <a:pt x="642665" y="22348"/>
                    </a:lnTo>
                    <a:cubicBezTo>
                      <a:pt x="646564" y="37753"/>
                      <a:pt x="652650" y="55156"/>
                      <a:pt x="659402" y="70086"/>
                    </a:cubicBezTo>
                    <a:moveTo>
                      <a:pt x="604531" y="42128"/>
                    </a:moveTo>
                    <a:cubicBezTo>
                      <a:pt x="605672" y="34710"/>
                      <a:pt x="610237" y="30241"/>
                      <a:pt x="616988" y="30241"/>
                    </a:cubicBezTo>
                    <a:cubicBezTo>
                      <a:pt x="623075" y="30241"/>
                      <a:pt x="627069" y="34901"/>
                      <a:pt x="627830" y="42128"/>
                    </a:cubicBezTo>
                    <a:lnTo>
                      <a:pt x="604531" y="42128"/>
                    </a:lnTo>
                    <a:close/>
                    <a:moveTo>
                      <a:pt x="619556" y="70942"/>
                    </a:moveTo>
                    <a:cubicBezTo>
                      <a:pt x="625833" y="70942"/>
                      <a:pt x="632775" y="68755"/>
                      <a:pt x="636293" y="65807"/>
                    </a:cubicBezTo>
                    <a:lnTo>
                      <a:pt x="636293" y="56488"/>
                    </a:lnTo>
                    <a:cubicBezTo>
                      <a:pt x="632299" y="60006"/>
                      <a:pt x="626213" y="62384"/>
                      <a:pt x="620412" y="62384"/>
                    </a:cubicBezTo>
                    <a:cubicBezTo>
                      <a:pt x="610997" y="62384"/>
                      <a:pt x="605672" y="58389"/>
                      <a:pt x="604436" y="50306"/>
                    </a:cubicBezTo>
                    <a:lnTo>
                      <a:pt x="638100" y="50306"/>
                    </a:lnTo>
                    <a:cubicBezTo>
                      <a:pt x="639241" y="32523"/>
                      <a:pt x="631253" y="21777"/>
                      <a:pt x="616798" y="21777"/>
                    </a:cubicBezTo>
                    <a:cubicBezTo>
                      <a:pt x="603009" y="21777"/>
                      <a:pt x="594260" y="31382"/>
                      <a:pt x="594260" y="46502"/>
                    </a:cubicBezTo>
                    <a:cubicBezTo>
                      <a:pt x="594355" y="62193"/>
                      <a:pt x="603390" y="70942"/>
                      <a:pt x="619556" y="70942"/>
                    </a:cubicBezTo>
                    <a:moveTo>
                      <a:pt x="582278" y="59340"/>
                    </a:moveTo>
                    <a:lnTo>
                      <a:pt x="582278" y="6657"/>
                    </a:lnTo>
                    <a:lnTo>
                      <a:pt x="572388" y="6657"/>
                    </a:lnTo>
                    <a:lnTo>
                      <a:pt x="572388" y="60101"/>
                    </a:lnTo>
                    <a:cubicBezTo>
                      <a:pt x="572388" y="66948"/>
                      <a:pt x="576002" y="70942"/>
                      <a:pt x="582183" y="70942"/>
                    </a:cubicBezTo>
                    <a:cubicBezTo>
                      <a:pt x="584085" y="70942"/>
                      <a:pt x="585987" y="70372"/>
                      <a:pt x="587223" y="69706"/>
                    </a:cubicBezTo>
                    <a:lnTo>
                      <a:pt x="587223" y="62288"/>
                    </a:lnTo>
                    <a:cubicBezTo>
                      <a:pt x="586558" y="62574"/>
                      <a:pt x="585892" y="62669"/>
                      <a:pt x="585131" y="62669"/>
                    </a:cubicBezTo>
                    <a:cubicBezTo>
                      <a:pt x="583134" y="62574"/>
                      <a:pt x="582278" y="61528"/>
                      <a:pt x="582278" y="59340"/>
                    </a:cubicBezTo>
                    <a:moveTo>
                      <a:pt x="520941" y="8464"/>
                    </a:moveTo>
                    <a:cubicBezTo>
                      <a:pt x="520941" y="6371"/>
                      <a:pt x="522652" y="4660"/>
                      <a:pt x="524840" y="4660"/>
                    </a:cubicBezTo>
                    <a:cubicBezTo>
                      <a:pt x="526932" y="4660"/>
                      <a:pt x="528548" y="6371"/>
                      <a:pt x="528548" y="8464"/>
                    </a:cubicBezTo>
                    <a:cubicBezTo>
                      <a:pt x="528548" y="10746"/>
                      <a:pt x="526932" y="12363"/>
                      <a:pt x="524840" y="12363"/>
                    </a:cubicBezTo>
                    <a:cubicBezTo>
                      <a:pt x="522652" y="12363"/>
                      <a:pt x="520941" y="10651"/>
                      <a:pt x="520941" y="8464"/>
                    </a:cubicBezTo>
                    <a:moveTo>
                      <a:pt x="516186" y="8559"/>
                    </a:moveTo>
                    <a:cubicBezTo>
                      <a:pt x="516186" y="13314"/>
                      <a:pt x="519990" y="17117"/>
                      <a:pt x="524745" y="17117"/>
                    </a:cubicBezTo>
                    <a:cubicBezTo>
                      <a:pt x="529499" y="17117"/>
                      <a:pt x="533303" y="13314"/>
                      <a:pt x="533303" y="8559"/>
                    </a:cubicBezTo>
                    <a:cubicBezTo>
                      <a:pt x="533303" y="3804"/>
                      <a:pt x="529499" y="0"/>
                      <a:pt x="524745" y="0"/>
                    </a:cubicBezTo>
                    <a:cubicBezTo>
                      <a:pt x="519990" y="0"/>
                      <a:pt x="516186" y="3709"/>
                      <a:pt x="516186" y="8559"/>
                    </a:cubicBezTo>
                    <a:moveTo>
                      <a:pt x="504964" y="56963"/>
                    </a:moveTo>
                    <a:cubicBezTo>
                      <a:pt x="504964" y="65141"/>
                      <a:pt x="511241" y="70942"/>
                      <a:pt x="520180" y="70942"/>
                    </a:cubicBezTo>
                    <a:cubicBezTo>
                      <a:pt x="526171" y="70942"/>
                      <a:pt x="531496" y="68565"/>
                      <a:pt x="534825" y="64856"/>
                    </a:cubicBezTo>
                    <a:cubicBezTo>
                      <a:pt x="535776" y="68755"/>
                      <a:pt x="538248" y="70847"/>
                      <a:pt x="542147" y="70847"/>
                    </a:cubicBezTo>
                    <a:cubicBezTo>
                      <a:pt x="544239" y="70847"/>
                      <a:pt x="546236" y="70181"/>
                      <a:pt x="547187" y="69231"/>
                    </a:cubicBezTo>
                    <a:lnTo>
                      <a:pt x="547187" y="62574"/>
                    </a:lnTo>
                    <a:cubicBezTo>
                      <a:pt x="546617" y="62764"/>
                      <a:pt x="546236" y="62859"/>
                      <a:pt x="545951" y="62859"/>
                    </a:cubicBezTo>
                    <a:cubicBezTo>
                      <a:pt x="544334" y="62859"/>
                      <a:pt x="543574" y="62003"/>
                      <a:pt x="543574" y="60291"/>
                    </a:cubicBezTo>
                    <a:lnTo>
                      <a:pt x="543574" y="39846"/>
                    </a:lnTo>
                    <a:cubicBezTo>
                      <a:pt x="543574" y="28054"/>
                      <a:pt x="536727" y="21682"/>
                      <a:pt x="523889" y="21682"/>
                    </a:cubicBezTo>
                    <a:cubicBezTo>
                      <a:pt x="518468" y="21682"/>
                      <a:pt x="513048" y="23109"/>
                      <a:pt x="509054" y="25581"/>
                    </a:cubicBezTo>
                    <a:lnTo>
                      <a:pt x="509054" y="34996"/>
                    </a:lnTo>
                    <a:cubicBezTo>
                      <a:pt x="513428" y="31857"/>
                      <a:pt x="517707" y="30336"/>
                      <a:pt x="522652" y="30336"/>
                    </a:cubicBezTo>
                    <a:cubicBezTo>
                      <a:pt x="529499" y="30336"/>
                      <a:pt x="533493" y="33664"/>
                      <a:pt x="533589" y="39465"/>
                    </a:cubicBezTo>
                    <a:cubicBezTo>
                      <a:pt x="513904" y="40416"/>
                      <a:pt x="504964" y="45837"/>
                      <a:pt x="504964" y="56963"/>
                    </a:cubicBezTo>
                    <a:moveTo>
                      <a:pt x="515045" y="56012"/>
                    </a:moveTo>
                    <a:cubicBezTo>
                      <a:pt x="515045" y="50211"/>
                      <a:pt x="520275" y="47644"/>
                      <a:pt x="533779" y="47168"/>
                    </a:cubicBezTo>
                    <a:lnTo>
                      <a:pt x="533779" y="57534"/>
                    </a:lnTo>
                    <a:cubicBezTo>
                      <a:pt x="530831" y="60767"/>
                      <a:pt x="527027" y="62574"/>
                      <a:pt x="522462" y="62574"/>
                    </a:cubicBezTo>
                    <a:cubicBezTo>
                      <a:pt x="517802" y="62479"/>
                      <a:pt x="515045" y="60101"/>
                      <a:pt x="515045" y="56012"/>
                    </a:cubicBezTo>
                    <a:moveTo>
                      <a:pt x="445814" y="46312"/>
                    </a:moveTo>
                    <a:cubicBezTo>
                      <a:pt x="445814" y="36612"/>
                      <a:pt x="451520" y="30241"/>
                      <a:pt x="459508" y="30241"/>
                    </a:cubicBezTo>
                    <a:cubicBezTo>
                      <a:pt x="464263" y="30241"/>
                      <a:pt x="467591" y="32143"/>
                      <a:pt x="469683" y="34330"/>
                    </a:cubicBezTo>
                    <a:lnTo>
                      <a:pt x="469683" y="58104"/>
                    </a:lnTo>
                    <a:cubicBezTo>
                      <a:pt x="467306" y="60767"/>
                      <a:pt x="463692" y="62288"/>
                      <a:pt x="459223" y="62288"/>
                    </a:cubicBezTo>
                    <a:cubicBezTo>
                      <a:pt x="451140" y="62288"/>
                      <a:pt x="445814" y="55727"/>
                      <a:pt x="445814" y="46312"/>
                    </a:cubicBezTo>
                    <a:moveTo>
                      <a:pt x="470730" y="66092"/>
                    </a:moveTo>
                    <a:lnTo>
                      <a:pt x="471205" y="70181"/>
                    </a:lnTo>
                    <a:lnTo>
                      <a:pt x="479574" y="70181"/>
                    </a:lnTo>
                    <a:lnTo>
                      <a:pt x="479574" y="6657"/>
                    </a:lnTo>
                    <a:lnTo>
                      <a:pt x="469683" y="6657"/>
                    </a:lnTo>
                    <a:lnTo>
                      <a:pt x="469683" y="25581"/>
                    </a:lnTo>
                    <a:cubicBezTo>
                      <a:pt x="466735" y="23109"/>
                      <a:pt x="463027" y="21682"/>
                      <a:pt x="457796" y="21682"/>
                    </a:cubicBezTo>
                    <a:cubicBezTo>
                      <a:pt x="444958" y="21682"/>
                      <a:pt x="435639" y="31192"/>
                      <a:pt x="435639" y="46312"/>
                    </a:cubicBezTo>
                    <a:cubicBezTo>
                      <a:pt x="435639" y="61147"/>
                      <a:pt x="444958" y="70847"/>
                      <a:pt x="457796" y="70847"/>
                    </a:cubicBezTo>
                    <a:cubicBezTo>
                      <a:pt x="463122" y="70942"/>
                      <a:pt x="467591" y="68945"/>
                      <a:pt x="470730" y="66092"/>
                    </a:cubicBezTo>
                    <a:moveTo>
                      <a:pt x="394937" y="42128"/>
                    </a:moveTo>
                    <a:cubicBezTo>
                      <a:pt x="396078" y="34710"/>
                      <a:pt x="400643" y="30241"/>
                      <a:pt x="407395" y="30241"/>
                    </a:cubicBezTo>
                    <a:cubicBezTo>
                      <a:pt x="413481" y="30241"/>
                      <a:pt x="417475" y="34901"/>
                      <a:pt x="418236" y="42128"/>
                    </a:cubicBezTo>
                    <a:lnTo>
                      <a:pt x="394937" y="42128"/>
                    </a:lnTo>
                    <a:close/>
                    <a:moveTo>
                      <a:pt x="409868" y="70942"/>
                    </a:moveTo>
                    <a:cubicBezTo>
                      <a:pt x="416144" y="70942"/>
                      <a:pt x="423086" y="68755"/>
                      <a:pt x="426605" y="65807"/>
                    </a:cubicBezTo>
                    <a:lnTo>
                      <a:pt x="426605" y="56488"/>
                    </a:lnTo>
                    <a:cubicBezTo>
                      <a:pt x="422610" y="60006"/>
                      <a:pt x="416524" y="62384"/>
                      <a:pt x="410723" y="62384"/>
                    </a:cubicBezTo>
                    <a:cubicBezTo>
                      <a:pt x="401309" y="62384"/>
                      <a:pt x="395983" y="58389"/>
                      <a:pt x="394747" y="50306"/>
                    </a:cubicBezTo>
                    <a:lnTo>
                      <a:pt x="428411" y="50306"/>
                    </a:lnTo>
                    <a:cubicBezTo>
                      <a:pt x="429553" y="32523"/>
                      <a:pt x="421564" y="21777"/>
                      <a:pt x="407110" y="21777"/>
                    </a:cubicBezTo>
                    <a:cubicBezTo>
                      <a:pt x="393321" y="21777"/>
                      <a:pt x="384572" y="31382"/>
                      <a:pt x="384572" y="46502"/>
                    </a:cubicBezTo>
                    <a:cubicBezTo>
                      <a:pt x="384667" y="62193"/>
                      <a:pt x="393701" y="70942"/>
                      <a:pt x="409868" y="70942"/>
                    </a:cubicBezTo>
                    <a:moveTo>
                      <a:pt x="349576" y="26057"/>
                    </a:moveTo>
                    <a:lnTo>
                      <a:pt x="349576" y="31002"/>
                    </a:lnTo>
                    <a:lnTo>
                      <a:pt x="356043" y="31002"/>
                    </a:lnTo>
                    <a:lnTo>
                      <a:pt x="356043" y="55061"/>
                    </a:lnTo>
                    <a:cubicBezTo>
                      <a:pt x="356043" y="65332"/>
                      <a:pt x="361368" y="70942"/>
                      <a:pt x="371448" y="70942"/>
                    </a:cubicBezTo>
                    <a:cubicBezTo>
                      <a:pt x="375062" y="70942"/>
                      <a:pt x="378866" y="69896"/>
                      <a:pt x="380387" y="68565"/>
                    </a:cubicBezTo>
                    <a:lnTo>
                      <a:pt x="380387" y="60862"/>
                    </a:lnTo>
                    <a:cubicBezTo>
                      <a:pt x="378771" y="61623"/>
                      <a:pt x="375918" y="62098"/>
                      <a:pt x="373731" y="62098"/>
                    </a:cubicBezTo>
                    <a:cubicBezTo>
                      <a:pt x="368025" y="62098"/>
                      <a:pt x="365838" y="59911"/>
                      <a:pt x="365838" y="54300"/>
                    </a:cubicBezTo>
                    <a:lnTo>
                      <a:pt x="365838" y="31002"/>
                    </a:lnTo>
                    <a:lnTo>
                      <a:pt x="378676" y="31002"/>
                    </a:lnTo>
                    <a:lnTo>
                      <a:pt x="378676" y="22348"/>
                    </a:lnTo>
                    <a:lnTo>
                      <a:pt x="365838" y="22348"/>
                    </a:lnTo>
                    <a:lnTo>
                      <a:pt x="365838" y="13599"/>
                    </a:lnTo>
                    <a:lnTo>
                      <a:pt x="360322" y="13599"/>
                    </a:lnTo>
                    <a:lnTo>
                      <a:pt x="360132" y="14265"/>
                    </a:lnTo>
                    <a:cubicBezTo>
                      <a:pt x="358230" y="20161"/>
                      <a:pt x="355092" y="23584"/>
                      <a:pt x="349576" y="26057"/>
                    </a:cubicBezTo>
                    <a:moveTo>
                      <a:pt x="328084" y="21682"/>
                    </a:moveTo>
                    <a:cubicBezTo>
                      <a:pt x="333600" y="21682"/>
                      <a:pt x="338830" y="22633"/>
                      <a:pt x="341778" y="24440"/>
                    </a:cubicBezTo>
                    <a:lnTo>
                      <a:pt x="341683" y="33950"/>
                    </a:lnTo>
                    <a:cubicBezTo>
                      <a:pt x="338164" y="31572"/>
                      <a:pt x="333410" y="30336"/>
                      <a:pt x="328655" y="30336"/>
                    </a:cubicBezTo>
                    <a:cubicBezTo>
                      <a:pt x="323424" y="30336"/>
                      <a:pt x="320572" y="31857"/>
                      <a:pt x="320572" y="34901"/>
                    </a:cubicBezTo>
                    <a:cubicBezTo>
                      <a:pt x="320476" y="37658"/>
                      <a:pt x="322854" y="39275"/>
                      <a:pt x="329511" y="41177"/>
                    </a:cubicBezTo>
                    <a:cubicBezTo>
                      <a:pt x="341112" y="44505"/>
                      <a:pt x="345107" y="48309"/>
                      <a:pt x="345107" y="56297"/>
                    </a:cubicBezTo>
                    <a:cubicBezTo>
                      <a:pt x="345107" y="65046"/>
                      <a:pt x="337404" y="70942"/>
                      <a:pt x="325897" y="70942"/>
                    </a:cubicBezTo>
                    <a:cubicBezTo>
                      <a:pt x="319335" y="70942"/>
                      <a:pt x="314105" y="69896"/>
                      <a:pt x="310111" y="67804"/>
                    </a:cubicBezTo>
                    <a:lnTo>
                      <a:pt x="310111" y="57534"/>
                    </a:lnTo>
                    <a:cubicBezTo>
                      <a:pt x="314580" y="60482"/>
                      <a:pt x="320381" y="62384"/>
                      <a:pt x="325517" y="62384"/>
                    </a:cubicBezTo>
                    <a:cubicBezTo>
                      <a:pt x="331222" y="62384"/>
                      <a:pt x="334931" y="60291"/>
                      <a:pt x="334931" y="57058"/>
                    </a:cubicBezTo>
                    <a:cubicBezTo>
                      <a:pt x="334931" y="53349"/>
                      <a:pt x="331508" y="52208"/>
                      <a:pt x="323995" y="49926"/>
                    </a:cubicBezTo>
                    <a:cubicBezTo>
                      <a:pt x="314676" y="47073"/>
                      <a:pt x="310586" y="42889"/>
                      <a:pt x="310586" y="35852"/>
                    </a:cubicBezTo>
                    <a:cubicBezTo>
                      <a:pt x="310586" y="27008"/>
                      <a:pt x="317243" y="21682"/>
                      <a:pt x="328084" y="21682"/>
                    </a:cubicBezTo>
                    <a:moveTo>
                      <a:pt x="256191" y="26057"/>
                    </a:moveTo>
                    <a:lnTo>
                      <a:pt x="256191" y="31002"/>
                    </a:lnTo>
                    <a:lnTo>
                      <a:pt x="262658" y="31002"/>
                    </a:lnTo>
                    <a:lnTo>
                      <a:pt x="262658" y="55061"/>
                    </a:lnTo>
                    <a:cubicBezTo>
                      <a:pt x="262658" y="65332"/>
                      <a:pt x="267983" y="70942"/>
                      <a:pt x="278063" y="70942"/>
                    </a:cubicBezTo>
                    <a:cubicBezTo>
                      <a:pt x="281677" y="70942"/>
                      <a:pt x="285481" y="69896"/>
                      <a:pt x="287002" y="68565"/>
                    </a:cubicBezTo>
                    <a:lnTo>
                      <a:pt x="287002" y="60862"/>
                    </a:lnTo>
                    <a:cubicBezTo>
                      <a:pt x="285386" y="61623"/>
                      <a:pt x="282533" y="62098"/>
                      <a:pt x="280346" y="62098"/>
                    </a:cubicBezTo>
                    <a:cubicBezTo>
                      <a:pt x="274640" y="62098"/>
                      <a:pt x="272453" y="59911"/>
                      <a:pt x="272453" y="54300"/>
                    </a:cubicBezTo>
                    <a:lnTo>
                      <a:pt x="272453" y="31002"/>
                    </a:lnTo>
                    <a:lnTo>
                      <a:pt x="285291" y="31002"/>
                    </a:lnTo>
                    <a:lnTo>
                      <a:pt x="285291" y="22348"/>
                    </a:lnTo>
                    <a:lnTo>
                      <a:pt x="272453" y="22348"/>
                    </a:lnTo>
                    <a:lnTo>
                      <a:pt x="272453" y="13599"/>
                    </a:lnTo>
                    <a:lnTo>
                      <a:pt x="266937" y="13599"/>
                    </a:lnTo>
                    <a:lnTo>
                      <a:pt x="266747" y="14265"/>
                    </a:lnTo>
                    <a:cubicBezTo>
                      <a:pt x="264940" y="20161"/>
                      <a:pt x="261707" y="23584"/>
                      <a:pt x="256191" y="26057"/>
                    </a:cubicBezTo>
                    <a:moveTo>
                      <a:pt x="215109" y="46312"/>
                    </a:moveTo>
                    <a:cubicBezTo>
                      <a:pt x="215109" y="36612"/>
                      <a:pt x="220815" y="30241"/>
                      <a:pt x="228803" y="30241"/>
                    </a:cubicBezTo>
                    <a:cubicBezTo>
                      <a:pt x="233558" y="30241"/>
                      <a:pt x="236886" y="32143"/>
                      <a:pt x="238978" y="34330"/>
                    </a:cubicBezTo>
                    <a:lnTo>
                      <a:pt x="238978" y="58104"/>
                    </a:lnTo>
                    <a:cubicBezTo>
                      <a:pt x="236601" y="60767"/>
                      <a:pt x="232987" y="62288"/>
                      <a:pt x="228518" y="62288"/>
                    </a:cubicBezTo>
                    <a:cubicBezTo>
                      <a:pt x="220435" y="62288"/>
                      <a:pt x="215109" y="55727"/>
                      <a:pt x="215109" y="46312"/>
                    </a:cubicBezTo>
                    <a:moveTo>
                      <a:pt x="240024" y="66092"/>
                    </a:moveTo>
                    <a:lnTo>
                      <a:pt x="240500" y="70181"/>
                    </a:lnTo>
                    <a:lnTo>
                      <a:pt x="248868" y="70181"/>
                    </a:lnTo>
                    <a:lnTo>
                      <a:pt x="248868" y="6657"/>
                    </a:lnTo>
                    <a:lnTo>
                      <a:pt x="238978" y="6657"/>
                    </a:lnTo>
                    <a:lnTo>
                      <a:pt x="238978" y="25581"/>
                    </a:lnTo>
                    <a:cubicBezTo>
                      <a:pt x="236030" y="23109"/>
                      <a:pt x="232322" y="21682"/>
                      <a:pt x="227091" y="21682"/>
                    </a:cubicBezTo>
                    <a:cubicBezTo>
                      <a:pt x="214253" y="21682"/>
                      <a:pt x="204934" y="31192"/>
                      <a:pt x="204934" y="46312"/>
                    </a:cubicBezTo>
                    <a:cubicBezTo>
                      <a:pt x="204934" y="61147"/>
                      <a:pt x="214253" y="70847"/>
                      <a:pt x="227091" y="70847"/>
                    </a:cubicBezTo>
                    <a:cubicBezTo>
                      <a:pt x="232417" y="70942"/>
                      <a:pt x="236886" y="68945"/>
                      <a:pt x="240024" y="66092"/>
                    </a:cubicBezTo>
                    <a:moveTo>
                      <a:pt x="161950" y="46312"/>
                    </a:moveTo>
                    <a:cubicBezTo>
                      <a:pt x="161950" y="36422"/>
                      <a:pt x="166895" y="30336"/>
                      <a:pt x="174788" y="30336"/>
                    </a:cubicBezTo>
                    <a:cubicBezTo>
                      <a:pt x="182776" y="30336"/>
                      <a:pt x="187816" y="36422"/>
                      <a:pt x="187816" y="46312"/>
                    </a:cubicBezTo>
                    <a:cubicBezTo>
                      <a:pt x="187816" y="56202"/>
                      <a:pt x="182776" y="62384"/>
                      <a:pt x="175073" y="62384"/>
                    </a:cubicBezTo>
                    <a:cubicBezTo>
                      <a:pt x="166895" y="62288"/>
                      <a:pt x="161950" y="56202"/>
                      <a:pt x="161950" y="46312"/>
                    </a:cubicBezTo>
                    <a:moveTo>
                      <a:pt x="197897" y="46312"/>
                    </a:moveTo>
                    <a:cubicBezTo>
                      <a:pt x="197897" y="32048"/>
                      <a:pt x="189908" y="21777"/>
                      <a:pt x="174883" y="21777"/>
                    </a:cubicBezTo>
                    <a:cubicBezTo>
                      <a:pt x="159953" y="21777"/>
                      <a:pt x="151965" y="32238"/>
                      <a:pt x="151965" y="46312"/>
                    </a:cubicBezTo>
                    <a:cubicBezTo>
                      <a:pt x="151965" y="60577"/>
                      <a:pt x="159858" y="70942"/>
                      <a:pt x="174978" y="70942"/>
                    </a:cubicBezTo>
                    <a:cubicBezTo>
                      <a:pt x="189813" y="70942"/>
                      <a:pt x="197897" y="60387"/>
                      <a:pt x="197897" y="46312"/>
                    </a:cubicBezTo>
                    <a:moveTo>
                      <a:pt x="114592" y="37183"/>
                    </a:moveTo>
                    <a:cubicBezTo>
                      <a:pt x="114592" y="32618"/>
                      <a:pt x="117920" y="29765"/>
                      <a:pt x="122770" y="29765"/>
                    </a:cubicBezTo>
                    <a:cubicBezTo>
                      <a:pt x="127810" y="29765"/>
                      <a:pt x="131234" y="32713"/>
                      <a:pt x="131234" y="37183"/>
                    </a:cubicBezTo>
                    <a:cubicBezTo>
                      <a:pt x="131234" y="41652"/>
                      <a:pt x="128000" y="44600"/>
                      <a:pt x="123055" y="44600"/>
                    </a:cubicBezTo>
                    <a:cubicBezTo>
                      <a:pt x="117825" y="44600"/>
                      <a:pt x="114592" y="41748"/>
                      <a:pt x="114592" y="37183"/>
                    </a:cubicBezTo>
                    <a:moveTo>
                      <a:pt x="123341" y="87299"/>
                    </a:moveTo>
                    <a:cubicBezTo>
                      <a:pt x="137130" y="87299"/>
                      <a:pt x="146639" y="81213"/>
                      <a:pt x="146639" y="72369"/>
                    </a:cubicBezTo>
                    <a:cubicBezTo>
                      <a:pt x="146639" y="65141"/>
                      <a:pt x="141409" y="60577"/>
                      <a:pt x="129427" y="59816"/>
                    </a:cubicBezTo>
                    <a:lnTo>
                      <a:pt x="119822" y="59150"/>
                    </a:lnTo>
                    <a:cubicBezTo>
                      <a:pt x="115257" y="58865"/>
                      <a:pt x="113355" y="57534"/>
                      <a:pt x="113355" y="55156"/>
                    </a:cubicBezTo>
                    <a:cubicBezTo>
                      <a:pt x="113355" y="53730"/>
                      <a:pt x="114211" y="52493"/>
                      <a:pt x="115923" y="51828"/>
                    </a:cubicBezTo>
                    <a:cubicBezTo>
                      <a:pt x="118015" y="52398"/>
                      <a:pt x="120393" y="52779"/>
                      <a:pt x="122960" y="52779"/>
                    </a:cubicBezTo>
                    <a:cubicBezTo>
                      <a:pt x="133896" y="52779"/>
                      <a:pt x="141124" y="46597"/>
                      <a:pt x="141124" y="37373"/>
                    </a:cubicBezTo>
                    <a:cubicBezTo>
                      <a:pt x="141124" y="34425"/>
                      <a:pt x="140078" y="31762"/>
                      <a:pt x="138271" y="29765"/>
                    </a:cubicBezTo>
                    <a:cubicBezTo>
                      <a:pt x="141409" y="30241"/>
                      <a:pt x="143977" y="30241"/>
                      <a:pt x="146354" y="29765"/>
                    </a:cubicBezTo>
                    <a:lnTo>
                      <a:pt x="146354" y="21777"/>
                    </a:lnTo>
                    <a:cubicBezTo>
                      <a:pt x="138366" y="23109"/>
                      <a:pt x="130378" y="21777"/>
                      <a:pt x="122960" y="21777"/>
                    </a:cubicBezTo>
                    <a:cubicBezTo>
                      <a:pt x="111834" y="21777"/>
                      <a:pt x="104797" y="27958"/>
                      <a:pt x="104797" y="37563"/>
                    </a:cubicBezTo>
                    <a:cubicBezTo>
                      <a:pt x="104797" y="42794"/>
                      <a:pt x="107079" y="46883"/>
                      <a:pt x="110978" y="49641"/>
                    </a:cubicBezTo>
                    <a:cubicBezTo>
                      <a:pt x="106889" y="51352"/>
                      <a:pt x="104702" y="54300"/>
                      <a:pt x="104702" y="57914"/>
                    </a:cubicBezTo>
                    <a:cubicBezTo>
                      <a:pt x="104702" y="63905"/>
                      <a:pt x="109552" y="67424"/>
                      <a:pt x="118776" y="67994"/>
                    </a:cubicBezTo>
                    <a:lnTo>
                      <a:pt x="127810" y="68565"/>
                    </a:lnTo>
                    <a:cubicBezTo>
                      <a:pt x="134562" y="69040"/>
                      <a:pt x="136654" y="70467"/>
                      <a:pt x="136654" y="73320"/>
                    </a:cubicBezTo>
                    <a:cubicBezTo>
                      <a:pt x="136654" y="76743"/>
                      <a:pt x="131234" y="79121"/>
                      <a:pt x="123531" y="79121"/>
                    </a:cubicBezTo>
                    <a:cubicBezTo>
                      <a:pt x="115733" y="79121"/>
                      <a:pt x="111454" y="77409"/>
                      <a:pt x="111454" y="74080"/>
                    </a:cubicBezTo>
                    <a:cubicBezTo>
                      <a:pt x="111454" y="72939"/>
                      <a:pt x="112119" y="71703"/>
                      <a:pt x="113165" y="70752"/>
                    </a:cubicBezTo>
                    <a:lnTo>
                      <a:pt x="105367" y="70752"/>
                    </a:lnTo>
                    <a:cubicBezTo>
                      <a:pt x="103180" y="71798"/>
                      <a:pt x="101754" y="73985"/>
                      <a:pt x="101754" y="76363"/>
                    </a:cubicBezTo>
                    <a:cubicBezTo>
                      <a:pt x="101754" y="82734"/>
                      <a:pt x="110122" y="87299"/>
                      <a:pt x="123341" y="87299"/>
                    </a:cubicBezTo>
                    <a:moveTo>
                      <a:pt x="49641" y="26057"/>
                    </a:moveTo>
                    <a:lnTo>
                      <a:pt x="49641" y="31002"/>
                    </a:lnTo>
                    <a:lnTo>
                      <a:pt x="56107" y="31002"/>
                    </a:lnTo>
                    <a:lnTo>
                      <a:pt x="56107" y="55061"/>
                    </a:lnTo>
                    <a:cubicBezTo>
                      <a:pt x="56107" y="65332"/>
                      <a:pt x="61433" y="70942"/>
                      <a:pt x="71513" y="70942"/>
                    </a:cubicBezTo>
                    <a:cubicBezTo>
                      <a:pt x="75127" y="70942"/>
                      <a:pt x="78930" y="69896"/>
                      <a:pt x="80452" y="68565"/>
                    </a:cubicBezTo>
                    <a:lnTo>
                      <a:pt x="80452" y="60862"/>
                    </a:lnTo>
                    <a:cubicBezTo>
                      <a:pt x="78835" y="61623"/>
                      <a:pt x="75982" y="62098"/>
                      <a:pt x="73795" y="62098"/>
                    </a:cubicBezTo>
                    <a:cubicBezTo>
                      <a:pt x="68089" y="62098"/>
                      <a:pt x="65902" y="59911"/>
                      <a:pt x="65902" y="54300"/>
                    </a:cubicBezTo>
                    <a:lnTo>
                      <a:pt x="65902" y="31002"/>
                    </a:lnTo>
                    <a:lnTo>
                      <a:pt x="78740" y="31002"/>
                    </a:lnTo>
                    <a:lnTo>
                      <a:pt x="78740" y="22348"/>
                    </a:lnTo>
                    <a:lnTo>
                      <a:pt x="65902" y="22348"/>
                    </a:lnTo>
                    <a:lnTo>
                      <a:pt x="65902" y="13599"/>
                    </a:lnTo>
                    <a:lnTo>
                      <a:pt x="60387" y="13599"/>
                    </a:lnTo>
                    <a:lnTo>
                      <a:pt x="60196" y="14265"/>
                    </a:lnTo>
                    <a:cubicBezTo>
                      <a:pt x="58294" y="20161"/>
                      <a:pt x="55156" y="23584"/>
                      <a:pt x="49641" y="26057"/>
                    </a:cubicBezTo>
                    <a:moveTo>
                      <a:pt x="10270" y="42128"/>
                    </a:moveTo>
                    <a:cubicBezTo>
                      <a:pt x="11412" y="34710"/>
                      <a:pt x="15976" y="30241"/>
                      <a:pt x="22728" y="30241"/>
                    </a:cubicBezTo>
                    <a:cubicBezTo>
                      <a:pt x="28814" y="30241"/>
                      <a:pt x="32808" y="34901"/>
                      <a:pt x="33569" y="42128"/>
                    </a:cubicBezTo>
                    <a:lnTo>
                      <a:pt x="10270" y="42128"/>
                    </a:lnTo>
                    <a:close/>
                    <a:moveTo>
                      <a:pt x="25201" y="70942"/>
                    </a:moveTo>
                    <a:cubicBezTo>
                      <a:pt x="31477" y="70942"/>
                      <a:pt x="38419" y="68755"/>
                      <a:pt x="41938" y="65807"/>
                    </a:cubicBezTo>
                    <a:lnTo>
                      <a:pt x="41938" y="56488"/>
                    </a:lnTo>
                    <a:cubicBezTo>
                      <a:pt x="37944" y="60006"/>
                      <a:pt x="31857" y="62384"/>
                      <a:pt x="26057" y="62384"/>
                    </a:cubicBezTo>
                    <a:cubicBezTo>
                      <a:pt x="16642" y="62384"/>
                      <a:pt x="11317" y="58389"/>
                      <a:pt x="10080" y="50306"/>
                    </a:cubicBezTo>
                    <a:lnTo>
                      <a:pt x="43745" y="50306"/>
                    </a:lnTo>
                    <a:cubicBezTo>
                      <a:pt x="44886" y="32523"/>
                      <a:pt x="36898" y="21777"/>
                      <a:pt x="22443" y="21777"/>
                    </a:cubicBezTo>
                    <a:cubicBezTo>
                      <a:pt x="8654" y="21777"/>
                      <a:pt x="0" y="31382"/>
                      <a:pt x="0" y="46502"/>
                    </a:cubicBezTo>
                    <a:cubicBezTo>
                      <a:pt x="0" y="62193"/>
                      <a:pt x="9034" y="70942"/>
                      <a:pt x="25201" y="70942"/>
                    </a:cubicBezTo>
                  </a:path>
                </a:pathLst>
              </a:custGeom>
              <a:solidFill>
                <a:srgbClr val="000000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</p:grpSp>
        <p:sp>
          <p:nvSpPr>
            <p:cNvPr id="50" name="Frihåndsform: figur 49">
              <a:extLst>
                <a:ext uri="{FF2B5EF4-FFF2-40B4-BE49-F238E27FC236}">
                  <a16:creationId xmlns:a16="http://schemas.microsoft.com/office/drawing/2014/main" id="{71CB82A7-E6FA-49A6-B72A-5DD17493D21B}"/>
                </a:ext>
              </a:extLst>
            </p:cNvPr>
            <p:cNvSpPr/>
            <p:nvPr/>
          </p:nvSpPr>
          <p:spPr>
            <a:xfrm>
              <a:off x="10422185" y="1044448"/>
              <a:ext cx="36327" cy="9414"/>
            </a:xfrm>
            <a:custGeom>
              <a:avLst/>
              <a:gdLst>
                <a:gd name="connsiteX0" fmla="*/ 0 w 36327"/>
                <a:gd name="connsiteY0" fmla="*/ 0 h 9414"/>
                <a:gd name="connsiteX1" fmla="*/ 36327 w 36327"/>
                <a:gd name="connsiteY1" fmla="*/ 0 h 9414"/>
                <a:gd name="connsiteX2" fmla="*/ 36327 w 36327"/>
                <a:gd name="connsiteY2" fmla="*/ 9415 h 9414"/>
                <a:gd name="connsiteX3" fmla="*/ 0 w 36327"/>
                <a:gd name="connsiteY3" fmla="*/ 9415 h 9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327" h="9414">
                  <a:moveTo>
                    <a:pt x="0" y="0"/>
                  </a:moveTo>
                  <a:lnTo>
                    <a:pt x="36327" y="0"/>
                  </a:lnTo>
                  <a:lnTo>
                    <a:pt x="36327" y="9415"/>
                  </a:lnTo>
                  <a:lnTo>
                    <a:pt x="0" y="9415"/>
                  </a:lnTo>
                  <a:close/>
                </a:path>
              </a:pathLst>
            </a:custGeom>
            <a:solidFill>
              <a:srgbClr val="000000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154534163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uttplakat (Morgendis)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fikk 2">
            <a:extLst>
              <a:ext uri="{FF2B5EF4-FFF2-40B4-BE49-F238E27FC236}">
                <a16:creationId xmlns:a16="http://schemas.microsoft.com/office/drawing/2014/main" id="{7150DB2E-E880-4830-89B2-C7BF0D1306F5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13449" b="11617"/>
          <a:stretch/>
        </p:blipFill>
        <p:spPr>
          <a:xfrm>
            <a:off x="0" y="2575365"/>
            <a:ext cx="3687096" cy="4282636"/>
          </a:xfrm>
          <a:prstGeom prst="rect">
            <a:avLst/>
          </a:prstGeom>
        </p:spPr>
      </p:pic>
      <p:grpSp>
        <p:nvGrpSpPr>
          <p:cNvPr id="8" name="dasdasda">
            <a:extLst>
              <a:ext uri="{FF2B5EF4-FFF2-40B4-BE49-F238E27FC236}">
                <a16:creationId xmlns:a16="http://schemas.microsoft.com/office/drawing/2014/main" id="{0DD7C77C-07ED-4FAD-9D76-6009B59D938D}"/>
              </a:ext>
            </a:extLst>
          </p:cNvPr>
          <p:cNvGrpSpPr/>
          <p:nvPr userDrawn="1"/>
        </p:nvGrpSpPr>
        <p:grpSpPr>
          <a:xfrm>
            <a:off x="5079833" y="2575365"/>
            <a:ext cx="4319383" cy="1737143"/>
            <a:chOff x="10053875" y="625546"/>
            <a:chExt cx="1163332" cy="470539"/>
          </a:xfrm>
        </p:grpSpPr>
        <p:grpSp>
          <p:nvGrpSpPr>
            <p:cNvPr id="9" name="dasdasda">
              <a:extLst>
                <a:ext uri="{FF2B5EF4-FFF2-40B4-BE49-F238E27FC236}">
                  <a16:creationId xmlns:a16="http://schemas.microsoft.com/office/drawing/2014/main" id="{C58B867B-6B5D-4E57-9132-4B187D265BA9}"/>
                </a:ext>
              </a:extLst>
            </p:cNvPr>
            <p:cNvGrpSpPr/>
            <p:nvPr/>
          </p:nvGrpSpPr>
          <p:grpSpPr>
            <a:xfrm>
              <a:off x="10421710" y="740423"/>
              <a:ext cx="601392" cy="108410"/>
              <a:chOff x="10421710" y="740423"/>
              <a:chExt cx="601392" cy="108410"/>
            </a:xfrm>
            <a:solidFill>
              <a:srgbClr val="12110C"/>
            </a:solidFill>
          </p:grpSpPr>
          <p:sp>
            <p:nvSpPr>
              <p:cNvPr id="135" name="Frihåndsform: figur 134">
                <a:extLst>
                  <a:ext uri="{FF2B5EF4-FFF2-40B4-BE49-F238E27FC236}">
                    <a16:creationId xmlns:a16="http://schemas.microsoft.com/office/drawing/2014/main" id="{86B8633D-9911-4FBF-8C19-6A4296D1D0BB}"/>
                  </a:ext>
                </a:extLst>
              </p:cNvPr>
              <p:cNvSpPr/>
              <p:nvPr/>
            </p:nvSpPr>
            <p:spPr>
              <a:xfrm>
                <a:off x="10421710" y="740423"/>
                <a:ext cx="97189" cy="108315"/>
              </a:xfrm>
              <a:custGeom>
                <a:avLst/>
                <a:gdLst>
                  <a:gd name="connsiteX0" fmla="*/ 40416 w 97189"/>
                  <a:gd name="connsiteY0" fmla="*/ 88060 h 108315"/>
                  <a:gd name="connsiteX1" fmla="*/ 57439 w 97189"/>
                  <a:gd name="connsiteY1" fmla="*/ 83780 h 108315"/>
                  <a:gd name="connsiteX2" fmla="*/ 69326 w 97189"/>
                  <a:gd name="connsiteY2" fmla="*/ 71798 h 108315"/>
                  <a:gd name="connsiteX3" fmla="*/ 73700 w 97189"/>
                  <a:gd name="connsiteY3" fmla="*/ 54586 h 108315"/>
                  <a:gd name="connsiteX4" fmla="*/ 69421 w 97189"/>
                  <a:gd name="connsiteY4" fmla="*/ 36612 h 108315"/>
                  <a:gd name="connsiteX5" fmla="*/ 57629 w 97189"/>
                  <a:gd name="connsiteY5" fmla="*/ 24630 h 108315"/>
                  <a:gd name="connsiteX6" fmla="*/ 40321 w 97189"/>
                  <a:gd name="connsiteY6" fmla="*/ 20351 h 108315"/>
                  <a:gd name="connsiteX7" fmla="*/ 23109 w 97189"/>
                  <a:gd name="connsiteY7" fmla="*/ 20351 h 108315"/>
                  <a:gd name="connsiteX8" fmla="*/ 23109 w 97189"/>
                  <a:gd name="connsiteY8" fmla="*/ 88155 h 108315"/>
                  <a:gd name="connsiteX9" fmla="*/ 40416 w 97189"/>
                  <a:gd name="connsiteY9" fmla="*/ 88155 h 108315"/>
                  <a:gd name="connsiteX10" fmla="*/ 0 w 97189"/>
                  <a:gd name="connsiteY10" fmla="*/ 0 h 108315"/>
                  <a:gd name="connsiteX11" fmla="*/ 39275 w 97189"/>
                  <a:gd name="connsiteY11" fmla="*/ 0 h 108315"/>
                  <a:gd name="connsiteX12" fmla="*/ 81783 w 97189"/>
                  <a:gd name="connsiteY12" fmla="*/ 13979 h 108315"/>
                  <a:gd name="connsiteX13" fmla="*/ 97189 w 97189"/>
                  <a:gd name="connsiteY13" fmla="*/ 54205 h 108315"/>
                  <a:gd name="connsiteX14" fmla="*/ 89676 w 97189"/>
                  <a:gd name="connsiteY14" fmla="*/ 82734 h 108315"/>
                  <a:gd name="connsiteX15" fmla="*/ 68945 w 97189"/>
                  <a:gd name="connsiteY15" fmla="*/ 101659 h 108315"/>
                  <a:gd name="connsiteX16" fmla="*/ 39275 w 97189"/>
                  <a:gd name="connsiteY16" fmla="*/ 108315 h 108315"/>
                  <a:gd name="connsiteX17" fmla="*/ 0 w 97189"/>
                  <a:gd name="connsiteY17" fmla="*/ 108315 h 108315"/>
                  <a:gd name="connsiteX18" fmla="*/ 0 w 97189"/>
                  <a:gd name="connsiteY18" fmla="*/ 0 h 1083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97189" h="108315">
                    <a:moveTo>
                      <a:pt x="40416" y="88060"/>
                    </a:moveTo>
                    <a:cubicBezTo>
                      <a:pt x="46693" y="88060"/>
                      <a:pt x="52398" y="86633"/>
                      <a:pt x="57439" y="83780"/>
                    </a:cubicBezTo>
                    <a:cubicBezTo>
                      <a:pt x="62479" y="80927"/>
                      <a:pt x="66473" y="76838"/>
                      <a:pt x="69326" y="71798"/>
                    </a:cubicBezTo>
                    <a:cubicBezTo>
                      <a:pt x="72179" y="66663"/>
                      <a:pt x="73700" y="60957"/>
                      <a:pt x="73700" y="54586"/>
                    </a:cubicBezTo>
                    <a:cubicBezTo>
                      <a:pt x="73700" y="47739"/>
                      <a:pt x="72274" y="41843"/>
                      <a:pt x="69421" y="36612"/>
                    </a:cubicBezTo>
                    <a:cubicBezTo>
                      <a:pt x="66568" y="31477"/>
                      <a:pt x="62669" y="27483"/>
                      <a:pt x="57629" y="24630"/>
                    </a:cubicBezTo>
                    <a:cubicBezTo>
                      <a:pt x="52589" y="21777"/>
                      <a:pt x="46883" y="20351"/>
                      <a:pt x="40321" y="20351"/>
                    </a:cubicBezTo>
                    <a:lnTo>
                      <a:pt x="23109" y="20351"/>
                    </a:lnTo>
                    <a:lnTo>
                      <a:pt x="23109" y="88155"/>
                    </a:lnTo>
                    <a:lnTo>
                      <a:pt x="40416" y="88155"/>
                    </a:lnTo>
                    <a:close/>
                    <a:moveTo>
                      <a:pt x="0" y="0"/>
                    </a:moveTo>
                    <a:lnTo>
                      <a:pt x="39275" y="0"/>
                    </a:lnTo>
                    <a:cubicBezTo>
                      <a:pt x="57343" y="0"/>
                      <a:pt x="71513" y="4660"/>
                      <a:pt x="81783" y="13979"/>
                    </a:cubicBezTo>
                    <a:cubicBezTo>
                      <a:pt x="92054" y="23299"/>
                      <a:pt x="97189" y="36707"/>
                      <a:pt x="97189" y="54205"/>
                    </a:cubicBezTo>
                    <a:cubicBezTo>
                      <a:pt x="97189" y="65046"/>
                      <a:pt x="94716" y="74556"/>
                      <a:pt x="89676" y="82734"/>
                    </a:cubicBezTo>
                    <a:cubicBezTo>
                      <a:pt x="84636" y="90913"/>
                      <a:pt x="77789" y="97284"/>
                      <a:pt x="68945" y="101659"/>
                    </a:cubicBezTo>
                    <a:cubicBezTo>
                      <a:pt x="60101" y="106128"/>
                      <a:pt x="50211" y="108315"/>
                      <a:pt x="39275" y="108315"/>
                    </a:cubicBezTo>
                    <a:lnTo>
                      <a:pt x="0" y="10831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2110C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136" name="Frihåndsform: figur 135">
                <a:extLst>
                  <a:ext uri="{FF2B5EF4-FFF2-40B4-BE49-F238E27FC236}">
                    <a16:creationId xmlns:a16="http://schemas.microsoft.com/office/drawing/2014/main" id="{4FBC8A3D-549E-4351-A5E1-5B933C62BB00}"/>
                  </a:ext>
                </a:extLst>
              </p:cNvPr>
              <p:cNvSpPr/>
              <p:nvPr/>
            </p:nvSpPr>
            <p:spPr>
              <a:xfrm>
                <a:off x="10530976" y="740423"/>
                <a:ext cx="86538" cy="108410"/>
              </a:xfrm>
              <a:custGeom>
                <a:avLst/>
                <a:gdLst>
                  <a:gd name="connsiteX0" fmla="*/ 44030 w 86538"/>
                  <a:gd name="connsiteY0" fmla="*/ 45647 h 108410"/>
                  <a:gd name="connsiteX1" fmla="*/ 54966 w 86538"/>
                  <a:gd name="connsiteY1" fmla="*/ 42033 h 108410"/>
                  <a:gd name="connsiteX2" fmla="*/ 59245 w 86538"/>
                  <a:gd name="connsiteY2" fmla="*/ 32523 h 108410"/>
                  <a:gd name="connsiteX3" fmla="*/ 55346 w 86538"/>
                  <a:gd name="connsiteY3" fmla="*/ 23489 h 108410"/>
                  <a:gd name="connsiteX4" fmla="*/ 44030 w 86538"/>
                  <a:gd name="connsiteY4" fmla="*/ 20351 h 108410"/>
                  <a:gd name="connsiteX5" fmla="*/ 23299 w 86538"/>
                  <a:gd name="connsiteY5" fmla="*/ 20351 h 108410"/>
                  <a:gd name="connsiteX6" fmla="*/ 23299 w 86538"/>
                  <a:gd name="connsiteY6" fmla="*/ 45742 h 108410"/>
                  <a:gd name="connsiteX7" fmla="*/ 44030 w 86538"/>
                  <a:gd name="connsiteY7" fmla="*/ 45742 h 108410"/>
                  <a:gd name="connsiteX8" fmla="*/ 0 w 86538"/>
                  <a:gd name="connsiteY8" fmla="*/ 0 h 108410"/>
                  <a:gd name="connsiteX9" fmla="*/ 42698 w 86538"/>
                  <a:gd name="connsiteY9" fmla="*/ 0 h 108410"/>
                  <a:gd name="connsiteX10" fmla="*/ 72844 w 86538"/>
                  <a:gd name="connsiteY10" fmla="*/ 8178 h 108410"/>
                  <a:gd name="connsiteX11" fmla="*/ 83020 w 86538"/>
                  <a:gd name="connsiteY11" fmla="*/ 32523 h 108410"/>
                  <a:gd name="connsiteX12" fmla="*/ 76458 w 86538"/>
                  <a:gd name="connsiteY12" fmla="*/ 51828 h 108410"/>
                  <a:gd name="connsiteX13" fmla="*/ 59055 w 86538"/>
                  <a:gd name="connsiteY13" fmla="*/ 62574 h 108410"/>
                  <a:gd name="connsiteX14" fmla="*/ 74271 w 86538"/>
                  <a:gd name="connsiteY14" fmla="*/ 85112 h 108410"/>
                  <a:gd name="connsiteX15" fmla="*/ 86538 w 86538"/>
                  <a:gd name="connsiteY15" fmla="*/ 108410 h 108410"/>
                  <a:gd name="connsiteX16" fmla="*/ 58675 w 86538"/>
                  <a:gd name="connsiteY16" fmla="*/ 108410 h 108410"/>
                  <a:gd name="connsiteX17" fmla="*/ 47073 w 86538"/>
                  <a:gd name="connsiteY17" fmla="*/ 84826 h 108410"/>
                  <a:gd name="connsiteX18" fmla="*/ 35186 w 86538"/>
                  <a:gd name="connsiteY18" fmla="*/ 66092 h 108410"/>
                  <a:gd name="connsiteX19" fmla="*/ 23299 w 86538"/>
                  <a:gd name="connsiteY19" fmla="*/ 66092 h 108410"/>
                  <a:gd name="connsiteX20" fmla="*/ 23299 w 86538"/>
                  <a:gd name="connsiteY20" fmla="*/ 108315 h 108410"/>
                  <a:gd name="connsiteX21" fmla="*/ 95 w 86538"/>
                  <a:gd name="connsiteY21" fmla="*/ 108315 h 108410"/>
                  <a:gd name="connsiteX22" fmla="*/ 95 w 86538"/>
                  <a:gd name="connsiteY22" fmla="*/ 0 h 1084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86538" h="108410">
                    <a:moveTo>
                      <a:pt x="44030" y="45647"/>
                    </a:moveTo>
                    <a:cubicBezTo>
                      <a:pt x="48499" y="45647"/>
                      <a:pt x="52113" y="44410"/>
                      <a:pt x="54966" y="42033"/>
                    </a:cubicBezTo>
                    <a:cubicBezTo>
                      <a:pt x="57819" y="39655"/>
                      <a:pt x="59245" y="36422"/>
                      <a:pt x="59245" y="32523"/>
                    </a:cubicBezTo>
                    <a:cubicBezTo>
                      <a:pt x="59245" y="28624"/>
                      <a:pt x="57914" y="25581"/>
                      <a:pt x="55346" y="23489"/>
                    </a:cubicBezTo>
                    <a:cubicBezTo>
                      <a:pt x="52779" y="21397"/>
                      <a:pt x="48975" y="20351"/>
                      <a:pt x="44030" y="20351"/>
                    </a:cubicBezTo>
                    <a:lnTo>
                      <a:pt x="23299" y="20351"/>
                    </a:lnTo>
                    <a:lnTo>
                      <a:pt x="23299" y="45742"/>
                    </a:lnTo>
                    <a:lnTo>
                      <a:pt x="44030" y="45742"/>
                    </a:lnTo>
                    <a:close/>
                    <a:moveTo>
                      <a:pt x="0" y="0"/>
                    </a:moveTo>
                    <a:lnTo>
                      <a:pt x="42698" y="0"/>
                    </a:lnTo>
                    <a:cubicBezTo>
                      <a:pt x="56012" y="0"/>
                      <a:pt x="66092" y="2758"/>
                      <a:pt x="72844" y="8178"/>
                    </a:cubicBezTo>
                    <a:cubicBezTo>
                      <a:pt x="79596" y="13599"/>
                      <a:pt x="83020" y="21777"/>
                      <a:pt x="83020" y="32523"/>
                    </a:cubicBezTo>
                    <a:cubicBezTo>
                      <a:pt x="83020" y="39941"/>
                      <a:pt x="80832" y="46407"/>
                      <a:pt x="76458" y="51828"/>
                    </a:cubicBezTo>
                    <a:cubicBezTo>
                      <a:pt x="72083" y="57248"/>
                      <a:pt x="66282" y="60862"/>
                      <a:pt x="59055" y="62574"/>
                    </a:cubicBezTo>
                    <a:cubicBezTo>
                      <a:pt x="63810" y="68660"/>
                      <a:pt x="68850" y="76173"/>
                      <a:pt x="74271" y="85112"/>
                    </a:cubicBezTo>
                    <a:cubicBezTo>
                      <a:pt x="79596" y="94051"/>
                      <a:pt x="83685" y="101849"/>
                      <a:pt x="86538" y="108410"/>
                    </a:cubicBezTo>
                    <a:lnTo>
                      <a:pt x="58675" y="108410"/>
                    </a:lnTo>
                    <a:cubicBezTo>
                      <a:pt x="54681" y="99471"/>
                      <a:pt x="50782" y="91578"/>
                      <a:pt x="47073" y="84826"/>
                    </a:cubicBezTo>
                    <a:cubicBezTo>
                      <a:pt x="43364" y="78170"/>
                      <a:pt x="39370" y="71893"/>
                      <a:pt x="35186" y="66092"/>
                    </a:cubicBezTo>
                    <a:lnTo>
                      <a:pt x="23299" y="66092"/>
                    </a:lnTo>
                    <a:lnTo>
                      <a:pt x="23299" y="108315"/>
                    </a:lnTo>
                    <a:lnTo>
                      <a:pt x="95" y="108315"/>
                    </a:lnTo>
                    <a:lnTo>
                      <a:pt x="95" y="0"/>
                    </a:lnTo>
                    <a:close/>
                  </a:path>
                </a:pathLst>
              </a:custGeom>
              <a:solidFill>
                <a:srgbClr val="12110C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137" name="Frihåndsform: figur 136">
                <a:extLst>
                  <a:ext uri="{FF2B5EF4-FFF2-40B4-BE49-F238E27FC236}">
                    <a16:creationId xmlns:a16="http://schemas.microsoft.com/office/drawing/2014/main" id="{03C89DB4-4E13-4F41-819E-A12F4FAA6EB2}"/>
                  </a:ext>
                </a:extLst>
              </p:cNvPr>
              <p:cNvSpPr/>
              <p:nvPr/>
            </p:nvSpPr>
            <p:spPr>
              <a:xfrm>
                <a:off x="10626548" y="740423"/>
                <a:ext cx="101848" cy="108410"/>
              </a:xfrm>
              <a:custGeom>
                <a:avLst/>
                <a:gdLst>
                  <a:gd name="connsiteX0" fmla="*/ 63430 w 101848"/>
                  <a:gd name="connsiteY0" fmla="*/ 62384 h 108410"/>
                  <a:gd name="connsiteX1" fmla="*/ 49926 w 101848"/>
                  <a:gd name="connsiteY1" fmla="*/ 19685 h 108410"/>
                  <a:gd name="connsiteX2" fmla="*/ 35661 w 101848"/>
                  <a:gd name="connsiteY2" fmla="*/ 62384 h 108410"/>
                  <a:gd name="connsiteX3" fmla="*/ 63430 w 101848"/>
                  <a:gd name="connsiteY3" fmla="*/ 62384 h 108410"/>
                  <a:gd name="connsiteX4" fmla="*/ 0 w 101848"/>
                  <a:gd name="connsiteY4" fmla="*/ 108410 h 108410"/>
                  <a:gd name="connsiteX5" fmla="*/ 14360 w 101848"/>
                  <a:gd name="connsiteY5" fmla="*/ 56392 h 108410"/>
                  <a:gd name="connsiteX6" fmla="*/ 36232 w 101848"/>
                  <a:gd name="connsiteY6" fmla="*/ 0 h 108410"/>
                  <a:gd name="connsiteX7" fmla="*/ 64666 w 101848"/>
                  <a:gd name="connsiteY7" fmla="*/ 0 h 108410"/>
                  <a:gd name="connsiteX8" fmla="*/ 85587 w 101848"/>
                  <a:gd name="connsiteY8" fmla="*/ 54300 h 108410"/>
                  <a:gd name="connsiteX9" fmla="*/ 101849 w 101848"/>
                  <a:gd name="connsiteY9" fmla="*/ 108315 h 108410"/>
                  <a:gd name="connsiteX10" fmla="*/ 76268 w 101848"/>
                  <a:gd name="connsiteY10" fmla="*/ 108315 h 108410"/>
                  <a:gd name="connsiteX11" fmla="*/ 69326 w 101848"/>
                  <a:gd name="connsiteY11" fmla="*/ 82734 h 108410"/>
                  <a:gd name="connsiteX12" fmla="*/ 30146 w 101848"/>
                  <a:gd name="connsiteY12" fmla="*/ 82734 h 108410"/>
                  <a:gd name="connsiteX13" fmla="*/ 24535 w 101848"/>
                  <a:gd name="connsiteY13" fmla="*/ 108315 h 108410"/>
                  <a:gd name="connsiteX14" fmla="*/ 0 w 101848"/>
                  <a:gd name="connsiteY14" fmla="*/ 108315 h 1084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01848" h="108410">
                    <a:moveTo>
                      <a:pt x="63430" y="62384"/>
                    </a:moveTo>
                    <a:cubicBezTo>
                      <a:pt x="58199" y="44220"/>
                      <a:pt x="53635" y="29956"/>
                      <a:pt x="49926" y="19685"/>
                    </a:cubicBezTo>
                    <a:cubicBezTo>
                      <a:pt x="44981" y="33379"/>
                      <a:pt x="40226" y="47644"/>
                      <a:pt x="35661" y="62384"/>
                    </a:cubicBezTo>
                    <a:lnTo>
                      <a:pt x="63430" y="62384"/>
                    </a:lnTo>
                    <a:close/>
                    <a:moveTo>
                      <a:pt x="0" y="108410"/>
                    </a:moveTo>
                    <a:cubicBezTo>
                      <a:pt x="2568" y="94526"/>
                      <a:pt x="7322" y="77124"/>
                      <a:pt x="14360" y="56392"/>
                    </a:cubicBezTo>
                    <a:cubicBezTo>
                      <a:pt x="21302" y="35661"/>
                      <a:pt x="28624" y="16832"/>
                      <a:pt x="36232" y="0"/>
                    </a:cubicBezTo>
                    <a:lnTo>
                      <a:pt x="64666" y="0"/>
                    </a:lnTo>
                    <a:cubicBezTo>
                      <a:pt x="71798" y="16357"/>
                      <a:pt x="78740" y="34425"/>
                      <a:pt x="85587" y="54300"/>
                    </a:cubicBezTo>
                    <a:cubicBezTo>
                      <a:pt x="92434" y="74271"/>
                      <a:pt x="97855" y="92244"/>
                      <a:pt x="101849" y="108315"/>
                    </a:cubicBezTo>
                    <a:lnTo>
                      <a:pt x="76268" y="108315"/>
                    </a:lnTo>
                    <a:cubicBezTo>
                      <a:pt x="73985" y="99471"/>
                      <a:pt x="71703" y="90913"/>
                      <a:pt x="69326" y="82734"/>
                    </a:cubicBezTo>
                    <a:lnTo>
                      <a:pt x="30146" y="82734"/>
                    </a:lnTo>
                    <a:cubicBezTo>
                      <a:pt x="27388" y="93575"/>
                      <a:pt x="25486" y="102039"/>
                      <a:pt x="24535" y="108315"/>
                    </a:cubicBezTo>
                    <a:lnTo>
                      <a:pt x="0" y="108315"/>
                    </a:lnTo>
                    <a:close/>
                  </a:path>
                </a:pathLst>
              </a:custGeom>
              <a:solidFill>
                <a:srgbClr val="12110C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138" name="Frihåndsform: figur 137">
                <a:extLst>
                  <a:ext uri="{FF2B5EF4-FFF2-40B4-BE49-F238E27FC236}">
                    <a16:creationId xmlns:a16="http://schemas.microsoft.com/office/drawing/2014/main" id="{E1BDC4F5-73FE-4AFC-BEB1-9BB1D978C3F7}"/>
                  </a:ext>
                </a:extLst>
              </p:cNvPr>
              <p:cNvSpPr/>
              <p:nvPr/>
            </p:nvSpPr>
            <p:spPr>
              <a:xfrm>
                <a:off x="10740094" y="740423"/>
                <a:ext cx="134466" cy="108315"/>
              </a:xfrm>
              <a:custGeom>
                <a:avLst/>
                <a:gdLst>
                  <a:gd name="connsiteX0" fmla="*/ 32048 w 134466"/>
                  <a:gd name="connsiteY0" fmla="*/ 24155 h 108315"/>
                  <a:gd name="connsiteX1" fmla="*/ 25676 w 134466"/>
                  <a:gd name="connsiteY1" fmla="*/ 108315 h 108315"/>
                  <a:gd name="connsiteX2" fmla="*/ 0 w 134466"/>
                  <a:gd name="connsiteY2" fmla="*/ 108315 h 108315"/>
                  <a:gd name="connsiteX3" fmla="*/ 5706 w 134466"/>
                  <a:gd name="connsiteY3" fmla="*/ 49070 h 108315"/>
                  <a:gd name="connsiteX4" fmla="*/ 12933 w 134466"/>
                  <a:gd name="connsiteY4" fmla="*/ 0 h 108315"/>
                  <a:gd name="connsiteX5" fmla="*/ 46883 w 134466"/>
                  <a:gd name="connsiteY5" fmla="*/ 0 h 108315"/>
                  <a:gd name="connsiteX6" fmla="*/ 67329 w 134466"/>
                  <a:gd name="connsiteY6" fmla="*/ 73415 h 108315"/>
                  <a:gd name="connsiteX7" fmla="*/ 87109 w 134466"/>
                  <a:gd name="connsiteY7" fmla="*/ 0 h 108315"/>
                  <a:gd name="connsiteX8" fmla="*/ 120963 w 134466"/>
                  <a:gd name="connsiteY8" fmla="*/ 0 h 108315"/>
                  <a:gd name="connsiteX9" fmla="*/ 128191 w 134466"/>
                  <a:gd name="connsiteY9" fmla="*/ 49926 h 108315"/>
                  <a:gd name="connsiteX10" fmla="*/ 134467 w 134466"/>
                  <a:gd name="connsiteY10" fmla="*/ 108315 h 108315"/>
                  <a:gd name="connsiteX11" fmla="*/ 108410 w 134466"/>
                  <a:gd name="connsiteY11" fmla="*/ 108315 h 108315"/>
                  <a:gd name="connsiteX12" fmla="*/ 104987 w 134466"/>
                  <a:gd name="connsiteY12" fmla="*/ 64095 h 108315"/>
                  <a:gd name="connsiteX13" fmla="*/ 100517 w 134466"/>
                  <a:gd name="connsiteY13" fmla="*/ 24440 h 108315"/>
                  <a:gd name="connsiteX14" fmla="*/ 79881 w 134466"/>
                  <a:gd name="connsiteY14" fmla="*/ 98425 h 108315"/>
                  <a:gd name="connsiteX15" fmla="*/ 53920 w 134466"/>
                  <a:gd name="connsiteY15" fmla="*/ 98425 h 108315"/>
                  <a:gd name="connsiteX16" fmla="*/ 32048 w 134466"/>
                  <a:gd name="connsiteY16" fmla="*/ 24155 h 1083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34466" h="108315">
                    <a:moveTo>
                      <a:pt x="32048" y="24155"/>
                    </a:moveTo>
                    <a:cubicBezTo>
                      <a:pt x="28719" y="55346"/>
                      <a:pt x="26627" y="83400"/>
                      <a:pt x="25676" y="108315"/>
                    </a:cubicBezTo>
                    <a:lnTo>
                      <a:pt x="0" y="108315"/>
                    </a:lnTo>
                    <a:cubicBezTo>
                      <a:pt x="1141" y="90437"/>
                      <a:pt x="3043" y="70752"/>
                      <a:pt x="5706" y="49070"/>
                    </a:cubicBezTo>
                    <a:cubicBezTo>
                      <a:pt x="8368" y="27388"/>
                      <a:pt x="10746" y="11031"/>
                      <a:pt x="12933" y="0"/>
                    </a:cubicBezTo>
                    <a:lnTo>
                      <a:pt x="46883" y="0"/>
                    </a:lnTo>
                    <a:lnTo>
                      <a:pt x="67329" y="73415"/>
                    </a:lnTo>
                    <a:lnTo>
                      <a:pt x="87109" y="0"/>
                    </a:lnTo>
                    <a:lnTo>
                      <a:pt x="120963" y="0"/>
                    </a:lnTo>
                    <a:cubicBezTo>
                      <a:pt x="123246" y="12648"/>
                      <a:pt x="125623" y="29290"/>
                      <a:pt x="128191" y="49926"/>
                    </a:cubicBezTo>
                    <a:cubicBezTo>
                      <a:pt x="130663" y="70467"/>
                      <a:pt x="132850" y="89962"/>
                      <a:pt x="134467" y="108315"/>
                    </a:cubicBezTo>
                    <a:lnTo>
                      <a:pt x="108410" y="108315"/>
                    </a:lnTo>
                    <a:cubicBezTo>
                      <a:pt x="107269" y="91673"/>
                      <a:pt x="106128" y="76933"/>
                      <a:pt x="104987" y="64095"/>
                    </a:cubicBezTo>
                    <a:cubicBezTo>
                      <a:pt x="103846" y="51257"/>
                      <a:pt x="102324" y="38039"/>
                      <a:pt x="100517" y="24440"/>
                    </a:cubicBezTo>
                    <a:lnTo>
                      <a:pt x="79881" y="98425"/>
                    </a:lnTo>
                    <a:lnTo>
                      <a:pt x="53920" y="98425"/>
                    </a:lnTo>
                    <a:lnTo>
                      <a:pt x="32048" y="24155"/>
                    </a:lnTo>
                    <a:close/>
                  </a:path>
                </a:pathLst>
              </a:custGeom>
              <a:solidFill>
                <a:srgbClr val="12110C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139" name="Frihåndsform: figur 138">
                <a:extLst>
                  <a:ext uri="{FF2B5EF4-FFF2-40B4-BE49-F238E27FC236}">
                    <a16:creationId xmlns:a16="http://schemas.microsoft.com/office/drawing/2014/main" id="{E3D6C908-0C0F-4A6E-995B-D9FB76952275}"/>
                  </a:ext>
                </a:extLst>
              </p:cNvPr>
              <p:cNvSpPr/>
              <p:nvPr/>
            </p:nvSpPr>
            <p:spPr>
              <a:xfrm>
                <a:off x="10888731" y="740423"/>
                <a:ext cx="134371" cy="108315"/>
              </a:xfrm>
              <a:custGeom>
                <a:avLst/>
                <a:gdLst>
                  <a:gd name="connsiteX0" fmla="*/ 32048 w 134371"/>
                  <a:gd name="connsiteY0" fmla="*/ 24155 h 108315"/>
                  <a:gd name="connsiteX1" fmla="*/ 25676 w 134371"/>
                  <a:gd name="connsiteY1" fmla="*/ 108315 h 108315"/>
                  <a:gd name="connsiteX2" fmla="*/ 0 w 134371"/>
                  <a:gd name="connsiteY2" fmla="*/ 108315 h 108315"/>
                  <a:gd name="connsiteX3" fmla="*/ 5706 w 134371"/>
                  <a:gd name="connsiteY3" fmla="*/ 49070 h 108315"/>
                  <a:gd name="connsiteX4" fmla="*/ 12933 w 134371"/>
                  <a:gd name="connsiteY4" fmla="*/ 0 h 108315"/>
                  <a:gd name="connsiteX5" fmla="*/ 46788 w 134371"/>
                  <a:gd name="connsiteY5" fmla="*/ 0 h 108315"/>
                  <a:gd name="connsiteX6" fmla="*/ 67233 w 134371"/>
                  <a:gd name="connsiteY6" fmla="*/ 73415 h 108315"/>
                  <a:gd name="connsiteX7" fmla="*/ 87014 w 134371"/>
                  <a:gd name="connsiteY7" fmla="*/ 0 h 108315"/>
                  <a:gd name="connsiteX8" fmla="*/ 120868 w 134371"/>
                  <a:gd name="connsiteY8" fmla="*/ 0 h 108315"/>
                  <a:gd name="connsiteX9" fmla="*/ 128095 w 134371"/>
                  <a:gd name="connsiteY9" fmla="*/ 49926 h 108315"/>
                  <a:gd name="connsiteX10" fmla="*/ 134372 w 134371"/>
                  <a:gd name="connsiteY10" fmla="*/ 108315 h 108315"/>
                  <a:gd name="connsiteX11" fmla="*/ 108315 w 134371"/>
                  <a:gd name="connsiteY11" fmla="*/ 108315 h 108315"/>
                  <a:gd name="connsiteX12" fmla="*/ 104892 w 134371"/>
                  <a:gd name="connsiteY12" fmla="*/ 64095 h 108315"/>
                  <a:gd name="connsiteX13" fmla="*/ 100422 w 134371"/>
                  <a:gd name="connsiteY13" fmla="*/ 24440 h 108315"/>
                  <a:gd name="connsiteX14" fmla="*/ 79786 w 134371"/>
                  <a:gd name="connsiteY14" fmla="*/ 98425 h 108315"/>
                  <a:gd name="connsiteX15" fmla="*/ 53730 w 134371"/>
                  <a:gd name="connsiteY15" fmla="*/ 98425 h 108315"/>
                  <a:gd name="connsiteX16" fmla="*/ 32048 w 134371"/>
                  <a:gd name="connsiteY16" fmla="*/ 24155 h 1083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34371" h="108315">
                    <a:moveTo>
                      <a:pt x="32048" y="24155"/>
                    </a:moveTo>
                    <a:cubicBezTo>
                      <a:pt x="28719" y="55346"/>
                      <a:pt x="26627" y="83400"/>
                      <a:pt x="25676" y="108315"/>
                    </a:cubicBezTo>
                    <a:lnTo>
                      <a:pt x="0" y="108315"/>
                    </a:lnTo>
                    <a:cubicBezTo>
                      <a:pt x="1141" y="90437"/>
                      <a:pt x="3043" y="70752"/>
                      <a:pt x="5706" y="49070"/>
                    </a:cubicBezTo>
                    <a:cubicBezTo>
                      <a:pt x="8368" y="27388"/>
                      <a:pt x="10746" y="11031"/>
                      <a:pt x="12933" y="0"/>
                    </a:cubicBezTo>
                    <a:lnTo>
                      <a:pt x="46788" y="0"/>
                    </a:lnTo>
                    <a:lnTo>
                      <a:pt x="67233" y="73415"/>
                    </a:lnTo>
                    <a:lnTo>
                      <a:pt x="87014" y="0"/>
                    </a:lnTo>
                    <a:lnTo>
                      <a:pt x="120868" y="0"/>
                    </a:lnTo>
                    <a:cubicBezTo>
                      <a:pt x="123150" y="12648"/>
                      <a:pt x="125528" y="29290"/>
                      <a:pt x="128095" y="49926"/>
                    </a:cubicBezTo>
                    <a:cubicBezTo>
                      <a:pt x="130568" y="70467"/>
                      <a:pt x="132755" y="89962"/>
                      <a:pt x="134372" y="108315"/>
                    </a:cubicBezTo>
                    <a:lnTo>
                      <a:pt x="108315" y="108315"/>
                    </a:lnTo>
                    <a:cubicBezTo>
                      <a:pt x="107174" y="91673"/>
                      <a:pt x="106033" y="76933"/>
                      <a:pt x="104892" y="64095"/>
                    </a:cubicBezTo>
                    <a:cubicBezTo>
                      <a:pt x="103751" y="51257"/>
                      <a:pt x="102229" y="38039"/>
                      <a:pt x="100422" y="24440"/>
                    </a:cubicBezTo>
                    <a:lnTo>
                      <a:pt x="79786" y="98425"/>
                    </a:lnTo>
                    <a:lnTo>
                      <a:pt x="53730" y="98425"/>
                    </a:lnTo>
                    <a:lnTo>
                      <a:pt x="32048" y="24155"/>
                    </a:lnTo>
                    <a:close/>
                  </a:path>
                </a:pathLst>
              </a:custGeom>
              <a:solidFill>
                <a:srgbClr val="12110C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</p:grpSp>
        <p:sp>
          <p:nvSpPr>
            <p:cNvPr id="10" name="Frihåndsform: figur 9">
              <a:extLst>
                <a:ext uri="{FF2B5EF4-FFF2-40B4-BE49-F238E27FC236}">
                  <a16:creationId xmlns:a16="http://schemas.microsoft.com/office/drawing/2014/main" id="{699D12C3-89BD-4287-9836-9A4378F994E8}"/>
                </a:ext>
              </a:extLst>
            </p:cNvPr>
            <p:cNvSpPr/>
            <p:nvPr/>
          </p:nvSpPr>
          <p:spPr>
            <a:xfrm>
              <a:off x="11038698" y="740423"/>
              <a:ext cx="70942" cy="108410"/>
            </a:xfrm>
            <a:custGeom>
              <a:avLst/>
              <a:gdLst>
                <a:gd name="connsiteX0" fmla="*/ 0 w 70942"/>
                <a:gd name="connsiteY0" fmla="*/ 0 h 108410"/>
                <a:gd name="connsiteX1" fmla="*/ 70942 w 70942"/>
                <a:gd name="connsiteY1" fmla="*/ 0 h 108410"/>
                <a:gd name="connsiteX2" fmla="*/ 70942 w 70942"/>
                <a:gd name="connsiteY2" fmla="*/ 20256 h 108410"/>
                <a:gd name="connsiteX3" fmla="*/ 23299 w 70942"/>
                <a:gd name="connsiteY3" fmla="*/ 20256 h 108410"/>
                <a:gd name="connsiteX4" fmla="*/ 23299 w 70942"/>
                <a:gd name="connsiteY4" fmla="*/ 43174 h 108410"/>
                <a:gd name="connsiteX5" fmla="*/ 65046 w 70942"/>
                <a:gd name="connsiteY5" fmla="*/ 43174 h 108410"/>
                <a:gd name="connsiteX6" fmla="*/ 65046 w 70942"/>
                <a:gd name="connsiteY6" fmla="*/ 63620 h 108410"/>
                <a:gd name="connsiteX7" fmla="*/ 23299 w 70942"/>
                <a:gd name="connsiteY7" fmla="*/ 63620 h 108410"/>
                <a:gd name="connsiteX8" fmla="*/ 23299 w 70942"/>
                <a:gd name="connsiteY8" fmla="*/ 88060 h 108410"/>
                <a:gd name="connsiteX9" fmla="*/ 70942 w 70942"/>
                <a:gd name="connsiteY9" fmla="*/ 88060 h 108410"/>
                <a:gd name="connsiteX10" fmla="*/ 70942 w 70942"/>
                <a:gd name="connsiteY10" fmla="*/ 108410 h 108410"/>
                <a:gd name="connsiteX11" fmla="*/ 0 w 70942"/>
                <a:gd name="connsiteY11" fmla="*/ 108410 h 108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0942" h="108410">
                  <a:moveTo>
                    <a:pt x="0" y="0"/>
                  </a:moveTo>
                  <a:lnTo>
                    <a:pt x="70942" y="0"/>
                  </a:lnTo>
                  <a:lnTo>
                    <a:pt x="70942" y="20256"/>
                  </a:lnTo>
                  <a:lnTo>
                    <a:pt x="23299" y="20256"/>
                  </a:lnTo>
                  <a:lnTo>
                    <a:pt x="23299" y="43174"/>
                  </a:lnTo>
                  <a:lnTo>
                    <a:pt x="65046" y="43174"/>
                  </a:lnTo>
                  <a:lnTo>
                    <a:pt x="65046" y="63620"/>
                  </a:lnTo>
                  <a:lnTo>
                    <a:pt x="23299" y="63620"/>
                  </a:lnTo>
                  <a:lnTo>
                    <a:pt x="23299" y="88060"/>
                  </a:lnTo>
                  <a:lnTo>
                    <a:pt x="70942" y="88060"/>
                  </a:lnTo>
                  <a:lnTo>
                    <a:pt x="70942" y="108410"/>
                  </a:lnTo>
                  <a:lnTo>
                    <a:pt x="0" y="108410"/>
                  </a:lnTo>
                  <a:close/>
                </a:path>
              </a:pathLst>
            </a:custGeom>
            <a:solidFill>
              <a:srgbClr val="12110C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grpSp>
          <p:nvGrpSpPr>
            <p:cNvPr id="13" name="dasdasda">
              <a:extLst>
                <a:ext uri="{FF2B5EF4-FFF2-40B4-BE49-F238E27FC236}">
                  <a16:creationId xmlns:a16="http://schemas.microsoft.com/office/drawing/2014/main" id="{2D377A15-3795-45D9-A5F7-9335DF609842}"/>
                </a:ext>
              </a:extLst>
            </p:cNvPr>
            <p:cNvGrpSpPr/>
            <p:nvPr/>
          </p:nvGrpSpPr>
          <p:grpSpPr>
            <a:xfrm>
              <a:off x="10421710" y="740423"/>
              <a:ext cx="794629" cy="252577"/>
              <a:chOff x="10421710" y="740423"/>
              <a:chExt cx="794629" cy="252577"/>
            </a:xfrm>
            <a:solidFill>
              <a:srgbClr val="12110C"/>
            </a:solidFill>
          </p:grpSpPr>
          <p:sp>
            <p:nvSpPr>
              <p:cNvPr id="128" name="Frihåndsform: figur 127">
                <a:extLst>
                  <a:ext uri="{FF2B5EF4-FFF2-40B4-BE49-F238E27FC236}">
                    <a16:creationId xmlns:a16="http://schemas.microsoft.com/office/drawing/2014/main" id="{3ACBC424-E360-47C5-A23D-E47915529E30}"/>
                  </a:ext>
                </a:extLst>
              </p:cNvPr>
              <p:cNvSpPr/>
              <p:nvPr/>
            </p:nvSpPr>
            <p:spPr>
              <a:xfrm>
                <a:off x="11123430" y="740423"/>
                <a:ext cx="92909" cy="108410"/>
              </a:xfrm>
              <a:custGeom>
                <a:avLst/>
                <a:gdLst>
                  <a:gd name="connsiteX0" fmla="*/ 69801 w 92909"/>
                  <a:gd name="connsiteY0" fmla="*/ 108410 h 108410"/>
                  <a:gd name="connsiteX1" fmla="*/ 21016 w 92909"/>
                  <a:gd name="connsiteY1" fmla="*/ 34901 h 108410"/>
                  <a:gd name="connsiteX2" fmla="*/ 21016 w 92909"/>
                  <a:gd name="connsiteY2" fmla="*/ 108410 h 108410"/>
                  <a:gd name="connsiteX3" fmla="*/ 0 w 92909"/>
                  <a:gd name="connsiteY3" fmla="*/ 108410 h 108410"/>
                  <a:gd name="connsiteX4" fmla="*/ 0 w 92909"/>
                  <a:gd name="connsiteY4" fmla="*/ 0 h 108410"/>
                  <a:gd name="connsiteX5" fmla="*/ 23869 w 92909"/>
                  <a:gd name="connsiteY5" fmla="*/ 0 h 108410"/>
                  <a:gd name="connsiteX6" fmla="*/ 52208 w 92909"/>
                  <a:gd name="connsiteY6" fmla="*/ 37088 h 108410"/>
                  <a:gd name="connsiteX7" fmla="*/ 71893 w 92909"/>
                  <a:gd name="connsiteY7" fmla="*/ 67994 h 108410"/>
                  <a:gd name="connsiteX8" fmla="*/ 71893 w 92909"/>
                  <a:gd name="connsiteY8" fmla="*/ 0 h 108410"/>
                  <a:gd name="connsiteX9" fmla="*/ 92910 w 92909"/>
                  <a:gd name="connsiteY9" fmla="*/ 0 h 108410"/>
                  <a:gd name="connsiteX10" fmla="*/ 92910 w 92909"/>
                  <a:gd name="connsiteY10" fmla="*/ 108410 h 108410"/>
                  <a:gd name="connsiteX11" fmla="*/ 69801 w 92909"/>
                  <a:gd name="connsiteY11" fmla="*/ 108410 h 1084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92909" h="108410">
                    <a:moveTo>
                      <a:pt x="69801" y="108410"/>
                    </a:moveTo>
                    <a:cubicBezTo>
                      <a:pt x="55251" y="82069"/>
                      <a:pt x="38990" y="57629"/>
                      <a:pt x="21016" y="34901"/>
                    </a:cubicBezTo>
                    <a:lnTo>
                      <a:pt x="21016" y="108410"/>
                    </a:lnTo>
                    <a:lnTo>
                      <a:pt x="0" y="108410"/>
                    </a:lnTo>
                    <a:lnTo>
                      <a:pt x="0" y="0"/>
                    </a:lnTo>
                    <a:lnTo>
                      <a:pt x="23869" y="0"/>
                    </a:lnTo>
                    <a:cubicBezTo>
                      <a:pt x="35091" y="13884"/>
                      <a:pt x="44600" y="26152"/>
                      <a:pt x="52208" y="37088"/>
                    </a:cubicBezTo>
                    <a:cubicBezTo>
                      <a:pt x="59816" y="48024"/>
                      <a:pt x="66378" y="58294"/>
                      <a:pt x="71893" y="67994"/>
                    </a:cubicBezTo>
                    <a:lnTo>
                      <a:pt x="71893" y="0"/>
                    </a:lnTo>
                    <a:lnTo>
                      <a:pt x="92910" y="0"/>
                    </a:lnTo>
                    <a:lnTo>
                      <a:pt x="92910" y="108410"/>
                    </a:lnTo>
                    <a:lnTo>
                      <a:pt x="69801" y="108410"/>
                    </a:lnTo>
                    <a:close/>
                  </a:path>
                </a:pathLst>
              </a:custGeom>
              <a:solidFill>
                <a:srgbClr val="12110C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129" name="Frihåndsform: figur 128">
                <a:extLst>
                  <a:ext uri="{FF2B5EF4-FFF2-40B4-BE49-F238E27FC236}">
                    <a16:creationId xmlns:a16="http://schemas.microsoft.com/office/drawing/2014/main" id="{BF4274AC-41E7-46F2-A41E-0C99E0685697}"/>
                  </a:ext>
                </a:extLst>
              </p:cNvPr>
              <p:cNvSpPr/>
              <p:nvPr/>
            </p:nvSpPr>
            <p:spPr>
              <a:xfrm>
                <a:off x="10421710" y="882974"/>
                <a:ext cx="91673" cy="108410"/>
              </a:xfrm>
              <a:custGeom>
                <a:avLst/>
                <a:gdLst>
                  <a:gd name="connsiteX0" fmla="*/ 61908 w 91673"/>
                  <a:gd name="connsiteY0" fmla="*/ 108410 h 108410"/>
                  <a:gd name="connsiteX1" fmla="*/ 44600 w 91673"/>
                  <a:gd name="connsiteY1" fmla="*/ 81974 h 108410"/>
                  <a:gd name="connsiteX2" fmla="*/ 23204 w 91673"/>
                  <a:gd name="connsiteY2" fmla="*/ 59626 h 108410"/>
                  <a:gd name="connsiteX3" fmla="*/ 23204 w 91673"/>
                  <a:gd name="connsiteY3" fmla="*/ 108410 h 108410"/>
                  <a:gd name="connsiteX4" fmla="*/ 0 w 91673"/>
                  <a:gd name="connsiteY4" fmla="*/ 108410 h 108410"/>
                  <a:gd name="connsiteX5" fmla="*/ 0 w 91673"/>
                  <a:gd name="connsiteY5" fmla="*/ 0 h 108410"/>
                  <a:gd name="connsiteX6" fmla="*/ 23204 w 91673"/>
                  <a:gd name="connsiteY6" fmla="*/ 0 h 108410"/>
                  <a:gd name="connsiteX7" fmla="*/ 23204 w 91673"/>
                  <a:gd name="connsiteY7" fmla="*/ 45076 h 108410"/>
                  <a:gd name="connsiteX8" fmla="*/ 43935 w 91673"/>
                  <a:gd name="connsiteY8" fmla="*/ 24630 h 108410"/>
                  <a:gd name="connsiteX9" fmla="*/ 61147 w 91673"/>
                  <a:gd name="connsiteY9" fmla="*/ 0 h 108410"/>
                  <a:gd name="connsiteX10" fmla="*/ 88725 w 91673"/>
                  <a:gd name="connsiteY10" fmla="*/ 0 h 108410"/>
                  <a:gd name="connsiteX11" fmla="*/ 45551 w 91673"/>
                  <a:gd name="connsiteY11" fmla="*/ 51543 h 108410"/>
                  <a:gd name="connsiteX12" fmla="*/ 71893 w 91673"/>
                  <a:gd name="connsiteY12" fmla="*/ 78170 h 108410"/>
                  <a:gd name="connsiteX13" fmla="*/ 91673 w 91673"/>
                  <a:gd name="connsiteY13" fmla="*/ 108315 h 108410"/>
                  <a:gd name="connsiteX14" fmla="*/ 61908 w 91673"/>
                  <a:gd name="connsiteY14" fmla="*/ 108315 h 1084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91673" h="108410">
                    <a:moveTo>
                      <a:pt x="61908" y="108410"/>
                    </a:moveTo>
                    <a:cubicBezTo>
                      <a:pt x="57439" y="99757"/>
                      <a:pt x="51733" y="90913"/>
                      <a:pt x="44600" y="81974"/>
                    </a:cubicBezTo>
                    <a:cubicBezTo>
                      <a:pt x="37468" y="73034"/>
                      <a:pt x="30336" y="65617"/>
                      <a:pt x="23204" y="59626"/>
                    </a:cubicBezTo>
                    <a:lnTo>
                      <a:pt x="23204" y="108410"/>
                    </a:lnTo>
                    <a:lnTo>
                      <a:pt x="0" y="108410"/>
                    </a:lnTo>
                    <a:lnTo>
                      <a:pt x="0" y="0"/>
                    </a:lnTo>
                    <a:lnTo>
                      <a:pt x="23204" y="0"/>
                    </a:lnTo>
                    <a:lnTo>
                      <a:pt x="23204" y="45076"/>
                    </a:lnTo>
                    <a:cubicBezTo>
                      <a:pt x="30241" y="39465"/>
                      <a:pt x="37183" y="32713"/>
                      <a:pt x="43935" y="24630"/>
                    </a:cubicBezTo>
                    <a:cubicBezTo>
                      <a:pt x="50782" y="16547"/>
                      <a:pt x="56488" y="8369"/>
                      <a:pt x="61147" y="0"/>
                    </a:cubicBezTo>
                    <a:lnTo>
                      <a:pt x="88725" y="0"/>
                    </a:lnTo>
                    <a:cubicBezTo>
                      <a:pt x="76173" y="20161"/>
                      <a:pt x="61718" y="37278"/>
                      <a:pt x="45551" y="51543"/>
                    </a:cubicBezTo>
                    <a:cubicBezTo>
                      <a:pt x="54300" y="58485"/>
                      <a:pt x="63049" y="67329"/>
                      <a:pt x="71893" y="78170"/>
                    </a:cubicBezTo>
                    <a:cubicBezTo>
                      <a:pt x="80642" y="89011"/>
                      <a:pt x="87299" y="99091"/>
                      <a:pt x="91673" y="108315"/>
                    </a:cubicBezTo>
                    <a:lnTo>
                      <a:pt x="61908" y="108315"/>
                    </a:lnTo>
                    <a:close/>
                  </a:path>
                </a:pathLst>
              </a:custGeom>
              <a:solidFill>
                <a:srgbClr val="12110C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130" name="Frihåndsform: figur 129">
                <a:extLst>
                  <a:ext uri="{FF2B5EF4-FFF2-40B4-BE49-F238E27FC236}">
                    <a16:creationId xmlns:a16="http://schemas.microsoft.com/office/drawing/2014/main" id="{B0F34532-CA9B-4717-8BD1-B54F4D4C9D28}"/>
                  </a:ext>
                </a:extLst>
              </p:cNvPr>
              <p:cNvSpPr/>
              <p:nvPr/>
            </p:nvSpPr>
            <p:spPr>
              <a:xfrm>
                <a:off x="10511291" y="881547"/>
                <a:ext cx="109456" cy="111453"/>
              </a:xfrm>
              <a:custGeom>
                <a:avLst/>
                <a:gdLst>
                  <a:gd name="connsiteX0" fmla="*/ 32143 w 109456"/>
                  <a:gd name="connsiteY0" fmla="*/ 81213 h 111453"/>
                  <a:gd name="connsiteX1" fmla="*/ 54776 w 109456"/>
                  <a:gd name="connsiteY1" fmla="*/ 90532 h 111453"/>
                  <a:gd name="connsiteX2" fmla="*/ 77409 w 109456"/>
                  <a:gd name="connsiteY2" fmla="*/ 81213 h 111453"/>
                  <a:gd name="connsiteX3" fmla="*/ 85587 w 109456"/>
                  <a:gd name="connsiteY3" fmla="*/ 55727 h 111453"/>
                  <a:gd name="connsiteX4" fmla="*/ 77409 w 109456"/>
                  <a:gd name="connsiteY4" fmla="*/ 30241 h 111453"/>
                  <a:gd name="connsiteX5" fmla="*/ 54776 w 109456"/>
                  <a:gd name="connsiteY5" fmla="*/ 20921 h 111453"/>
                  <a:gd name="connsiteX6" fmla="*/ 32143 w 109456"/>
                  <a:gd name="connsiteY6" fmla="*/ 30241 h 111453"/>
                  <a:gd name="connsiteX7" fmla="*/ 23869 w 109456"/>
                  <a:gd name="connsiteY7" fmla="*/ 55822 h 111453"/>
                  <a:gd name="connsiteX8" fmla="*/ 32143 w 109456"/>
                  <a:gd name="connsiteY8" fmla="*/ 81213 h 111453"/>
                  <a:gd name="connsiteX9" fmla="*/ 6942 w 109456"/>
                  <a:gd name="connsiteY9" fmla="*/ 26912 h 111453"/>
                  <a:gd name="connsiteX10" fmla="*/ 26247 w 109456"/>
                  <a:gd name="connsiteY10" fmla="*/ 7132 h 111453"/>
                  <a:gd name="connsiteX11" fmla="*/ 54776 w 109456"/>
                  <a:gd name="connsiteY11" fmla="*/ 0 h 111453"/>
                  <a:gd name="connsiteX12" fmla="*/ 83305 w 109456"/>
                  <a:gd name="connsiteY12" fmla="*/ 7132 h 111453"/>
                  <a:gd name="connsiteX13" fmla="*/ 102610 w 109456"/>
                  <a:gd name="connsiteY13" fmla="*/ 26912 h 111453"/>
                  <a:gd name="connsiteX14" fmla="*/ 109457 w 109456"/>
                  <a:gd name="connsiteY14" fmla="*/ 55727 h 111453"/>
                  <a:gd name="connsiteX15" fmla="*/ 102610 w 109456"/>
                  <a:gd name="connsiteY15" fmla="*/ 84541 h 111453"/>
                  <a:gd name="connsiteX16" fmla="*/ 83305 w 109456"/>
                  <a:gd name="connsiteY16" fmla="*/ 104321 h 111453"/>
                  <a:gd name="connsiteX17" fmla="*/ 54776 w 109456"/>
                  <a:gd name="connsiteY17" fmla="*/ 111454 h 111453"/>
                  <a:gd name="connsiteX18" fmla="*/ 26247 w 109456"/>
                  <a:gd name="connsiteY18" fmla="*/ 104321 h 111453"/>
                  <a:gd name="connsiteX19" fmla="*/ 6942 w 109456"/>
                  <a:gd name="connsiteY19" fmla="*/ 84541 h 111453"/>
                  <a:gd name="connsiteX20" fmla="*/ 0 w 109456"/>
                  <a:gd name="connsiteY20" fmla="*/ 55727 h 111453"/>
                  <a:gd name="connsiteX21" fmla="*/ 6942 w 109456"/>
                  <a:gd name="connsiteY21" fmla="*/ 26912 h 1114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09456" h="111453">
                    <a:moveTo>
                      <a:pt x="32143" y="81213"/>
                    </a:moveTo>
                    <a:cubicBezTo>
                      <a:pt x="37658" y="87394"/>
                      <a:pt x="45266" y="90532"/>
                      <a:pt x="54776" y="90532"/>
                    </a:cubicBezTo>
                    <a:cubicBezTo>
                      <a:pt x="64286" y="90532"/>
                      <a:pt x="71893" y="87394"/>
                      <a:pt x="77409" y="81213"/>
                    </a:cubicBezTo>
                    <a:cubicBezTo>
                      <a:pt x="82924" y="74936"/>
                      <a:pt x="85587" y="66473"/>
                      <a:pt x="85587" y="55727"/>
                    </a:cubicBezTo>
                    <a:cubicBezTo>
                      <a:pt x="85587" y="44981"/>
                      <a:pt x="82829" y="36517"/>
                      <a:pt x="77409" y="30241"/>
                    </a:cubicBezTo>
                    <a:cubicBezTo>
                      <a:pt x="71893" y="23964"/>
                      <a:pt x="64381" y="20921"/>
                      <a:pt x="54776" y="20921"/>
                    </a:cubicBezTo>
                    <a:cubicBezTo>
                      <a:pt x="45171" y="20921"/>
                      <a:pt x="37658" y="24060"/>
                      <a:pt x="32143" y="30241"/>
                    </a:cubicBezTo>
                    <a:cubicBezTo>
                      <a:pt x="26627" y="36422"/>
                      <a:pt x="23869" y="44981"/>
                      <a:pt x="23869" y="55822"/>
                    </a:cubicBezTo>
                    <a:cubicBezTo>
                      <a:pt x="23869" y="66568"/>
                      <a:pt x="26627" y="75031"/>
                      <a:pt x="32143" y="81213"/>
                    </a:cubicBezTo>
                    <a:moveTo>
                      <a:pt x="6942" y="26912"/>
                    </a:moveTo>
                    <a:cubicBezTo>
                      <a:pt x="11507" y="18449"/>
                      <a:pt x="17973" y="11887"/>
                      <a:pt x="26247" y="7132"/>
                    </a:cubicBezTo>
                    <a:cubicBezTo>
                      <a:pt x="34520" y="2377"/>
                      <a:pt x="44030" y="0"/>
                      <a:pt x="54776" y="0"/>
                    </a:cubicBezTo>
                    <a:cubicBezTo>
                      <a:pt x="65522" y="0"/>
                      <a:pt x="75031" y="2377"/>
                      <a:pt x="83305" y="7132"/>
                    </a:cubicBezTo>
                    <a:cubicBezTo>
                      <a:pt x="91578" y="11887"/>
                      <a:pt x="98045" y="18449"/>
                      <a:pt x="102610" y="26912"/>
                    </a:cubicBezTo>
                    <a:cubicBezTo>
                      <a:pt x="107174" y="35376"/>
                      <a:pt x="109457" y="44981"/>
                      <a:pt x="109457" y="55727"/>
                    </a:cubicBezTo>
                    <a:cubicBezTo>
                      <a:pt x="109457" y="66473"/>
                      <a:pt x="107174" y="76078"/>
                      <a:pt x="102610" y="84541"/>
                    </a:cubicBezTo>
                    <a:cubicBezTo>
                      <a:pt x="98045" y="93005"/>
                      <a:pt x="91578" y="99566"/>
                      <a:pt x="83305" y="104321"/>
                    </a:cubicBezTo>
                    <a:cubicBezTo>
                      <a:pt x="75031" y="109076"/>
                      <a:pt x="65522" y="111454"/>
                      <a:pt x="54776" y="111454"/>
                    </a:cubicBezTo>
                    <a:cubicBezTo>
                      <a:pt x="44030" y="111454"/>
                      <a:pt x="34520" y="109076"/>
                      <a:pt x="26247" y="104321"/>
                    </a:cubicBezTo>
                    <a:cubicBezTo>
                      <a:pt x="17973" y="99566"/>
                      <a:pt x="11507" y="93005"/>
                      <a:pt x="6942" y="84541"/>
                    </a:cubicBezTo>
                    <a:cubicBezTo>
                      <a:pt x="2377" y="76078"/>
                      <a:pt x="0" y="66473"/>
                      <a:pt x="0" y="55727"/>
                    </a:cubicBezTo>
                    <a:cubicBezTo>
                      <a:pt x="0" y="44981"/>
                      <a:pt x="2377" y="35376"/>
                      <a:pt x="6942" y="26912"/>
                    </a:cubicBezTo>
                  </a:path>
                </a:pathLst>
              </a:custGeom>
              <a:solidFill>
                <a:srgbClr val="12110C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131" name="Frihåndsform: figur 130">
                <a:extLst>
                  <a:ext uri="{FF2B5EF4-FFF2-40B4-BE49-F238E27FC236}">
                    <a16:creationId xmlns:a16="http://schemas.microsoft.com/office/drawing/2014/main" id="{312EF792-488E-4610-BE73-5CF79E08EDC1}"/>
                  </a:ext>
                </a:extLst>
              </p:cNvPr>
              <p:cNvSpPr/>
              <p:nvPr/>
            </p:nvSpPr>
            <p:spPr>
              <a:xfrm>
                <a:off x="10632540" y="883069"/>
                <a:ext cx="134276" cy="108410"/>
              </a:xfrm>
              <a:custGeom>
                <a:avLst/>
                <a:gdLst>
                  <a:gd name="connsiteX0" fmla="*/ 32048 w 134276"/>
                  <a:gd name="connsiteY0" fmla="*/ 24155 h 108410"/>
                  <a:gd name="connsiteX1" fmla="*/ 25676 w 134276"/>
                  <a:gd name="connsiteY1" fmla="*/ 108315 h 108410"/>
                  <a:gd name="connsiteX2" fmla="*/ 0 w 134276"/>
                  <a:gd name="connsiteY2" fmla="*/ 108315 h 108410"/>
                  <a:gd name="connsiteX3" fmla="*/ 5611 w 134276"/>
                  <a:gd name="connsiteY3" fmla="*/ 49070 h 108410"/>
                  <a:gd name="connsiteX4" fmla="*/ 12838 w 134276"/>
                  <a:gd name="connsiteY4" fmla="*/ 0 h 108410"/>
                  <a:gd name="connsiteX5" fmla="*/ 46693 w 134276"/>
                  <a:gd name="connsiteY5" fmla="*/ 0 h 108410"/>
                  <a:gd name="connsiteX6" fmla="*/ 67138 w 134276"/>
                  <a:gd name="connsiteY6" fmla="*/ 73415 h 108410"/>
                  <a:gd name="connsiteX7" fmla="*/ 86919 w 134276"/>
                  <a:gd name="connsiteY7" fmla="*/ 0 h 108410"/>
                  <a:gd name="connsiteX8" fmla="*/ 120773 w 134276"/>
                  <a:gd name="connsiteY8" fmla="*/ 0 h 108410"/>
                  <a:gd name="connsiteX9" fmla="*/ 128000 w 134276"/>
                  <a:gd name="connsiteY9" fmla="*/ 49926 h 108410"/>
                  <a:gd name="connsiteX10" fmla="*/ 134277 w 134276"/>
                  <a:gd name="connsiteY10" fmla="*/ 108410 h 108410"/>
                  <a:gd name="connsiteX11" fmla="*/ 108220 w 134276"/>
                  <a:gd name="connsiteY11" fmla="*/ 108410 h 108410"/>
                  <a:gd name="connsiteX12" fmla="*/ 104797 w 134276"/>
                  <a:gd name="connsiteY12" fmla="*/ 64190 h 108410"/>
                  <a:gd name="connsiteX13" fmla="*/ 100327 w 134276"/>
                  <a:gd name="connsiteY13" fmla="*/ 24535 h 108410"/>
                  <a:gd name="connsiteX14" fmla="*/ 79691 w 134276"/>
                  <a:gd name="connsiteY14" fmla="*/ 98520 h 108410"/>
                  <a:gd name="connsiteX15" fmla="*/ 53635 w 134276"/>
                  <a:gd name="connsiteY15" fmla="*/ 98520 h 108410"/>
                  <a:gd name="connsiteX16" fmla="*/ 32048 w 134276"/>
                  <a:gd name="connsiteY16" fmla="*/ 24155 h 1084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34276" h="108410">
                    <a:moveTo>
                      <a:pt x="32048" y="24155"/>
                    </a:moveTo>
                    <a:cubicBezTo>
                      <a:pt x="28719" y="55346"/>
                      <a:pt x="26627" y="83400"/>
                      <a:pt x="25676" y="108315"/>
                    </a:cubicBezTo>
                    <a:lnTo>
                      <a:pt x="0" y="108315"/>
                    </a:lnTo>
                    <a:cubicBezTo>
                      <a:pt x="1141" y="90437"/>
                      <a:pt x="3043" y="70752"/>
                      <a:pt x="5611" y="49070"/>
                    </a:cubicBezTo>
                    <a:cubicBezTo>
                      <a:pt x="8273" y="27388"/>
                      <a:pt x="10651" y="11031"/>
                      <a:pt x="12838" y="0"/>
                    </a:cubicBezTo>
                    <a:lnTo>
                      <a:pt x="46693" y="0"/>
                    </a:lnTo>
                    <a:lnTo>
                      <a:pt x="67138" y="73415"/>
                    </a:lnTo>
                    <a:lnTo>
                      <a:pt x="86919" y="0"/>
                    </a:lnTo>
                    <a:lnTo>
                      <a:pt x="120773" y="0"/>
                    </a:lnTo>
                    <a:cubicBezTo>
                      <a:pt x="123055" y="12743"/>
                      <a:pt x="125433" y="29385"/>
                      <a:pt x="128000" y="49926"/>
                    </a:cubicBezTo>
                    <a:cubicBezTo>
                      <a:pt x="130568" y="70562"/>
                      <a:pt x="132660" y="89962"/>
                      <a:pt x="134277" y="108410"/>
                    </a:cubicBezTo>
                    <a:lnTo>
                      <a:pt x="108220" y="108410"/>
                    </a:lnTo>
                    <a:cubicBezTo>
                      <a:pt x="107079" y="91769"/>
                      <a:pt x="105938" y="77028"/>
                      <a:pt x="104797" y="64190"/>
                    </a:cubicBezTo>
                    <a:cubicBezTo>
                      <a:pt x="103656" y="51352"/>
                      <a:pt x="102134" y="38134"/>
                      <a:pt x="100327" y="24535"/>
                    </a:cubicBezTo>
                    <a:lnTo>
                      <a:pt x="79691" y="98520"/>
                    </a:lnTo>
                    <a:lnTo>
                      <a:pt x="53635" y="98520"/>
                    </a:lnTo>
                    <a:lnTo>
                      <a:pt x="32048" y="24155"/>
                    </a:lnTo>
                    <a:close/>
                  </a:path>
                </a:pathLst>
              </a:custGeom>
              <a:solidFill>
                <a:srgbClr val="12110C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132" name="Frihåndsform: figur 131">
                <a:extLst>
                  <a:ext uri="{FF2B5EF4-FFF2-40B4-BE49-F238E27FC236}">
                    <a16:creationId xmlns:a16="http://schemas.microsoft.com/office/drawing/2014/main" id="{4B2F39F2-26D8-4ED3-83D7-F56985E7877D}"/>
                  </a:ext>
                </a:extLst>
              </p:cNvPr>
              <p:cNvSpPr/>
              <p:nvPr/>
            </p:nvSpPr>
            <p:spPr>
              <a:xfrm>
                <a:off x="10781176" y="883069"/>
                <a:ext cx="134371" cy="108410"/>
              </a:xfrm>
              <a:custGeom>
                <a:avLst/>
                <a:gdLst>
                  <a:gd name="connsiteX0" fmla="*/ 32048 w 134371"/>
                  <a:gd name="connsiteY0" fmla="*/ 24155 h 108410"/>
                  <a:gd name="connsiteX1" fmla="*/ 25676 w 134371"/>
                  <a:gd name="connsiteY1" fmla="*/ 108315 h 108410"/>
                  <a:gd name="connsiteX2" fmla="*/ 0 w 134371"/>
                  <a:gd name="connsiteY2" fmla="*/ 108315 h 108410"/>
                  <a:gd name="connsiteX3" fmla="*/ 5611 w 134371"/>
                  <a:gd name="connsiteY3" fmla="*/ 49070 h 108410"/>
                  <a:gd name="connsiteX4" fmla="*/ 12838 w 134371"/>
                  <a:gd name="connsiteY4" fmla="*/ 0 h 108410"/>
                  <a:gd name="connsiteX5" fmla="*/ 46788 w 134371"/>
                  <a:gd name="connsiteY5" fmla="*/ 0 h 108410"/>
                  <a:gd name="connsiteX6" fmla="*/ 67233 w 134371"/>
                  <a:gd name="connsiteY6" fmla="*/ 73415 h 108410"/>
                  <a:gd name="connsiteX7" fmla="*/ 87014 w 134371"/>
                  <a:gd name="connsiteY7" fmla="*/ 0 h 108410"/>
                  <a:gd name="connsiteX8" fmla="*/ 120868 w 134371"/>
                  <a:gd name="connsiteY8" fmla="*/ 0 h 108410"/>
                  <a:gd name="connsiteX9" fmla="*/ 128095 w 134371"/>
                  <a:gd name="connsiteY9" fmla="*/ 49926 h 108410"/>
                  <a:gd name="connsiteX10" fmla="*/ 134372 w 134371"/>
                  <a:gd name="connsiteY10" fmla="*/ 108410 h 108410"/>
                  <a:gd name="connsiteX11" fmla="*/ 108315 w 134371"/>
                  <a:gd name="connsiteY11" fmla="*/ 108410 h 108410"/>
                  <a:gd name="connsiteX12" fmla="*/ 104892 w 134371"/>
                  <a:gd name="connsiteY12" fmla="*/ 64190 h 108410"/>
                  <a:gd name="connsiteX13" fmla="*/ 100422 w 134371"/>
                  <a:gd name="connsiteY13" fmla="*/ 24535 h 108410"/>
                  <a:gd name="connsiteX14" fmla="*/ 79786 w 134371"/>
                  <a:gd name="connsiteY14" fmla="*/ 98520 h 108410"/>
                  <a:gd name="connsiteX15" fmla="*/ 53730 w 134371"/>
                  <a:gd name="connsiteY15" fmla="*/ 98520 h 108410"/>
                  <a:gd name="connsiteX16" fmla="*/ 32048 w 134371"/>
                  <a:gd name="connsiteY16" fmla="*/ 24155 h 1084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34371" h="108410">
                    <a:moveTo>
                      <a:pt x="32048" y="24155"/>
                    </a:moveTo>
                    <a:cubicBezTo>
                      <a:pt x="28719" y="55346"/>
                      <a:pt x="26627" y="83400"/>
                      <a:pt x="25676" y="108315"/>
                    </a:cubicBezTo>
                    <a:lnTo>
                      <a:pt x="0" y="108315"/>
                    </a:lnTo>
                    <a:cubicBezTo>
                      <a:pt x="1141" y="90437"/>
                      <a:pt x="3043" y="70752"/>
                      <a:pt x="5611" y="49070"/>
                    </a:cubicBezTo>
                    <a:cubicBezTo>
                      <a:pt x="8273" y="27388"/>
                      <a:pt x="10651" y="11031"/>
                      <a:pt x="12838" y="0"/>
                    </a:cubicBezTo>
                    <a:lnTo>
                      <a:pt x="46788" y="0"/>
                    </a:lnTo>
                    <a:lnTo>
                      <a:pt x="67233" y="73415"/>
                    </a:lnTo>
                    <a:lnTo>
                      <a:pt x="87014" y="0"/>
                    </a:lnTo>
                    <a:lnTo>
                      <a:pt x="120868" y="0"/>
                    </a:lnTo>
                    <a:cubicBezTo>
                      <a:pt x="123150" y="12743"/>
                      <a:pt x="125528" y="29385"/>
                      <a:pt x="128095" y="49926"/>
                    </a:cubicBezTo>
                    <a:cubicBezTo>
                      <a:pt x="130663" y="70562"/>
                      <a:pt x="132755" y="89962"/>
                      <a:pt x="134372" y="108410"/>
                    </a:cubicBezTo>
                    <a:lnTo>
                      <a:pt x="108315" y="108410"/>
                    </a:lnTo>
                    <a:cubicBezTo>
                      <a:pt x="107174" y="91769"/>
                      <a:pt x="106033" y="77028"/>
                      <a:pt x="104892" y="64190"/>
                    </a:cubicBezTo>
                    <a:cubicBezTo>
                      <a:pt x="103751" y="51352"/>
                      <a:pt x="102229" y="38134"/>
                      <a:pt x="100422" y="24535"/>
                    </a:cubicBezTo>
                    <a:lnTo>
                      <a:pt x="79786" y="98520"/>
                    </a:lnTo>
                    <a:lnTo>
                      <a:pt x="53730" y="98520"/>
                    </a:lnTo>
                    <a:lnTo>
                      <a:pt x="32048" y="24155"/>
                    </a:lnTo>
                    <a:close/>
                  </a:path>
                </a:pathLst>
              </a:custGeom>
              <a:solidFill>
                <a:srgbClr val="12110C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133" name="Frihåndsform: figur 132">
                <a:extLst>
                  <a:ext uri="{FF2B5EF4-FFF2-40B4-BE49-F238E27FC236}">
                    <a16:creationId xmlns:a16="http://schemas.microsoft.com/office/drawing/2014/main" id="{C91B0713-A34C-487E-AC78-5CB654DC3C0D}"/>
                  </a:ext>
                </a:extLst>
              </p:cNvPr>
              <p:cNvSpPr/>
              <p:nvPr/>
            </p:nvSpPr>
            <p:spPr>
              <a:xfrm>
                <a:off x="10931144" y="883069"/>
                <a:ext cx="89200" cy="109932"/>
              </a:xfrm>
              <a:custGeom>
                <a:avLst/>
                <a:gdLst>
                  <a:gd name="connsiteX0" fmla="*/ 89201 w 89200"/>
                  <a:gd name="connsiteY0" fmla="*/ 0 h 109932"/>
                  <a:gd name="connsiteX1" fmla="*/ 89201 w 89200"/>
                  <a:gd name="connsiteY1" fmla="*/ 65997 h 109932"/>
                  <a:gd name="connsiteX2" fmla="*/ 83875 w 89200"/>
                  <a:gd name="connsiteY2" fmla="*/ 89201 h 109932"/>
                  <a:gd name="connsiteX3" fmla="*/ 68470 w 89200"/>
                  <a:gd name="connsiteY3" fmla="*/ 104511 h 109932"/>
                  <a:gd name="connsiteX4" fmla="*/ 44600 w 89200"/>
                  <a:gd name="connsiteY4" fmla="*/ 109932 h 109932"/>
                  <a:gd name="connsiteX5" fmla="*/ 20731 w 89200"/>
                  <a:gd name="connsiteY5" fmla="*/ 104511 h 109932"/>
                  <a:gd name="connsiteX6" fmla="*/ 5325 w 89200"/>
                  <a:gd name="connsiteY6" fmla="*/ 89201 h 109932"/>
                  <a:gd name="connsiteX7" fmla="*/ 0 w 89200"/>
                  <a:gd name="connsiteY7" fmla="*/ 65997 h 109932"/>
                  <a:gd name="connsiteX8" fmla="*/ 0 w 89200"/>
                  <a:gd name="connsiteY8" fmla="*/ 0 h 109932"/>
                  <a:gd name="connsiteX9" fmla="*/ 23204 w 89200"/>
                  <a:gd name="connsiteY9" fmla="*/ 0 h 109932"/>
                  <a:gd name="connsiteX10" fmla="*/ 23204 w 89200"/>
                  <a:gd name="connsiteY10" fmla="*/ 62954 h 109932"/>
                  <a:gd name="connsiteX11" fmla="*/ 28814 w 89200"/>
                  <a:gd name="connsiteY11" fmla="*/ 82259 h 109932"/>
                  <a:gd name="connsiteX12" fmla="*/ 45076 w 89200"/>
                  <a:gd name="connsiteY12" fmla="*/ 89011 h 109932"/>
                  <a:gd name="connsiteX13" fmla="*/ 61337 w 89200"/>
                  <a:gd name="connsiteY13" fmla="*/ 82259 h 109932"/>
                  <a:gd name="connsiteX14" fmla="*/ 66948 w 89200"/>
                  <a:gd name="connsiteY14" fmla="*/ 62954 h 109932"/>
                  <a:gd name="connsiteX15" fmla="*/ 66948 w 89200"/>
                  <a:gd name="connsiteY15" fmla="*/ 0 h 109932"/>
                  <a:gd name="connsiteX16" fmla="*/ 89201 w 89200"/>
                  <a:gd name="connsiteY16" fmla="*/ 0 h 1099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89200" h="109932">
                    <a:moveTo>
                      <a:pt x="89201" y="0"/>
                    </a:moveTo>
                    <a:lnTo>
                      <a:pt x="89201" y="65997"/>
                    </a:lnTo>
                    <a:cubicBezTo>
                      <a:pt x="89201" y="74841"/>
                      <a:pt x="87394" y="82639"/>
                      <a:pt x="83875" y="89201"/>
                    </a:cubicBezTo>
                    <a:cubicBezTo>
                      <a:pt x="80262" y="95763"/>
                      <a:pt x="75127" y="100898"/>
                      <a:pt x="68470" y="104511"/>
                    </a:cubicBezTo>
                    <a:cubicBezTo>
                      <a:pt x="61718" y="108125"/>
                      <a:pt x="53825" y="109932"/>
                      <a:pt x="44600" y="109932"/>
                    </a:cubicBezTo>
                    <a:cubicBezTo>
                      <a:pt x="35376" y="109932"/>
                      <a:pt x="27483" y="108125"/>
                      <a:pt x="20731" y="104511"/>
                    </a:cubicBezTo>
                    <a:cubicBezTo>
                      <a:pt x="14074" y="100898"/>
                      <a:pt x="8939" y="95763"/>
                      <a:pt x="5325" y="89201"/>
                    </a:cubicBezTo>
                    <a:cubicBezTo>
                      <a:pt x="1807" y="82639"/>
                      <a:pt x="0" y="74841"/>
                      <a:pt x="0" y="65997"/>
                    </a:cubicBezTo>
                    <a:lnTo>
                      <a:pt x="0" y="0"/>
                    </a:lnTo>
                    <a:lnTo>
                      <a:pt x="23204" y="0"/>
                    </a:lnTo>
                    <a:lnTo>
                      <a:pt x="23204" y="62954"/>
                    </a:lnTo>
                    <a:cubicBezTo>
                      <a:pt x="23204" y="71323"/>
                      <a:pt x="25010" y="77789"/>
                      <a:pt x="28814" y="82259"/>
                    </a:cubicBezTo>
                    <a:cubicBezTo>
                      <a:pt x="32523" y="86728"/>
                      <a:pt x="37944" y="89011"/>
                      <a:pt x="45076" y="89011"/>
                    </a:cubicBezTo>
                    <a:cubicBezTo>
                      <a:pt x="52208" y="89011"/>
                      <a:pt x="57629" y="86728"/>
                      <a:pt x="61337" y="82259"/>
                    </a:cubicBezTo>
                    <a:cubicBezTo>
                      <a:pt x="65046" y="77789"/>
                      <a:pt x="66948" y="71323"/>
                      <a:pt x="66948" y="62954"/>
                    </a:cubicBezTo>
                    <a:lnTo>
                      <a:pt x="66948" y="0"/>
                    </a:lnTo>
                    <a:lnTo>
                      <a:pt x="89201" y="0"/>
                    </a:lnTo>
                    <a:close/>
                  </a:path>
                </a:pathLst>
              </a:custGeom>
              <a:solidFill>
                <a:srgbClr val="12110C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134" name="Frihåndsform: figur 133">
                <a:extLst>
                  <a:ext uri="{FF2B5EF4-FFF2-40B4-BE49-F238E27FC236}">
                    <a16:creationId xmlns:a16="http://schemas.microsoft.com/office/drawing/2014/main" id="{5E2C675D-90E0-4884-8B8F-E0D61830AC9F}"/>
                  </a:ext>
                </a:extLst>
              </p:cNvPr>
              <p:cNvSpPr/>
              <p:nvPr/>
            </p:nvSpPr>
            <p:spPr>
              <a:xfrm>
                <a:off x="11037082" y="882974"/>
                <a:ext cx="92909" cy="108410"/>
              </a:xfrm>
              <a:custGeom>
                <a:avLst/>
                <a:gdLst>
                  <a:gd name="connsiteX0" fmla="*/ 69801 w 92909"/>
                  <a:gd name="connsiteY0" fmla="*/ 108410 h 108410"/>
                  <a:gd name="connsiteX1" fmla="*/ 21016 w 92909"/>
                  <a:gd name="connsiteY1" fmla="*/ 34901 h 108410"/>
                  <a:gd name="connsiteX2" fmla="*/ 21016 w 92909"/>
                  <a:gd name="connsiteY2" fmla="*/ 108410 h 108410"/>
                  <a:gd name="connsiteX3" fmla="*/ 0 w 92909"/>
                  <a:gd name="connsiteY3" fmla="*/ 108410 h 108410"/>
                  <a:gd name="connsiteX4" fmla="*/ 0 w 92909"/>
                  <a:gd name="connsiteY4" fmla="*/ 0 h 108410"/>
                  <a:gd name="connsiteX5" fmla="*/ 23869 w 92909"/>
                  <a:gd name="connsiteY5" fmla="*/ 0 h 108410"/>
                  <a:gd name="connsiteX6" fmla="*/ 52208 w 92909"/>
                  <a:gd name="connsiteY6" fmla="*/ 37088 h 108410"/>
                  <a:gd name="connsiteX7" fmla="*/ 71893 w 92909"/>
                  <a:gd name="connsiteY7" fmla="*/ 67994 h 108410"/>
                  <a:gd name="connsiteX8" fmla="*/ 71893 w 92909"/>
                  <a:gd name="connsiteY8" fmla="*/ 0 h 108410"/>
                  <a:gd name="connsiteX9" fmla="*/ 92910 w 92909"/>
                  <a:gd name="connsiteY9" fmla="*/ 0 h 108410"/>
                  <a:gd name="connsiteX10" fmla="*/ 92910 w 92909"/>
                  <a:gd name="connsiteY10" fmla="*/ 108410 h 108410"/>
                  <a:gd name="connsiteX11" fmla="*/ 69801 w 92909"/>
                  <a:gd name="connsiteY11" fmla="*/ 108410 h 1084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92909" h="108410">
                    <a:moveTo>
                      <a:pt x="69801" y="108410"/>
                    </a:moveTo>
                    <a:cubicBezTo>
                      <a:pt x="55251" y="82069"/>
                      <a:pt x="38990" y="57534"/>
                      <a:pt x="21016" y="34901"/>
                    </a:cubicBezTo>
                    <a:lnTo>
                      <a:pt x="21016" y="108410"/>
                    </a:lnTo>
                    <a:lnTo>
                      <a:pt x="0" y="108410"/>
                    </a:lnTo>
                    <a:lnTo>
                      <a:pt x="0" y="0"/>
                    </a:lnTo>
                    <a:lnTo>
                      <a:pt x="23869" y="0"/>
                    </a:lnTo>
                    <a:cubicBezTo>
                      <a:pt x="35091" y="13884"/>
                      <a:pt x="44600" y="26152"/>
                      <a:pt x="52208" y="37088"/>
                    </a:cubicBezTo>
                    <a:cubicBezTo>
                      <a:pt x="59816" y="47929"/>
                      <a:pt x="66378" y="58294"/>
                      <a:pt x="71893" y="67994"/>
                    </a:cubicBezTo>
                    <a:lnTo>
                      <a:pt x="71893" y="0"/>
                    </a:lnTo>
                    <a:lnTo>
                      <a:pt x="92910" y="0"/>
                    </a:lnTo>
                    <a:lnTo>
                      <a:pt x="92910" y="108410"/>
                    </a:lnTo>
                    <a:lnTo>
                      <a:pt x="69801" y="108410"/>
                    </a:lnTo>
                    <a:close/>
                  </a:path>
                </a:pathLst>
              </a:custGeom>
              <a:solidFill>
                <a:srgbClr val="12110C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</p:grpSp>
        <p:sp>
          <p:nvSpPr>
            <p:cNvPr id="14" name="Frihåndsform: figur 13">
              <a:extLst>
                <a:ext uri="{FF2B5EF4-FFF2-40B4-BE49-F238E27FC236}">
                  <a16:creationId xmlns:a16="http://schemas.microsoft.com/office/drawing/2014/main" id="{C4250DFE-A6C6-4971-8437-5C38FD24A139}"/>
                </a:ext>
              </a:extLst>
            </p:cNvPr>
            <p:cNvSpPr/>
            <p:nvPr/>
          </p:nvSpPr>
          <p:spPr>
            <a:xfrm>
              <a:off x="11146348" y="883069"/>
              <a:ext cx="70847" cy="108315"/>
            </a:xfrm>
            <a:custGeom>
              <a:avLst/>
              <a:gdLst>
                <a:gd name="connsiteX0" fmla="*/ 0 w 70847"/>
                <a:gd name="connsiteY0" fmla="*/ 0 h 108315"/>
                <a:gd name="connsiteX1" fmla="*/ 0 w 70847"/>
                <a:gd name="connsiteY1" fmla="*/ 108315 h 108315"/>
                <a:gd name="connsiteX2" fmla="*/ 70847 w 70847"/>
                <a:gd name="connsiteY2" fmla="*/ 108315 h 108315"/>
                <a:gd name="connsiteX3" fmla="*/ 70847 w 70847"/>
                <a:gd name="connsiteY3" fmla="*/ 88060 h 108315"/>
                <a:gd name="connsiteX4" fmla="*/ 23204 w 70847"/>
                <a:gd name="connsiteY4" fmla="*/ 88060 h 108315"/>
                <a:gd name="connsiteX5" fmla="*/ 23204 w 70847"/>
                <a:gd name="connsiteY5" fmla="*/ 63620 h 108315"/>
                <a:gd name="connsiteX6" fmla="*/ 64951 w 70847"/>
                <a:gd name="connsiteY6" fmla="*/ 63620 h 108315"/>
                <a:gd name="connsiteX7" fmla="*/ 64951 w 70847"/>
                <a:gd name="connsiteY7" fmla="*/ 43174 h 108315"/>
                <a:gd name="connsiteX8" fmla="*/ 23204 w 70847"/>
                <a:gd name="connsiteY8" fmla="*/ 43174 h 108315"/>
                <a:gd name="connsiteX9" fmla="*/ 23204 w 70847"/>
                <a:gd name="connsiteY9" fmla="*/ 20256 h 108315"/>
                <a:gd name="connsiteX10" fmla="*/ 70847 w 70847"/>
                <a:gd name="connsiteY10" fmla="*/ 20256 h 108315"/>
                <a:gd name="connsiteX11" fmla="*/ 70847 w 70847"/>
                <a:gd name="connsiteY11" fmla="*/ 0 h 108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0847" h="108315">
                  <a:moveTo>
                    <a:pt x="0" y="0"/>
                  </a:moveTo>
                  <a:lnTo>
                    <a:pt x="0" y="108315"/>
                  </a:lnTo>
                  <a:lnTo>
                    <a:pt x="70847" y="108315"/>
                  </a:lnTo>
                  <a:lnTo>
                    <a:pt x="70847" y="88060"/>
                  </a:lnTo>
                  <a:lnTo>
                    <a:pt x="23204" y="88060"/>
                  </a:lnTo>
                  <a:lnTo>
                    <a:pt x="23204" y="63620"/>
                  </a:lnTo>
                  <a:lnTo>
                    <a:pt x="64951" y="63620"/>
                  </a:lnTo>
                  <a:lnTo>
                    <a:pt x="64951" y="43174"/>
                  </a:lnTo>
                  <a:lnTo>
                    <a:pt x="23204" y="43174"/>
                  </a:lnTo>
                  <a:lnTo>
                    <a:pt x="23204" y="20256"/>
                  </a:lnTo>
                  <a:lnTo>
                    <a:pt x="70847" y="20256"/>
                  </a:lnTo>
                  <a:lnTo>
                    <a:pt x="70847" y="0"/>
                  </a:lnTo>
                  <a:close/>
                </a:path>
              </a:pathLst>
            </a:custGeom>
            <a:solidFill>
              <a:srgbClr val="12110C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grpSp>
          <p:nvGrpSpPr>
            <p:cNvPr id="15" name="dasdasda">
              <a:extLst>
                <a:ext uri="{FF2B5EF4-FFF2-40B4-BE49-F238E27FC236}">
                  <a16:creationId xmlns:a16="http://schemas.microsoft.com/office/drawing/2014/main" id="{CFF6F70D-6F1E-4711-AAD1-BA5BF69B89C6}"/>
                </a:ext>
              </a:extLst>
            </p:cNvPr>
            <p:cNvGrpSpPr/>
            <p:nvPr/>
          </p:nvGrpSpPr>
          <p:grpSpPr>
            <a:xfrm>
              <a:off x="10053875" y="625546"/>
              <a:ext cx="302883" cy="440298"/>
              <a:chOff x="10053875" y="625546"/>
              <a:chExt cx="302883" cy="440298"/>
            </a:xfrm>
          </p:grpSpPr>
          <p:sp>
            <p:nvSpPr>
              <p:cNvPr id="122" name="Frihåndsform: figur 121">
                <a:extLst>
                  <a:ext uri="{FF2B5EF4-FFF2-40B4-BE49-F238E27FC236}">
                    <a16:creationId xmlns:a16="http://schemas.microsoft.com/office/drawing/2014/main" id="{642D8182-3775-4C45-9D6C-CDD60EAAAC04}"/>
                  </a:ext>
                </a:extLst>
              </p:cNvPr>
              <p:cNvSpPr/>
              <p:nvPr/>
            </p:nvSpPr>
            <p:spPr>
              <a:xfrm>
                <a:off x="10053875" y="915687"/>
                <a:ext cx="302883" cy="150158"/>
              </a:xfrm>
              <a:custGeom>
                <a:avLst/>
                <a:gdLst>
                  <a:gd name="connsiteX0" fmla="*/ 151489 w 302883"/>
                  <a:gd name="connsiteY0" fmla="*/ 150158 h 150158"/>
                  <a:gd name="connsiteX1" fmla="*/ 224904 w 302883"/>
                  <a:gd name="connsiteY1" fmla="*/ 132375 h 150158"/>
                  <a:gd name="connsiteX2" fmla="*/ 268268 w 302883"/>
                  <a:gd name="connsiteY2" fmla="*/ 95858 h 150158"/>
                  <a:gd name="connsiteX3" fmla="*/ 302884 w 302883"/>
                  <a:gd name="connsiteY3" fmla="*/ 0 h 150158"/>
                  <a:gd name="connsiteX4" fmla="*/ 293944 w 302883"/>
                  <a:gd name="connsiteY4" fmla="*/ 0 h 150158"/>
                  <a:gd name="connsiteX5" fmla="*/ 293659 w 302883"/>
                  <a:gd name="connsiteY5" fmla="*/ 8844 h 150158"/>
                  <a:gd name="connsiteX6" fmla="*/ 287763 w 302883"/>
                  <a:gd name="connsiteY6" fmla="*/ 8939 h 150158"/>
                  <a:gd name="connsiteX7" fmla="*/ 288144 w 302883"/>
                  <a:gd name="connsiteY7" fmla="*/ 0 h 150158"/>
                  <a:gd name="connsiteX8" fmla="*/ 281011 w 302883"/>
                  <a:gd name="connsiteY8" fmla="*/ 0 h 150158"/>
                  <a:gd name="connsiteX9" fmla="*/ 251246 w 302883"/>
                  <a:gd name="connsiteY9" fmla="*/ 82164 h 150158"/>
                  <a:gd name="connsiteX10" fmla="*/ 151489 w 302883"/>
                  <a:gd name="connsiteY10" fmla="*/ 128286 h 150158"/>
                  <a:gd name="connsiteX11" fmla="*/ 51733 w 302883"/>
                  <a:gd name="connsiteY11" fmla="*/ 82164 h 150158"/>
                  <a:gd name="connsiteX12" fmla="*/ 21872 w 302883"/>
                  <a:gd name="connsiteY12" fmla="*/ 0 h 150158"/>
                  <a:gd name="connsiteX13" fmla="*/ 14835 w 302883"/>
                  <a:gd name="connsiteY13" fmla="*/ 0 h 150158"/>
                  <a:gd name="connsiteX14" fmla="*/ 15120 w 302883"/>
                  <a:gd name="connsiteY14" fmla="*/ 8939 h 150158"/>
                  <a:gd name="connsiteX15" fmla="*/ 9224 w 302883"/>
                  <a:gd name="connsiteY15" fmla="*/ 8844 h 150158"/>
                  <a:gd name="connsiteX16" fmla="*/ 8939 w 302883"/>
                  <a:gd name="connsiteY16" fmla="*/ 0 h 150158"/>
                  <a:gd name="connsiteX17" fmla="*/ 0 w 302883"/>
                  <a:gd name="connsiteY17" fmla="*/ 0 h 150158"/>
                  <a:gd name="connsiteX18" fmla="*/ 34615 w 302883"/>
                  <a:gd name="connsiteY18" fmla="*/ 95858 h 150158"/>
                  <a:gd name="connsiteX19" fmla="*/ 77884 w 302883"/>
                  <a:gd name="connsiteY19" fmla="*/ 132375 h 150158"/>
                  <a:gd name="connsiteX20" fmla="*/ 151489 w 302883"/>
                  <a:gd name="connsiteY20" fmla="*/ 150158 h 1501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302883" h="150158">
                    <a:moveTo>
                      <a:pt x="151489" y="150158"/>
                    </a:moveTo>
                    <a:cubicBezTo>
                      <a:pt x="178497" y="150158"/>
                      <a:pt x="203222" y="144167"/>
                      <a:pt x="224904" y="132375"/>
                    </a:cubicBezTo>
                    <a:cubicBezTo>
                      <a:pt x="241546" y="123246"/>
                      <a:pt x="256096" y="111073"/>
                      <a:pt x="268268" y="95858"/>
                    </a:cubicBezTo>
                    <a:cubicBezTo>
                      <a:pt x="289950" y="68755"/>
                      <a:pt x="302884" y="32904"/>
                      <a:pt x="302884" y="0"/>
                    </a:cubicBezTo>
                    <a:lnTo>
                      <a:pt x="293944" y="0"/>
                    </a:lnTo>
                    <a:cubicBezTo>
                      <a:pt x="293944" y="2948"/>
                      <a:pt x="293849" y="5896"/>
                      <a:pt x="293659" y="8844"/>
                    </a:cubicBezTo>
                    <a:lnTo>
                      <a:pt x="287763" y="8939"/>
                    </a:lnTo>
                    <a:cubicBezTo>
                      <a:pt x="287953" y="5991"/>
                      <a:pt x="288144" y="2948"/>
                      <a:pt x="288144" y="0"/>
                    </a:cubicBezTo>
                    <a:lnTo>
                      <a:pt x="281011" y="0"/>
                    </a:lnTo>
                    <a:cubicBezTo>
                      <a:pt x="281011" y="28054"/>
                      <a:pt x="269885" y="58770"/>
                      <a:pt x="251246" y="82164"/>
                    </a:cubicBezTo>
                    <a:cubicBezTo>
                      <a:pt x="234414" y="103180"/>
                      <a:pt x="203412" y="128286"/>
                      <a:pt x="151489" y="128286"/>
                    </a:cubicBezTo>
                    <a:cubicBezTo>
                      <a:pt x="99566" y="128286"/>
                      <a:pt x="68565" y="103180"/>
                      <a:pt x="51733" y="82164"/>
                    </a:cubicBezTo>
                    <a:cubicBezTo>
                      <a:pt x="33094" y="58865"/>
                      <a:pt x="21872" y="28149"/>
                      <a:pt x="21872" y="0"/>
                    </a:cubicBezTo>
                    <a:lnTo>
                      <a:pt x="14835" y="0"/>
                    </a:lnTo>
                    <a:cubicBezTo>
                      <a:pt x="14835" y="2948"/>
                      <a:pt x="14930" y="5896"/>
                      <a:pt x="15120" y="8939"/>
                    </a:cubicBezTo>
                    <a:lnTo>
                      <a:pt x="9224" y="8844"/>
                    </a:lnTo>
                    <a:cubicBezTo>
                      <a:pt x="9034" y="5896"/>
                      <a:pt x="8939" y="2948"/>
                      <a:pt x="8939" y="0"/>
                    </a:cubicBezTo>
                    <a:lnTo>
                      <a:pt x="0" y="0"/>
                    </a:lnTo>
                    <a:cubicBezTo>
                      <a:pt x="0" y="32904"/>
                      <a:pt x="12933" y="68755"/>
                      <a:pt x="34615" y="95858"/>
                    </a:cubicBezTo>
                    <a:cubicBezTo>
                      <a:pt x="46693" y="110978"/>
                      <a:pt x="61337" y="123246"/>
                      <a:pt x="77884" y="132375"/>
                    </a:cubicBezTo>
                    <a:cubicBezTo>
                      <a:pt x="99662" y="144072"/>
                      <a:pt x="124482" y="150158"/>
                      <a:pt x="151489" y="150158"/>
                    </a:cubicBezTo>
                  </a:path>
                </a:pathLst>
              </a:custGeom>
              <a:solidFill>
                <a:srgbClr val="0062AE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123" name="Frihåndsform: figur 122">
                <a:extLst>
                  <a:ext uri="{FF2B5EF4-FFF2-40B4-BE49-F238E27FC236}">
                    <a16:creationId xmlns:a16="http://schemas.microsoft.com/office/drawing/2014/main" id="{78BDD291-FE14-4C68-AF18-C1C25F6F64A5}"/>
                  </a:ext>
                </a:extLst>
              </p:cNvPr>
              <p:cNvSpPr/>
              <p:nvPr/>
            </p:nvSpPr>
            <p:spPr>
              <a:xfrm>
                <a:off x="10086113" y="625546"/>
                <a:ext cx="237932" cy="408436"/>
              </a:xfrm>
              <a:custGeom>
                <a:avLst/>
                <a:gdLst>
                  <a:gd name="connsiteX0" fmla="*/ 209784 w 237932"/>
                  <a:gd name="connsiteY0" fmla="*/ 117350 h 408436"/>
                  <a:gd name="connsiteX1" fmla="*/ 237932 w 237932"/>
                  <a:gd name="connsiteY1" fmla="*/ 117350 h 408436"/>
                  <a:gd name="connsiteX2" fmla="*/ 237932 w 237932"/>
                  <a:gd name="connsiteY2" fmla="*/ 290426 h 408436"/>
                  <a:gd name="connsiteX3" fmla="*/ 190574 w 237932"/>
                  <a:gd name="connsiteY3" fmla="*/ 385428 h 408436"/>
                  <a:gd name="connsiteX4" fmla="*/ 46122 w 237932"/>
                  <a:gd name="connsiteY4" fmla="*/ 384477 h 408436"/>
                  <a:gd name="connsiteX5" fmla="*/ 0 w 237932"/>
                  <a:gd name="connsiteY5" fmla="*/ 290521 h 408436"/>
                  <a:gd name="connsiteX6" fmla="*/ 0 w 237932"/>
                  <a:gd name="connsiteY6" fmla="*/ 117445 h 408436"/>
                  <a:gd name="connsiteX7" fmla="*/ 27198 w 237932"/>
                  <a:gd name="connsiteY7" fmla="*/ 117445 h 408436"/>
                  <a:gd name="connsiteX8" fmla="*/ 24725 w 237932"/>
                  <a:gd name="connsiteY8" fmla="*/ 108696 h 408436"/>
                  <a:gd name="connsiteX9" fmla="*/ 24535 w 237932"/>
                  <a:gd name="connsiteY9" fmla="*/ 107840 h 408436"/>
                  <a:gd name="connsiteX10" fmla="*/ 24440 w 237932"/>
                  <a:gd name="connsiteY10" fmla="*/ 107650 h 408436"/>
                  <a:gd name="connsiteX11" fmla="*/ 25486 w 237932"/>
                  <a:gd name="connsiteY11" fmla="*/ 107079 h 408436"/>
                  <a:gd name="connsiteX12" fmla="*/ 25866 w 237932"/>
                  <a:gd name="connsiteY12" fmla="*/ 106889 h 408436"/>
                  <a:gd name="connsiteX13" fmla="*/ 28339 w 237932"/>
                  <a:gd name="connsiteY13" fmla="*/ 105653 h 408436"/>
                  <a:gd name="connsiteX14" fmla="*/ 26342 w 237932"/>
                  <a:gd name="connsiteY14" fmla="*/ 97569 h 408436"/>
                  <a:gd name="connsiteX15" fmla="*/ 26057 w 237932"/>
                  <a:gd name="connsiteY15" fmla="*/ 97760 h 408436"/>
                  <a:gd name="connsiteX16" fmla="*/ 23679 w 237932"/>
                  <a:gd name="connsiteY16" fmla="*/ 98901 h 408436"/>
                  <a:gd name="connsiteX17" fmla="*/ 22823 w 237932"/>
                  <a:gd name="connsiteY17" fmla="*/ 99281 h 408436"/>
                  <a:gd name="connsiteX18" fmla="*/ 22538 w 237932"/>
                  <a:gd name="connsiteY18" fmla="*/ 98425 h 408436"/>
                  <a:gd name="connsiteX19" fmla="*/ 19875 w 237932"/>
                  <a:gd name="connsiteY19" fmla="*/ 88630 h 408436"/>
                  <a:gd name="connsiteX20" fmla="*/ 19685 w 237932"/>
                  <a:gd name="connsiteY20" fmla="*/ 88060 h 408436"/>
                  <a:gd name="connsiteX21" fmla="*/ 20256 w 237932"/>
                  <a:gd name="connsiteY21" fmla="*/ 87774 h 408436"/>
                  <a:gd name="connsiteX22" fmla="*/ 23299 w 237932"/>
                  <a:gd name="connsiteY22" fmla="*/ 86253 h 408436"/>
                  <a:gd name="connsiteX23" fmla="*/ 6467 w 237932"/>
                  <a:gd name="connsiteY23" fmla="*/ 23394 h 408436"/>
                  <a:gd name="connsiteX24" fmla="*/ 6276 w 237932"/>
                  <a:gd name="connsiteY24" fmla="*/ 22728 h 408436"/>
                  <a:gd name="connsiteX25" fmla="*/ 6942 w 237932"/>
                  <a:gd name="connsiteY25" fmla="*/ 22443 h 408436"/>
                  <a:gd name="connsiteX26" fmla="*/ 11507 w 237932"/>
                  <a:gd name="connsiteY26" fmla="*/ 20541 h 408436"/>
                  <a:gd name="connsiteX27" fmla="*/ 15501 w 237932"/>
                  <a:gd name="connsiteY27" fmla="*/ 18924 h 408436"/>
                  <a:gd name="connsiteX28" fmla="*/ 16071 w 237932"/>
                  <a:gd name="connsiteY28" fmla="*/ 18639 h 408436"/>
                  <a:gd name="connsiteX29" fmla="*/ 16927 w 237932"/>
                  <a:gd name="connsiteY29" fmla="*/ 18354 h 408436"/>
                  <a:gd name="connsiteX30" fmla="*/ 17117 w 237932"/>
                  <a:gd name="connsiteY30" fmla="*/ 19210 h 408436"/>
                  <a:gd name="connsiteX31" fmla="*/ 19210 w 237932"/>
                  <a:gd name="connsiteY31" fmla="*/ 27768 h 408436"/>
                  <a:gd name="connsiteX32" fmla="*/ 22918 w 237932"/>
                  <a:gd name="connsiteY32" fmla="*/ 26342 h 408436"/>
                  <a:gd name="connsiteX33" fmla="*/ 25581 w 237932"/>
                  <a:gd name="connsiteY33" fmla="*/ 25391 h 408436"/>
                  <a:gd name="connsiteX34" fmla="*/ 26912 w 237932"/>
                  <a:gd name="connsiteY34" fmla="*/ 25010 h 408436"/>
                  <a:gd name="connsiteX35" fmla="*/ 25010 w 237932"/>
                  <a:gd name="connsiteY35" fmla="*/ 16262 h 408436"/>
                  <a:gd name="connsiteX36" fmla="*/ 24820 w 237932"/>
                  <a:gd name="connsiteY36" fmla="*/ 15596 h 408436"/>
                  <a:gd name="connsiteX37" fmla="*/ 25486 w 237932"/>
                  <a:gd name="connsiteY37" fmla="*/ 15406 h 408436"/>
                  <a:gd name="connsiteX38" fmla="*/ 30241 w 237932"/>
                  <a:gd name="connsiteY38" fmla="*/ 13789 h 408436"/>
                  <a:gd name="connsiteX39" fmla="*/ 35091 w 237932"/>
                  <a:gd name="connsiteY39" fmla="*/ 12267 h 408436"/>
                  <a:gd name="connsiteX40" fmla="*/ 35852 w 237932"/>
                  <a:gd name="connsiteY40" fmla="*/ 12077 h 408436"/>
                  <a:gd name="connsiteX41" fmla="*/ 35947 w 237932"/>
                  <a:gd name="connsiteY41" fmla="*/ 12838 h 408436"/>
                  <a:gd name="connsiteX42" fmla="*/ 37658 w 237932"/>
                  <a:gd name="connsiteY42" fmla="*/ 21397 h 408436"/>
                  <a:gd name="connsiteX43" fmla="*/ 38990 w 237932"/>
                  <a:gd name="connsiteY43" fmla="*/ 21016 h 408436"/>
                  <a:gd name="connsiteX44" fmla="*/ 41557 w 237932"/>
                  <a:gd name="connsiteY44" fmla="*/ 20256 h 408436"/>
                  <a:gd name="connsiteX45" fmla="*/ 43745 w 237932"/>
                  <a:gd name="connsiteY45" fmla="*/ 19590 h 408436"/>
                  <a:gd name="connsiteX46" fmla="*/ 45551 w 237932"/>
                  <a:gd name="connsiteY46" fmla="*/ 19114 h 408436"/>
                  <a:gd name="connsiteX47" fmla="*/ 44030 w 237932"/>
                  <a:gd name="connsiteY47" fmla="*/ 10366 h 408436"/>
                  <a:gd name="connsiteX48" fmla="*/ 43840 w 237932"/>
                  <a:gd name="connsiteY48" fmla="*/ 9700 h 408436"/>
                  <a:gd name="connsiteX49" fmla="*/ 44505 w 237932"/>
                  <a:gd name="connsiteY49" fmla="*/ 9510 h 408436"/>
                  <a:gd name="connsiteX50" fmla="*/ 49355 w 237932"/>
                  <a:gd name="connsiteY50" fmla="*/ 8178 h 408436"/>
                  <a:gd name="connsiteX51" fmla="*/ 51733 w 237932"/>
                  <a:gd name="connsiteY51" fmla="*/ 7608 h 408436"/>
                  <a:gd name="connsiteX52" fmla="*/ 54205 w 237932"/>
                  <a:gd name="connsiteY52" fmla="*/ 7037 h 408436"/>
                  <a:gd name="connsiteX53" fmla="*/ 54966 w 237932"/>
                  <a:gd name="connsiteY53" fmla="*/ 6847 h 408436"/>
                  <a:gd name="connsiteX54" fmla="*/ 55156 w 237932"/>
                  <a:gd name="connsiteY54" fmla="*/ 7703 h 408436"/>
                  <a:gd name="connsiteX55" fmla="*/ 59245 w 237932"/>
                  <a:gd name="connsiteY55" fmla="*/ 35471 h 408436"/>
                  <a:gd name="connsiteX56" fmla="*/ 94716 w 237932"/>
                  <a:gd name="connsiteY56" fmla="*/ 29385 h 408436"/>
                  <a:gd name="connsiteX57" fmla="*/ 93195 w 237932"/>
                  <a:gd name="connsiteY57" fmla="*/ 1997 h 408436"/>
                  <a:gd name="connsiteX58" fmla="*/ 93100 w 237932"/>
                  <a:gd name="connsiteY58" fmla="*/ 1236 h 408436"/>
                  <a:gd name="connsiteX59" fmla="*/ 93861 w 237932"/>
                  <a:gd name="connsiteY59" fmla="*/ 1141 h 408436"/>
                  <a:gd name="connsiteX60" fmla="*/ 103846 w 237932"/>
                  <a:gd name="connsiteY60" fmla="*/ 475 h 408436"/>
                  <a:gd name="connsiteX61" fmla="*/ 104607 w 237932"/>
                  <a:gd name="connsiteY61" fmla="*/ 380 h 408436"/>
                  <a:gd name="connsiteX62" fmla="*/ 104702 w 237932"/>
                  <a:gd name="connsiteY62" fmla="*/ 1141 h 408436"/>
                  <a:gd name="connsiteX63" fmla="*/ 105082 w 237932"/>
                  <a:gd name="connsiteY63" fmla="*/ 9890 h 408436"/>
                  <a:gd name="connsiteX64" fmla="*/ 106984 w 237932"/>
                  <a:gd name="connsiteY64" fmla="*/ 9795 h 408436"/>
                  <a:gd name="connsiteX65" fmla="*/ 113260 w 237932"/>
                  <a:gd name="connsiteY65" fmla="*/ 9605 h 408436"/>
                  <a:gd name="connsiteX66" fmla="*/ 113165 w 237932"/>
                  <a:gd name="connsiteY66" fmla="*/ 761 h 408436"/>
                  <a:gd name="connsiteX67" fmla="*/ 113165 w 237932"/>
                  <a:gd name="connsiteY67" fmla="*/ 95 h 408436"/>
                  <a:gd name="connsiteX68" fmla="*/ 116399 w 237932"/>
                  <a:gd name="connsiteY68" fmla="*/ 95 h 408436"/>
                  <a:gd name="connsiteX69" fmla="*/ 118871 w 237932"/>
                  <a:gd name="connsiteY69" fmla="*/ 0 h 408436"/>
                  <a:gd name="connsiteX70" fmla="*/ 121344 w 237932"/>
                  <a:gd name="connsiteY70" fmla="*/ 95 h 408436"/>
                  <a:gd name="connsiteX71" fmla="*/ 124577 w 237932"/>
                  <a:gd name="connsiteY71" fmla="*/ 95 h 408436"/>
                  <a:gd name="connsiteX72" fmla="*/ 124577 w 237932"/>
                  <a:gd name="connsiteY72" fmla="*/ 856 h 408436"/>
                  <a:gd name="connsiteX73" fmla="*/ 124482 w 237932"/>
                  <a:gd name="connsiteY73" fmla="*/ 9700 h 408436"/>
                  <a:gd name="connsiteX74" fmla="*/ 130663 w 237932"/>
                  <a:gd name="connsiteY74" fmla="*/ 9890 h 408436"/>
                  <a:gd name="connsiteX75" fmla="*/ 132755 w 237932"/>
                  <a:gd name="connsiteY75" fmla="*/ 9985 h 408436"/>
                  <a:gd name="connsiteX76" fmla="*/ 133041 w 237932"/>
                  <a:gd name="connsiteY76" fmla="*/ 1236 h 408436"/>
                  <a:gd name="connsiteX77" fmla="*/ 133136 w 237932"/>
                  <a:gd name="connsiteY77" fmla="*/ 475 h 408436"/>
                  <a:gd name="connsiteX78" fmla="*/ 133896 w 237932"/>
                  <a:gd name="connsiteY78" fmla="*/ 571 h 408436"/>
                  <a:gd name="connsiteX79" fmla="*/ 143882 w 237932"/>
                  <a:gd name="connsiteY79" fmla="*/ 1236 h 408436"/>
                  <a:gd name="connsiteX80" fmla="*/ 144642 w 237932"/>
                  <a:gd name="connsiteY80" fmla="*/ 1331 h 408436"/>
                  <a:gd name="connsiteX81" fmla="*/ 144547 w 237932"/>
                  <a:gd name="connsiteY81" fmla="*/ 2092 h 408436"/>
                  <a:gd name="connsiteX82" fmla="*/ 143026 w 237932"/>
                  <a:gd name="connsiteY82" fmla="*/ 29385 h 408436"/>
                  <a:gd name="connsiteX83" fmla="*/ 178021 w 237932"/>
                  <a:gd name="connsiteY83" fmla="*/ 35281 h 408436"/>
                  <a:gd name="connsiteX84" fmla="*/ 182111 w 237932"/>
                  <a:gd name="connsiteY84" fmla="*/ 7418 h 408436"/>
                  <a:gd name="connsiteX85" fmla="*/ 182301 w 237932"/>
                  <a:gd name="connsiteY85" fmla="*/ 6562 h 408436"/>
                  <a:gd name="connsiteX86" fmla="*/ 183061 w 237932"/>
                  <a:gd name="connsiteY86" fmla="*/ 6752 h 408436"/>
                  <a:gd name="connsiteX87" fmla="*/ 185534 w 237932"/>
                  <a:gd name="connsiteY87" fmla="*/ 7322 h 408436"/>
                  <a:gd name="connsiteX88" fmla="*/ 188007 w 237932"/>
                  <a:gd name="connsiteY88" fmla="*/ 7893 h 408436"/>
                  <a:gd name="connsiteX89" fmla="*/ 192856 w 237932"/>
                  <a:gd name="connsiteY89" fmla="*/ 9129 h 408436"/>
                  <a:gd name="connsiteX90" fmla="*/ 193522 w 237932"/>
                  <a:gd name="connsiteY90" fmla="*/ 9319 h 408436"/>
                  <a:gd name="connsiteX91" fmla="*/ 193332 w 237932"/>
                  <a:gd name="connsiteY91" fmla="*/ 9985 h 408436"/>
                  <a:gd name="connsiteX92" fmla="*/ 191810 w 237932"/>
                  <a:gd name="connsiteY92" fmla="*/ 18734 h 408436"/>
                  <a:gd name="connsiteX93" fmla="*/ 193617 w 237932"/>
                  <a:gd name="connsiteY93" fmla="*/ 19210 h 408436"/>
                  <a:gd name="connsiteX94" fmla="*/ 195804 w 237932"/>
                  <a:gd name="connsiteY94" fmla="*/ 19875 h 408436"/>
                  <a:gd name="connsiteX95" fmla="*/ 198372 w 237932"/>
                  <a:gd name="connsiteY95" fmla="*/ 20636 h 408436"/>
                  <a:gd name="connsiteX96" fmla="*/ 199608 w 237932"/>
                  <a:gd name="connsiteY96" fmla="*/ 21016 h 408436"/>
                  <a:gd name="connsiteX97" fmla="*/ 201320 w 237932"/>
                  <a:gd name="connsiteY97" fmla="*/ 12458 h 408436"/>
                  <a:gd name="connsiteX98" fmla="*/ 201510 w 237932"/>
                  <a:gd name="connsiteY98" fmla="*/ 11697 h 408436"/>
                  <a:gd name="connsiteX99" fmla="*/ 202271 w 237932"/>
                  <a:gd name="connsiteY99" fmla="*/ 11887 h 408436"/>
                  <a:gd name="connsiteX100" fmla="*/ 207121 w 237932"/>
                  <a:gd name="connsiteY100" fmla="*/ 13409 h 408436"/>
                  <a:gd name="connsiteX101" fmla="*/ 211876 w 237932"/>
                  <a:gd name="connsiteY101" fmla="*/ 15025 h 408436"/>
                  <a:gd name="connsiteX102" fmla="*/ 212542 w 237932"/>
                  <a:gd name="connsiteY102" fmla="*/ 15216 h 408436"/>
                  <a:gd name="connsiteX103" fmla="*/ 212351 w 237932"/>
                  <a:gd name="connsiteY103" fmla="*/ 15881 h 408436"/>
                  <a:gd name="connsiteX104" fmla="*/ 210449 w 237932"/>
                  <a:gd name="connsiteY104" fmla="*/ 24630 h 408436"/>
                  <a:gd name="connsiteX105" fmla="*/ 211781 w 237932"/>
                  <a:gd name="connsiteY105" fmla="*/ 25106 h 408436"/>
                  <a:gd name="connsiteX106" fmla="*/ 214443 w 237932"/>
                  <a:gd name="connsiteY106" fmla="*/ 26057 h 408436"/>
                  <a:gd name="connsiteX107" fmla="*/ 218152 w 237932"/>
                  <a:gd name="connsiteY107" fmla="*/ 27483 h 408436"/>
                  <a:gd name="connsiteX108" fmla="*/ 220244 w 237932"/>
                  <a:gd name="connsiteY108" fmla="*/ 18924 h 408436"/>
                  <a:gd name="connsiteX109" fmla="*/ 220435 w 237932"/>
                  <a:gd name="connsiteY109" fmla="*/ 18068 h 408436"/>
                  <a:gd name="connsiteX110" fmla="*/ 221290 w 237932"/>
                  <a:gd name="connsiteY110" fmla="*/ 18354 h 408436"/>
                  <a:gd name="connsiteX111" fmla="*/ 221861 w 237932"/>
                  <a:gd name="connsiteY111" fmla="*/ 18639 h 408436"/>
                  <a:gd name="connsiteX112" fmla="*/ 225855 w 237932"/>
                  <a:gd name="connsiteY112" fmla="*/ 20256 h 408436"/>
                  <a:gd name="connsiteX113" fmla="*/ 230420 w 237932"/>
                  <a:gd name="connsiteY113" fmla="*/ 22158 h 408436"/>
                  <a:gd name="connsiteX114" fmla="*/ 231085 w 237932"/>
                  <a:gd name="connsiteY114" fmla="*/ 22443 h 408436"/>
                  <a:gd name="connsiteX115" fmla="*/ 230895 w 237932"/>
                  <a:gd name="connsiteY115" fmla="*/ 23109 h 408436"/>
                  <a:gd name="connsiteX116" fmla="*/ 214158 w 237932"/>
                  <a:gd name="connsiteY116" fmla="*/ 85682 h 408436"/>
                  <a:gd name="connsiteX117" fmla="*/ 217962 w 237932"/>
                  <a:gd name="connsiteY117" fmla="*/ 87489 h 408436"/>
                  <a:gd name="connsiteX118" fmla="*/ 218533 w 237932"/>
                  <a:gd name="connsiteY118" fmla="*/ 87774 h 408436"/>
                  <a:gd name="connsiteX119" fmla="*/ 218342 w 237932"/>
                  <a:gd name="connsiteY119" fmla="*/ 88345 h 408436"/>
                  <a:gd name="connsiteX120" fmla="*/ 215394 w 237932"/>
                  <a:gd name="connsiteY120" fmla="*/ 99091 h 408436"/>
                  <a:gd name="connsiteX121" fmla="*/ 214539 w 237932"/>
                  <a:gd name="connsiteY121" fmla="*/ 98711 h 408436"/>
                  <a:gd name="connsiteX122" fmla="*/ 212161 w 237932"/>
                  <a:gd name="connsiteY122" fmla="*/ 97569 h 408436"/>
                  <a:gd name="connsiteX123" fmla="*/ 211305 w 237932"/>
                  <a:gd name="connsiteY123" fmla="*/ 97094 h 408436"/>
                  <a:gd name="connsiteX124" fmla="*/ 209118 w 237932"/>
                  <a:gd name="connsiteY124" fmla="*/ 105748 h 408436"/>
                  <a:gd name="connsiteX125" fmla="*/ 211400 w 237932"/>
                  <a:gd name="connsiteY125" fmla="*/ 106889 h 408436"/>
                  <a:gd name="connsiteX126" fmla="*/ 212446 w 237932"/>
                  <a:gd name="connsiteY126" fmla="*/ 107364 h 408436"/>
                  <a:gd name="connsiteX127" fmla="*/ 212161 w 237932"/>
                  <a:gd name="connsiteY127" fmla="*/ 108506 h 408436"/>
                  <a:gd name="connsiteX128" fmla="*/ 209784 w 237932"/>
                  <a:gd name="connsiteY128" fmla="*/ 117350 h 408436"/>
                  <a:gd name="connsiteX129" fmla="*/ 209784 w 237932"/>
                  <a:gd name="connsiteY129" fmla="*/ 117350 h 408436"/>
                  <a:gd name="connsiteX130" fmla="*/ 114877 w 237932"/>
                  <a:gd name="connsiteY130" fmla="*/ 64190 h 408436"/>
                  <a:gd name="connsiteX131" fmla="*/ 121914 w 237932"/>
                  <a:gd name="connsiteY131" fmla="*/ 64190 h 408436"/>
                  <a:gd name="connsiteX132" fmla="*/ 122199 w 237932"/>
                  <a:gd name="connsiteY132" fmla="*/ 40701 h 408436"/>
                  <a:gd name="connsiteX133" fmla="*/ 122390 w 237932"/>
                  <a:gd name="connsiteY133" fmla="*/ 28909 h 408436"/>
                  <a:gd name="connsiteX134" fmla="*/ 118491 w 237932"/>
                  <a:gd name="connsiteY134" fmla="*/ 24915 h 408436"/>
                  <a:gd name="connsiteX135" fmla="*/ 114592 w 237932"/>
                  <a:gd name="connsiteY135" fmla="*/ 28909 h 408436"/>
                  <a:gd name="connsiteX136" fmla="*/ 114687 w 237932"/>
                  <a:gd name="connsiteY136" fmla="*/ 38324 h 408436"/>
                  <a:gd name="connsiteX137" fmla="*/ 114782 w 237932"/>
                  <a:gd name="connsiteY137" fmla="*/ 44505 h 408436"/>
                  <a:gd name="connsiteX138" fmla="*/ 114877 w 237932"/>
                  <a:gd name="connsiteY138" fmla="*/ 64190 h 408436"/>
                  <a:gd name="connsiteX139" fmla="*/ 190669 w 237932"/>
                  <a:gd name="connsiteY139" fmla="*/ 75697 h 408436"/>
                  <a:gd name="connsiteX140" fmla="*/ 197231 w 237932"/>
                  <a:gd name="connsiteY140" fmla="*/ 77884 h 408436"/>
                  <a:gd name="connsiteX141" fmla="*/ 198372 w 237932"/>
                  <a:gd name="connsiteY141" fmla="*/ 72654 h 408436"/>
                  <a:gd name="connsiteX142" fmla="*/ 202842 w 237932"/>
                  <a:gd name="connsiteY142" fmla="*/ 52779 h 408436"/>
                  <a:gd name="connsiteX143" fmla="*/ 203793 w 237932"/>
                  <a:gd name="connsiteY143" fmla="*/ 48309 h 408436"/>
                  <a:gd name="connsiteX144" fmla="*/ 204744 w 237932"/>
                  <a:gd name="connsiteY144" fmla="*/ 44220 h 408436"/>
                  <a:gd name="connsiteX145" fmla="*/ 204839 w 237932"/>
                  <a:gd name="connsiteY145" fmla="*/ 43079 h 408436"/>
                  <a:gd name="connsiteX146" fmla="*/ 201796 w 237932"/>
                  <a:gd name="connsiteY146" fmla="*/ 39465 h 408436"/>
                  <a:gd name="connsiteX147" fmla="*/ 200749 w 237932"/>
                  <a:gd name="connsiteY147" fmla="*/ 39370 h 408436"/>
                  <a:gd name="connsiteX148" fmla="*/ 197136 w 237932"/>
                  <a:gd name="connsiteY148" fmla="*/ 42603 h 408436"/>
                  <a:gd name="connsiteX149" fmla="*/ 196375 w 237932"/>
                  <a:gd name="connsiteY149" fmla="*/ 46502 h 408436"/>
                  <a:gd name="connsiteX150" fmla="*/ 195900 w 237932"/>
                  <a:gd name="connsiteY150" fmla="*/ 48785 h 408436"/>
                  <a:gd name="connsiteX151" fmla="*/ 194663 w 237932"/>
                  <a:gd name="connsiteY151" fmla="*/ 55251 h 408436"/>
                  <a:gd name="connsiteX152" fmla="*/ 190669 w 237932"/>
                  <a:gd name="connsiteY152" fmla="*/ 75697 h 408436"/>
                  <a:gd name="connsiteX153" fmla="*/ 46788 w 237932"/>
                  <a:gd name="connsiteY153" fmla="*/ 76363 h 408436"/>
                  <a:gd name="connsiteX154" fmla="*/ 44125 w 237932"/>
                  <a:gd name="connsiteY154" fmla="*/ 63049 h 408436"/>
                  <a:gd name="connsiteX155" fmla="*/ 41367 w 237932"/>
                  <a:gd name="connsiteY155" fmla="*/ 49070 h 408436"/>
                  <a:gd name="connsiteX156" fmla="*/ 40892 w 237932"/>
                  <a:gd name="connsiteY156" fmla="*/ 46788 h 408436"/>
                  <a:gd name="connsiteX157" fmla="*/ 40131 w 237932"/>
                  <a:gd name="connsiteY157" fmla="*/ 42889 h 408436"/>
                  <a:gd name="connsiteX158" fmla="*/ 36517 w 237932"/>
                  <a:gd name="connsiteY158" fmla="*/ 39655 h 408436"/>
                  <a:gd name="connsiteX159" fmla="*/ 35471 w 237932"/>
                  <a:gd name="connsiteY159" fmla="*/ 39751 h 408436"/>
                  <a:gd name="connsiteX160" fmla="*/ 32428 w 237932"/>
                  <a:gd name="connsiteY160" fmla="*/ 43364 h 408436"/>
                  <a:gd name="connsiteX161" fmla="*/ 32523 w 237932"/>
                  <a:gd name="connsiteY161" fmla="*/ 44410 h 408436"/>
                  <a:gd name="connsiteX162" fmla="*/ 33664 w 237932"/>
                  <a:gd name="connsiteY162" fmla="*/ 49736 h 408436"/>
                  <a:gd name="connsiteX163" fmla="*/ 34330 w 237932"/>
                  <a:gd name="connsiteY163" fmla="*/ 52969 h 408436"/>
                  <a:gd name="connsiteX164" fmla="*/ 38134 w 237932"/>
                  <a:gd name="connsiteY164" fmla="*/ 70182 h 408436"/>
                  <a:gd name="connsiteX165" fmla="*/ 40036 w 237932"/>
                  <a:gd name="connsiteY165" fmla="*/ 78550 h 408436"/>
                  <a:gd name="connsiteX166" fmla="*/ 46788 w 237932"/>
                  <a:gd name="connsiteY166" fmla="*/ 76363 h 408436"/>
                  <a:gd name="connsiteX167" fmla="*/ 206265 w 237932"/>
                  <a:gd name="connsiteY167" fmla="*/ 117350 h 408436"/>
                  <a:gd name="connsiteX168" fmla="*/ 201415 w 237932"/>
                  <a:gd name="connsiteY168" fmla="*/ 114877 h 408436"/>
                  <a:gd name="connsiteX169" fmla="*/ 194378 w 237932"/>
                  <a:gd name="connsiteY169" fmla="*/ 111549 h 408436"/>
                  <a:gd name="connsiteX170" fmla="*/ 187151 w 237932"/>
                  <a:gd name="connsiteY170" fmla="*/ 108601 h 408436"/>
                  <a:gd name="connsiteX171" fmla="*/ 181160 w 237932"/>
                  <a:gd name="connsiteY171" fmla="*/ 106413 h 408436"/>
                  <a:gd name="connsiteX172" fmla="*/ 179828 w 237932"/>
                  <a:gd name="connsiteY172" fmla="*/ 105938 h 408436"/>
                  <a:gd name="connsiteX173" fmla="*/ 172791 w 237932"/>
                  <a:gd name="connsiteY173" fmla="*/ 103751 h 408436"/>
                  <a:gd name="connsiteX174" fmla="*/ 172601 w 237932"/>
                  <a:gd name="connsiteY174" fmla="*/ 103751 h 408436"/>
                  <a:gd name="connsiteX175" fmla="*/ 172411 w 237932"/>
                  <a:gd name="connsiteY175" fmla="*/ 103656 h 408436"/>
                  <a:gd name="connsiteX176" fmla="*/ 152440 w 237932"/>
                  <a:gd name="connsiteY176" fmla="*/ 98901 h 408436"/>
                  <a:gd name="connsiteX177" fmla="*/ 137986 w 237932"/>
                  <a:gd name="connsiteY177" fmla="*/ 96809 h 408436"/>
                  <a:gd name="connsiteX178" fmla="*/ 130188 w 237932"/>
                  <a:gd name="connsiteY178" fmla="*/ 96143 h 408436"/>
                  <a:gd name="connsiteX179" fmla="*/ 127905 w 237932"/>
                  <a:gd name="connsiteY179" fmla="*/ 96048 h 408436"/>
                  <a:gd name="connsiteX180" fmla="*/ 126764 w 237932"/>
                  <a:gd name="connsiteY180" fmla="*/ 95953 h 408436"/>
                  <a:gd name="connsiteX181" fmla="*/ 126289 w 237932"/>
                  <a:gd name="connsiteY181" fmla="*/ 95953 h 408436"/>
                  <a:gd name="connsiteX182" fmla="*/ 118396 w 237932"/>
                  <a:gd name="connsiteY182" fmla="*/ 95763 h 408436"/>
                  <a:gd name="connsiteX183" fmla="*/ 110598 w 237932"/>
                  <a:gd name="connsiteY183" fmla="*/ 95953 h 408436"/>
                  <a:gd name="connsiteX184" fmla="*/ 110027 w 237932"/>
                  <a:gd name="connsiteY184" fmla="*/ 95953 h 408436"/>
                  <a:gd name="connsiteX185" fmla="*/ 108981 w 237932"/>
                  <a:gd name="connsiteY185" fmla="*/ 96048 h 408436"/>
                  <a:gd name="connsiteX186" fmla="*/ 106699 w 237932"/>
                  <a:gd name="connsiteY186" fmla="*/ 96143 h 408436"/>
                  <a:gd name="connsiteX187" fmla="*/ 98901 w 237932"/>
                  <a:gd name="connsiteY187" fmla="*/ 96809 h 408436"/>
                  <a:gd name="connsiteX188" fmla="*/ 84351 w 237932"/>
                  <a:gd name="connsiteY188" fmla="*/ 98901 h 408436"/>
                  <a:gd name="connsiteX189" fmla="*/ 64381 w 237932"/>
                  <a:gd name="connsiteY189" fmla="*/ 103656 h 408436"/>
                  <a:gd name="connsiteX190" fmla="*/ 56963 w 237932"/>
                  <a:gd name="connsiteY190" fmla="*/ 105938 h 408436"/>
                  <a:gd name="connsiteX191" fmla="*/ 49641 w 237932"/>
                  <a:gd name="connsiteY191" fmla="*/ 108601 h 408436"/>
                  <a:gd name="connsiteX192" fmla="*/ 42413 w 237932"/>
                  <a:gd name="connsiteY192" fmla="*/ 111549 h 408436"/>
                  <a:gd name="connsiteX193" fmla="*/ 35281 w 237932"/>
                  <a:gd name="connsiteY193" fmla="*/ 114877 h 408436"/>
                  <a:gd name="connsiteX194" fmla="*/ 30431 w 237932"/>
                  <a:gd name="connsiteY194" fmla="*/ 117350 h 408436"/>
                  <a:gd name="connsiteX195" fmla="*/ 206265 w 237932"/>
                  <a:gd name="connsiteY195" fmla="*/ 117350 h 4084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</a:cxnLst>
                <a:rect l="l" t="t" r="r" b="b"/>
                <a:pathLst>
                  <a:path w="237932" h="408436">
                    <a:moveTo>
                      <a:pt x="209784" y="117350"/>
                    </a:moveTo>
                    <a:lnTo>
                      <a:pt x="237932" y="117350"/>
                    </a:lnTo>
                    <a:lnTo>
                      <a:pt x="237932" y="290426"/>
                    </a:lnTo>
                    <a:cubicBezTo>
                      <a:pt x="237932" y="319335"/>
                      <a:pt x="223763" y="360227"/>
                      <a:pt x="190574" y="385428"/>
                    </a:cubicBezTo>
                    <a:cubicBezTo>
                      <a:pt x="149112" y="417570"/>
                      <a:pt x="82354" y="414908"/>
                      <a:pt x="46122" y="384477"/>
                    </a:cubicBezTo>
                    <a:cubicBezTo>
                      <a:pt x="13789" y="359181"/>
                      <a:pt x="0" y="318955"/>
                      <a:pt x="0" y="290521"/>
                    </a:cubicBezTo>
                    <a:lnTo>
                      <a:pt x="0" y="117445"/>
                    </a:lnTo>
                    <a:lnTo>
                      <a:pt x="27198" y="117445"/>
                    </a:lnTo>
                    <a:lnTo>
                      <a:pt x="24725" y="108696"/>
                    </a:lnTo>
                    <a:lnTo>
                      <a:pt x="24535" y="107840"/>
                    </a:lnTo>
                    <a:lnTo>
                      <a:pt x="24440" y="107650"/>
                    </a:lnTo>
                    <a:lnTo>
                      <a:pt x="25486" y="107079"/>
                    </a:lnTo>
                    <a:cubicBezTo>
                      <a:pt x="25581" y="106984"/>
                      <a:pt x="25676" y="106984"/>
                      <a:pt x="25866" y="106889"/>
                    </a:cubicBezTo>
                    <a:cubicBezTo>
                      <a:pt x="26532" y="106509"/>
                      <a:pt x="27388" y="106128"/>
                      <a:pt x="28339" y="105653"/>
                    </a:cubicBezTo>
                    <a:lnTo>
                      <a:pt x="26342" y="97569"/>
                    </a:lnTo>
                    <a:lnTo>
                      <a:pt x="26057" y="97760"/>
                    </a:lnTo>
                    <a:cubicBezTo>
                      <a:pt x="25010" y="98235"/>
                      <a:pt x="24155" y="98711"/>
                      <a:pt x="23679" y="98901"/>
                    </a:cubicBezTo>
                    <a:lnTo>
                      <a:pt x="22823" y="99281"/>
                    </a:lnTo>
                    <a:lnTo>
                      <a:pt x="22538" y="98425"/>
                    </a:lnTo>
                    <a:lnTo>
                      <a:pt x="19875" y="88630"/>
                    </a:lnTo>
                    <a:lnTo>
                      <a:pt x="19685" y="88060"/>
                    </a:lnTo>
                    <a:lnTo>
                      <a:pt x="20256" y="87774"/>
                    </a:lnTo>
                    <a:cubicBezTo>
                      <a:pt x="20826" y="87489"/>
                      <a:pt x="22062" y="86823"/>
                      <a:pt x="23299" y="86253"/>
                    </a:cubicBezTo>
                    <a:lnTo>
                      <a:pt x="6467" y="23394"/>
                    </a:lnTo>
                    <a:lnTo>
                      <a:pt x="6276" y="22728"/>
                    </a:lnTo>
                    <a:lnTo>
                      <a:pt x="6942" y="22443"/>
                    </a:lnTo>
                    <a:cubicBezTo>
                      <a:pt x="8464" y="21777"/>
                      <a:pt x="9985" y="21112"/>
                      <a:pt x="11507" y="20541"/>
                    </a:cubicBezTo>
                    <a:cubicBezTo>
                      <a:pt x="12838" y="19970"/>
                      <a:pt x="14169" y="19495"/>
                      <a:pt x="15501" y="18924"/>
                    </a:cubicBezTo>
                    <a:cubicBezTo>
                      <a:pt x="15691" y="18829"/>
                      <a:pt x="15881" y="18829"/>
                      <a:pt x="16071" y="18639"/>
                    </a:cubicBezTo>
                    <a:lnTo>
                      <a:pt x="16927" y="18354"/>
                    </a:lnTo>
                    <a:lnTo>
                      <a:pt x="17117" y="19210"/>
                    </a:lnTo>
                    <a:lnTo>
                      <a:pt x="19210" y="27768"/>
                    </a:lnTo>
                    <a:cubicBezTo>
                      <a:pt x="20446" y="27293"/>
                      <a:pt x="21682" y="26817"/>
                      <a:pt x="22918" y="26342"/>
                    </a:cubicBezTo>
                    <a:cubicBezTo>
                      <a:pt x="23774" y="25961"/>
                      <a:pt x="24630" y="25676"/>
                      <a:pt x="25581" y="25391"/>
                    </a:cubicBezTo>
                    <a:cubicBezTo>
                      <a:pt x="26057" y="25296"/>
                      <a:pt x="26437" y="25201"/>
                      <a:pt x="26912" y="25010"/>
                    </a:cubicBezTo>
                    <a:lnTo>
                      <a:pt x="25010" y="16262"/>
                    </a:lnTo>
                    <a:lnTo>
                      <a:pt x="24820" y="15596"/>
                    </a:lnTo>
                    <a:lnTo>
                      <a:pt x="25486" y="15406"/>
                    </a:lnTo>
                    <a:cubicBezTo>
                      <a:pt x="27008" y="14835"/>
                      <a:pt x="28624" y="14360"/>
                      <a:pt x="30241" y="13789"/>
                    </a:cubicBezTo>
                    <a:cubicBezTo>
                      <a:pt x="31857" y="13218"/>
                      <a:pt x="33379" y="12648"/>
                      <a:pt x="35091" y="12267"/>
                    </a:cubicBezTo>
                    <a:lnTo>
                      <a:pt x="35852" y="12077"/>
                    </a:lnTo>
                    <a:lnTo>
                      <a:pt x="35947" y="12838"/>
                    </a:lnTo>
                    <a:lnTo>
                      <a:pt x="37658" y="21397"/>
                    </a:lnTo>
                    <a:cubicBezTo>
                      <a:pt x="38134" y="21302"/>
                      <a:pt x="38514" y="21207"/>
                      <a:pt x="38990" y="21016"/>
                    </a:cubicBezTo>
                    <a:cubicBezTo>
                      <a:pt x="39846" y="20731"/>
                      <a:pt x="40701" y="20541"/>
                      <a:pt x="41557" y="20256"/>
                    </a:cubicBezTo>
                    <a:cubicBezTo>
                      <a:pt x="42223" y="19970"/>
                      <a:pt x="42984" y="19780"/>
                      <a:pt x="43745" y="19590"/>
                    </a:cubicBezTo>
                    <a:cubicBezTo>
                      <a:pt x="44315" y="19400"/>
                      <a:pt x="44886" y="19210"/>
                      <a:pt x="45551" y="19114"/>
                    </a:cubicBezTo>
                    <a:lnTo>
                      <a:pt x="44030" y="10366"/>
                    </a:lnTo>
                    <a:lnTo>
                      <a:pt x="43840" y="9700"/>
                    </a:lnTo>
                    <a:lnTo>
                      <a:pt x="44505" y="9510"/>
                    </a:lnTo>
                    <a:cubicBezTo>
                      <a:pt x="46122" y="9034"/>
                      <a:pt x="47739" y="8654"/>
                      <a:pt x="49355" y="8178"/>
                    </a:cubicBezTo>
                    <a:cubicBezTo>
                      <a:pt x="50211" y="7988"/>
                      <a:pt x="50972" y="7798"/>
                      <a:pt x="51733" y="7608"/>
                    </a:cubicBezTo>
                    <a:cubicBezTo>
                      <a:pt x="52493" y="7418"/>
                      <a:pt x="53349" y="7227"/>
                      <a:pt x="54205" y="7037"/>
                    </a:cubicBezTo>
                    <a:lnTo>
                      <a:pt x="54966" y="6847"/>
                    </a:lnTo>
                    <a:lnTo>
                      <a:pt x="55156" y="7703"/>
                    </a:lnTo>
                    <a:lnTo>
                      <a:pt x="59245" y="35471"/>
                    </a:lnTo>
                    <a:cubicBezTo>
                      <a:pt x="70277" y="32904"/>
                      <a:pt x="82164" y="30716"/>
                      <a:pt x="94716" y="29385"/>
                    </a:cubicBezTo>
                    <a:lnTo>
                      <a:pt x="93195" y="1997"/>
                    </a:lnTo>
                    <a:lnTo>
                      <a:pt x="93100" y="1236"/>
                    </a:lnTo>
                    <a:lnTo>
                      <a:pt x="93861" y="1141"/>
                    </a:lnTo>
                    <a:cubicBezTo>
                      <a:pt x="95572" y="1046"/>
                      <a:pt x="102134" y="571"/>
                      <a:pt x="103846" y="475"/>
                    </a:cubicBezTo>
                    <a:lnTo>
                      <a:pt x="104607" y="380"/>
                    </a:lnTo>
                    <a:lnTo>
                      <a:pt x="104702" y="1141"/>
                    </a:lnTo>
                    <a:lnTo>
                      <a:pt x="105082" y="9890"/>
                    </a:lnTo>
                    <a:cubicBezTo>
                      <a:pt x="105558" y="9890"/>
                      <a:pt x="106223" y="9795"/>
                      <a:pt x="106984" y="9795"/>
                    </a:cubicBezTo>
                    <a:cubicBezTo>
                      <a:pt x="109076" y="9700"/>
                      <a:pt x="111739" y="9605"/>
                      <a:pt x="113260" y="9605"/>
                    </a:cubicBezTo>
                    <a:lnTo>
                      <a:pt x="113165" y="761"/>
                    </a:lnTo>
                    <a:lnTo>
                      <a:pt x="113165" y="95"/>
                    </a:lnTo>
                    <a:lnTo>
                      <a:pt x="116399" y="95"/>
                    </a:lnTo>
                    <a:cubicBezTo>
                      <a:pt x="117159" y="95"/>
                      <a:pt x="118015" y="0"/>
                      <a:pt x="118871" y="0"/>
                    </a:cubicBezTo>
                    <a:cubicBezTo>
                      <a:pt x="119632" y="0"/>
                      <a:pt x="120488" y="95"/>
                      <a:pt x="121344" y="95"/>
                    </a:cubicBezTo>
                    <a:lnTo>
                      <a:pt x="124577" y="95"/>
                    </a:lnTo>
                    <a:lnTo>
                      <a:pt x="124577" y="856"/>
                    </a:lnTo>
                    <a:lnTo>
                      <a:pt x="124482" y="9700"/>
                    </a:lnTo>
                    <a:cubicBezTo>
                      <a:pt x="126003" y="9700"/>
                      <a:pt x="128571" y="9795"/>
                      <a:pt x="130663" y="9890"/>
                    </a:cubicBezTo>
                    <a:cubicBezTo>
                      <a:pt x="131424" y="9890"/>
                      <a:pt x="132185" y="9985"/>
                      <a:pt x="132755" y="9985"/>
                    </a:cubicBezTo>
                    <a:lnTo>
                      <a:pt x="133041" y="1236"/>
                    </a:lnTo>
                    <a:lnTo>
                      <a:pt x="133136" y="475"/>
                    </a:lnTo>
                    <a:lnTo>
                      <a:pt x="133896" y="571"/>
                    </a:lnTo>
                    <a:cubicBezTo>
                      <a:pt x="135608" y="571"/>
                      <a:pt x="142170" y="1141"/>
                      <a:pt x="143882" y="1236"/>
                    </a:cubicBezTo>
                    <a:lnTo>
                      <a:pt x="144642" y="1331"/>
                    </a:lnTo>
                    <a:lnTo>
                      <a:pt x="144547" y="2092"/>
                    </a:lnTo>
                    <a:lnTo>
                      <a:pt x="143026" y="29385"/>
                    </a:lnTo>
                    <a:cubicBezTo>
                      <a:pt x="155388" y="30716"/>
                      <a:pt x="167180" y="32713"/>
                      <a:pt x="178021" y="35281"/>
                    </a:cubicBezTo>
                    <a:lnTo>
                      <a:pt x="182111" y="7418"/>
                    </a:lnTo>
                    <a:lnTo>
                      <a:pt x="182301" y="6562"/>
                    </a:lnTo>
                    <a:lnTo>
                      <a:pt x="183061" y="6752"/>
                    </a:lnTo>
                    <a:cubicBezTo>
                      <a:pt x="183917" y="6942"/>
                      <a:pt x="184678" y="7132"/>
                      <a:pt x="185534" y="7322"/>
                    </a:cubicBezTo>
                    <a:cubicBezTo>
                      <a:pt x="186390" y="7513"/>
                      <a:pt x="187151" y="7703"/>
                      <a:pt x="188007" y="7893"/>
                    </a:cubicBezTo>
                    <a:cubicBezTo>
                      <a:pt x="189623" y="8273"/>
                      <a:pt x="191240" y="8654"/>
                      <a:pt x="192856" y="9129"/>
                    </a:cubicBezTo>
                    <a:lnTo>
                      <a:pt x="193522" y="9319"/>
                    </a:lnTo>
                    <a:lnTo>
                      <a:pt x="193332" y="9985"/>
                    </a:lnTo>
                    <a:lnTo>
                      <a:pt x="191810" y="18734"/>
                    </a:lnTo>
                    <a:cubicBezTo>
                      <a:pt x="192381" y="18924"/>
                      <a:pt x="193047" y="19114"/>
                      <a:pt x="193617" y="19210"/>
                    </a:cubicBezTo>
                    <a:cubicBezTo>
                      <a:pt x="194378" y="19400"/>
                      <a:pt x="195139" y="19590"/>
                      <a:pt x="195804" y="19875"/>
                    </a:cubicBezTo>
                    <a:cubicBezTo>
                      <a:pt x="196660" y="20161"/>
                      <a:pt x="197516" y="20351"/>
                      <a:pt x="198372" y="20636"/>
                    </a:cubicBezTo>
                    <a:cubicBezTo>
                      <a:pt x="198752" y="20826"/>
                      <a:pt x="199228" y="20921"/>
                      <a:pt x="199608" y="21016"/>
                    </a:cubicBezTo>
                    <a:lnTo>
                      <a:pt x="201320" y="12458"/>
                    </a:lnTo>
                    <a:lnTo>
                      <a:pt x="201510" y="11697"/>
                    </a:lnTo>
                    <a:lnTo>
                      <a:pt x="202271" y="11887"/>
                    </a:lnTo>
                    <a:cubicBezTo>
                      <a:pt x="203888" y="12363"/>
                      <a:pt x="205504" y="12838"/>
                      <a:pt x="207121" y="13409"/>
                    </a:cubicBezTo>
                    <a:cubicBezTo>
                      <a:pt x="208643" y="13884"/>
                      <a:pt x="210259" y="14455"/>
                      <a:pt x="211876" y="15025"/>
                    </a:cubicBezTo>
                    <a:lnTo>
                      <a:pt x="212542" y="15216"/>
                    </a:lnTo>
                    <a:lnTo>
                      <a:pt x="212351" y="15881"/>
                    </a:lnTo>
                    <a:lnTo>
                      <a:pt x="210449" y="24630"/>
                    </a:lnTo>
                    <a:cubicBezTo>
                      <a:pt x="210925" y="24820"/>
                      <a:pt x="211305" y="24915"/>
                      <a:pt x="211781" y="25106"/>
                    </a:cubicBezTo>
                    <a:cubicBezTo>
                      <a:pt x="212637" y="25391"/>
                      <a:pt x="213492" y="25676"/>
                      <a:pt x="214443" y="26057"/>
                    </a:cubicBezTo>
                    <a:cubicBezTo>
                      <a:pt x="215680" y="26532"/>
                      <a:pt x="216916" y="27008"/>
                      <a:pt x="218152" y="27483"/>
                    </a:cubicBezTo>
                    <a:lnTo>
                      <a:pt x="220244" y="18924"/>
                    </a:lnTo>
                    <a:lnTo>
                      <a:pt x="220435" y="18068"/>
                    </a:lnTo>
                    <a:lnTo>
                      <a:pt x="221290" y="18354"/>
                    </a:lnTo>
                    <a:cubicBezTo>
                      <a:pt x="221481" y="18449"/>
                      <a:pt x="221671" y="18544"/>
                      <a:pt x="221861" y="18639"/>
                    </a:cubicBezTo>
                    <a:cubicBezTo>
                      <a:pt x="223192" y="19114"/>
                      <a:pt x="224524" y="19590"/>
                      <a:pt x="225855" y="20256"/>
                    </a:cubicBezTo>
                    <a:cubicBezTo>
                      <a:pt x="227377" y="20826"/>
                      <a:pt x="228803" y="21492"/>
                      <a:pt x="230420" y="22158"/>
                    </a:cubicBezTo>
                    <a:lnTo>
                      <a:pt x="231085" y="22443"/>
                    </a:lnTo>
                    <a:lnTo>
                      <a:pt x="230895" y="23109"/>
                    </a:lnTo>
                    <a:lnTo>
                      <a:pt x="214158" y="85682"/>
                    </a:lnTo>
                    <a:cubicBezTo>
                      <a:pt x="215490" y="86253"/>
                      <a:pt x="216726" y="86919"/>
                      <a:pt x="217962" y="87489"/>
                    </a:cubicBezTo>
                    <a:lnTo>
                      <a:pt x="218533" y="87774"/>
                    </a:lnTo>
                    <a:lnTo>
                      <a:pt x="218342" y="88345"/>
                    </a:lnTo>
                    <a:lnTo>
                      <a:pt x="215394" y="99091"/>
                    </a:lnTo>
                    <a:lnTo>
                      <a:pt x="214539" y="98711"/>
                    </a:lnTo>
                    <a:cubicBezTo>
                      <a:pt x="214063" y="98520"/>
                      <a:pt x="213207" y="98045"/>
                      <a:pt x="212161" y="97569"/>
                    </a:cubicBezTo>
                    <a:cubicBezTo>
                      <a:pt x="211876" y="97379"/>
                      <a:pt x="211591" y="97284"/>
                      <a:pt x="211305" y="97094"/>
                    </a:cubicBezTo>
                    <a:lnTo>
                      <a:pt x="209118" y="105748"/>
                    </a:lnTo>
                    <a:cubicBezTo>
                      <a:pt x="209974" y="106223"/>
                      <a:pt x="210830" y="106604"/>
                      <a:pt x="211400" y="106889"/>
                    </a:cubicBezTo>
                    <a:lnTo>
                      <a:pt x="212446" y="107364"/>
                    </a:lnTo>
                    <a:lnTo>
                      <a:pt x="212161" y="108506"/>
                    </a:lnTo>
                    <a:lnTo>
                      <a:pt x="209784" y="117350"/>
                    </a:lnTo>
                    <a:lnTo>
                      <a:pt x="209784" y="117350"/>
                    </a:lnTo>
                    <a:close/>
                    <a:moveTo>
                      <a:pt x="114877" y="64190"/>
                    </a:moveTo>
                    <a:cubicBezTo>
                      <a:pt x="117254" y="64095"/>
                      <a:pt x="119632" y="64095"/>
                      <a:pt x="121914" y="64190"/>
                    </a:cubicBezTo>
                    <a:cubicBezTo>
                      <a:pt x="122009" y="59150"/>
                      <a:pt x="122104" y="48690"/>
                      <a:pt x="122199" y="40701"/>
                    </a:cubicBezTo>
                    <a:cubicBezTo>
                      <a:pt x="122295" y="34615"/>
                      <a:pt x="122390" y="29765"/>
                      <a:pt x="122390" y="28909"/>
                    </a:cubicBezTo>
                    <a:cubicBezTo>
                      <a:pt x="122390" y="26532"/>
                      <a:pt x="120963" y="24915"/>
                      <a:pt x="118491" y="24915"/>
                    </a:cubicBezTo>
                    <a:cubicBezTo>
                      <a:pt x="115923" y="24915"/>
                      <a:pt x="114592" y="26627"/>
                      <a:pt x="114592" y="28909"/>
                    </a:cubicBezTo>
                    <a:cubicBezTo>
                      <a:pt x="114592" y="29670"/>
                      <a:pt x="114687" y="33474"/>
                      <a:pt x="114687" y="38324"/>
                    </a:cubicBezTo>
                    <a:cubicBezTo>
                      <a:pt x="114687" y="40226"/>
                      <a:pt x="114782" y="42318"/>
                      <a:pt x="114782" y="44505"/>
                    </a:cubicBezTo>
                    <a:cubicBezTo>
                      <a:pt x="114782" y="51067"/>
                      <a:pt x="114877" y="59911"/>
                      <a:pt x="114877" y="64190"/>
                    </a:cubicBezTo>
                    <a:moveTo>
                      <a:pt x="190669" y="75697"/>
                    </a:moveTo>
                    <a:cubicBezTo>
                      <a:pt x="192286" y="76268"/>
                      <a:pt x="195424" y="77314"/>
                      <a:pt x="197231" y="77884"/>
                    </a:cubicBezTo>
                    <a:cubicBezTo>
                      <a:pt x="197516" y="76458"/>
                      <a:pt x="197897" y="74746"/>
                      <a:pt x="198372" y="72654"/>
                    </a:cubicBezTo>
                    <a:cubicBezTo>
                      <a:pt x="199799" y="66473"/>
                      <a:pt x="201605" y="58294"/>
                      <a:pt x="202842" y="52779"/>
                    </a:cubicBezTo>
                    <a:cubicBezTo>
                      <a:pt x="203222" y="51067"/>
                      <a:pt x="203507" y="49641"/>
                      <a:pt x="203793" y="48309"/>
                    </a:cubicBezTo>
                    <a:lnTo>
                      <a:pt x="204744" y="44220"/>
                    </a:lnTo>
                    <a:cubicBezTo>
                      <a:pt x="204839" y="43840"/>
                      <a:pt x="204839" y="43459"/>
                      <a:pt x="204839" y="43079"/>
                    </a:cubicBezTo>
                    <a:cubicBezTo>
                      <a:pt x="204839" y="41367"/>
                      <a:pt x="203888" y="39846"/>
                      <a:pt x="201796" y="39465"/>
                    </a:cubicBezTo>
                    <a:cubicBezTo>
                      <a:pt x="201415" y="39370"/>
                      <a:pt x="201035" y="39370"/>
                      <a:pt x="200749" y="39370"/>
                    </a:cubicBezTo>
                    <a:cubicBezTo>
                      <a:pt x="198848" y="39370"/>
                      <a:pt x="197516" y="40606"/>
                      <a:pt x="197136" y="42603"/>
                    </a:cubicBezTo>
                    <a:cubicBezTo>
                      <a:pt x="197041" y="43079"/>
                      <a:pt x="196851" y="44505"/>
                      <a:pt x="196375" y="46502"/>
                    </a:cubicBezTo>
                    <a:cubicBezTo>
                      <a:pt x="196280" y="47168"/>
                      <a:pt x="196090" y="48024"/>
                      <a:pt x="195900" y="48785"/>
                    </a:cubicBezTo>
                    <a:cubicBezTo>
                      <a:pt x="195519" y="50592"/>
                      <a:pt x="195139" y="52779"/>
                      <a:pt x="194663" y="55251"/>
                    </a:cubicBezTo>
                    <a:cubicBezTo>
                      <a:pt x="193427" y="62288"/>
                      <a:pt x="191810" y="70942"/>
                      <a:pt x="190669" y="75697"/>
                    </a:cubicBezTo>
                    <a:moveTo>
                      <a:pt x="46788" y="76363"/>
                    </a:moveTo>
                    <a:cubicBezTo>
                      <a:pt x="46217" y="73225"/>
                      <a:pt x="45171" y="67994"/>
                      <a:pt x="44125" y="63049"/>
                    </a:cubicBezTo>
                    <a:cubicBezTo>
                      <a:pt x="43174" y="57914"/>
                      <a:pt x="42128" y="52684"/>
                      <a:pt x="41367" y="49070"/>
                    </a:cubicBezTo>
                    <a:cubicBezTo>
                      <a:pt x="41177" y="48309"/>
                      <a:pt x="41082" y="47453"/>
                      <a:pt x="40892" y="46788"/>
                    </a:cubicBezTo>
                    <a:cubicBezTo>
                      <a:pt x="40511" y="44696"/>
                      <a:pt x="40226" y="43269"/>
                      <a:pt x="40131" y="42889"/>
                    </a:cubicBezTo>
                    <a:cubicBezTo>
                      <a:pt x="39750" y="40987"/>
                      <a:pt x="38419" y="39655"/>
                      <a:pt x="36517" y="39655"/>
                    </a:cubicBezTo>
                    <a:cubicBezTo>
                      <a:pt x="36232" y="39655"/>
                      <a:pt x="35852" y="39655"/>
                      <a:pt x="35471" y="39751"/>
                    </a:cubicBezTo>
                    <a:cubicBezTo>
                      <a:pt x="33379" y="40131"/>
                      <a:pt x="32428" y="41652"/>
                      <a:pt x="32428" y="43364"/>
                    </a:cubicBezTo>
                    <a:cubicBezTo>
                      <a:pt x="32428" y="43745"/>
                      <a:pt x="32428" y="44125"/>
                      <a:pt x="32523" y="44410"/>
                    </a:cubicBezTo>
                    <a:cubicBezTo>
                      <a:pt x="32618" y="44981"/>
                      <a:pt x="33094" y="46978"/>
                      <a:pt x="33664" y="49736"/>
                    </a:cubicBezTo>
                    <a:cubicBezTo>
                      <a:pt x="33854" y="50687"/>
                      <a:pt x="34140" y="51828"/>
                      <a:pt x="34330" y="52969"/>
                    </a:cubicBezTo>
                    <a:cubicBezTo>
                      <a:pt x="35281" y="57724"/>
                      <a:pt x="36898" y="64381"/>
                      <a:pt x="38134" y="70182"/>
                    </a:cubicBezTo>
                    <a:cubicBezTo>
                      <a:pt x="38800" y="73130"/>
                      <a:pt x="39655" y="76458"/>
                      <a:pt x="40036" y="78550"/>
                    </a:cubicBezTo>
                    <a:lnTo>
                      <a:pt x="46788" y="76363"/>
                    </a:lnTo>
                    <a:close/>
                    <a:moveTo>
                      <a:pt x="206265" y="117350"/>
                    </a:moveTo>
                    <a:cubicBezTo>
                      <a:pt x="204458" y="116399"/>
                      <a:pt x="202271" y="115257"/>
                      <a:pt x="201415" y="114877"/>
                    </a:cubicBezTo>
                    <a:cubicBezTo>
                      <a:pt x="200179" y="114306"/>
                      <a:pt x="195519" y="112119"/>
                      <a:pt x="194378" y="111549"/>
                    </a:cubicBezTo>
                    <a:cubicBezTo>
                      <a:pt x="193237" y="111073"/>
                      <a:pt x="188387" y="108981"/>
                      <a:pt x="187151" y="108601"/>
                    </a:cubicBezTo>
                    <a:cubicBezTo>
                      <a:pt x="186200" y="108220"/>
                      <a:pt x="183157" y="107079"/>
                      <a:pt x="181160" y="106413"/>
                    </a:cubicBezTo>
                    <a:cubicBezTo>
                      <a:pt x="180589" y="106128"/>
                      <a:pt x="180113" y="106033"/>
                      <a:pt x="179828" y="105938"/>
                    </a:cubicBezTo>
                    <a:cubicBezTo>
                      <a:pt x="178782" y="105558"/>
                      <a:pt x="174408" y="104226"/>
                      <a:pt x="172791" y="103751"/>
                    </a:cubicBezTo>
                    <a:lnTo>
                      <a:pt x="172601" y="103751"/>
                    </a:lnTo>
                    <a:lnTo>
                      <a:pt x="172411" y="103656"/>
                    </a:lnTo>
                    <a:cubicBezTo>
                      <a:pt x="171174" y="103275"/>
                      <a:pt x="157956" y="99852"/>
                      <a:pt x="152440" y="98901"/>
                    </a:cubicBezTo>
                    <a:cubicBezTo>
                      <a:pt x="147590" y="98045"/>
                      <a:pt x="142740" y="97379"/>
                      <a:pt x="137986" y="96809"/>
                    </a:cubicBezTo>
                    <a:cubicBezTo>
                      <a:pt x="136749" y="96714"/>
                      <a:pt x="131519" y="96238"/>
                      <a:pt x="130188" y="96143"/>
                    </a:cubicBezTo>
                    <a:cubicBezTo>
                      <a:pt x="129427" y="96048"/>
                      <a:pt x="128666" y="96048"/>
                      <a:pt x="127905" y="96048"/>
                    </a:cubicBezTo>
                    <a:cubicBezTo>
                      <a:pt x="127525" y="96048"/>
                      <a:pt x="127145" y="95953"/>
                      <a:pt x="126764" y="95953"/>
                    </a:cubicBezTo>
                    <a:lnTo>
                      <a:pt x="126289" y="95953"/>
                    </a:lnTo>
                    <a:cubicBezTo>
                      <a:pt x="124957" y="95858"/>
                      <a:pt x="119822" y="95763"/>
                      <a:pt x="118396" y="95763"/>
                    </a:cubicBezTo>
                    <a:cubicBezTo>
                      <a:pt x="117064" y="95763"/>
                      <a:pt x="111929" y="95858"/>
                      <a:pt x="110598" y="95953"/>
                    </a:cubicBezTo>
                    <a:lnTo>
                      <a:pt x="110027" y="95953"/>
                    </a:lnTo>
                    <a:cubicBezTo>
                      <a:pt x="109742" y="95953"/>
                      <a:pt x="109361" y="96048"/>
                      <a:pt x="108981" y="96048"/>
                    </a:cubicBezTo>
                    <a:cubicBezTo>
                      <a:pt x="108315" y="96048"/>
                      <a:pt x="107459" y="96048"/>
                      <a:pt x="106699" y="96143"/>
                    </a:cubicBezTo>
                    <a:cubicBezTo>
                      <a:pt x="105367" y="96238"/>
                      <a:pt x="100232" y="96714"/>
                      <a:pt x="98901" y="96809"/>
                    </a:cubicBezTo>
                    <a:cubicBezTo>
                      <a:pt x="94051" y="97379"/>
                      <a:pt x="89201" y="98045"/>
                      <a:pt x="84351" y="98901"/>
                    </a:cubicBezTo>
                    <a:cubicBezTo>
                      <a:pt x="78930" y="99852"/>
                      <a:pt x="65617" y="103370"/>
                      <a:pt x="64381" y="103656"/>
                    </a:cubicBezTo>
                    <a:cubicBezTo>
                      <a:pt x="63144" y="104036"/>
                      <a:pt x="58104" y="105558"/>
                      <a:pt x="56963" y="105938"/>
                    </a:cubicBezTo>
                    <a:cubicBezTo>
                      <a:pt x="55632" y="106413"/>
                      <a:pt x="50782" y="108220"/>
                      <a:pt x="49641" y="108601"/>
                    </a:cubicBezTo>
                    <a:cubicBezTo>
                      <a:pt x="48404" y="109076"/>
                      <a:pt x="43554" y="111073"/>
                      <a:pt x="42413" y="111549"/>
                    </a:cubicBezTo>
                    <a:lnTo>
                      <a:pt x="35281" y="114877"/>
                    </a:lnTo>
                    <a:cubicBezTo>
                      <a:pt x="34520" y="115257"/>
                      <a:pt x="32238" y="116399"/>
                      <a:pt x="30431" y="117350"/>
                    </a:cubicBezTo>
                    <a:lnTo>
                      <a:pt x="206265" y="117350"/>
                    </a:lnTo>
                    <a:close/>
                  </a:path>
                </a:pathLst>
              </a:custGeom>
              <a:solidFill>
                <a:srgbClr val="0062AE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124" name="Frihåndsform: figur 123">
                <a:extLst>
                  <a:ext uri="{FF2B5EF4-FFF2-40B4-BE49-F238E27FC236}">
                    <a16:creationId xmlns:a16="http://schemas.microsoft.com/office/drawing/2014/main" id="{5245A65A-28C3-4B90-B199-608E17750A0B}"/>
                  </a:ext>
                </a:extLst>
              </p:cNvPr>
              <p:cNvSpPr/>
              <p:nvPr/>
            </p:nvSpPr>
            <p:spPr>
              <a:xfrm>
                <a:off x="10107224" y="691163"/>
                <a:ext cx="195424" cy="31477"/>
              </a:xfrm>
              <a:custGeom>
                <a:avLst/>
                <a:gdLst>
                  <a:gd name="connsiteX0" fmla="*/ 97950 w 195424"/>
                  <a:gd name="connsiteY0" fmla="*/ 8844 h 31477"/>
                  <a:gd name="connsiteX1" fmla="*/ 89581 w 195424"/>
                  <a:gd name="connsiteY1" fmla="*/ 9034 h 31477"/>
                  <a:gd name="connsiteX2" fmla="*/ 85682 w 195424"/>
                  <a:gd name="connsiteY2" fmla="*/ 9129 h 31477"/>
                  <a:gd name="connsiteX3" fmla="*/ 85397 w 195424"/>
                  <a:gd name="connsiteY3" fmla="*/ 9129 h 31477"/>
                  <a:gd name="connsiteX4" fmla="*/ 77124 w 195424"/>
                  <a:gd name="connsiteY4" fmla="*/ 9795 h 31477"/>
                  <a:gd name="connsiteX5" fmla="*/ 64951 w 195424"/>
                  <a:gd name="connsiteY5" fmla="*/ 11317 h 31477"/>
                  <a:gd name="connsiteX6" fmla="*/ 52398 w 195424"/>
                  <a:gd name="connsiteY6" fmla="*/ 13694 h 31477"/>
                  <a:gd name="connsiteX7" fmla="*/ 40321 w 195424"/>
                  <a:gd name="connsiteY7" fmla="*/ 16737 h 31477"/>
                  <a:gd name="connsiteX8" fmla="*/ 32333 w 195424"/>
                  <a:gd name="connsiteY8" fmla="*/ 19210 h 31477"/>
                  <a:gd name="connsiteX9" fmla="*/ 24535 w 195424"/>
                  <a:gd name="connsiteY9" fmla="*/ 21872 h 31477"/>
                  <a:gd name="connsiteX10" fmla="*/ 16832 w 195424"/>
                  <a:gd name="connsiteY10" fmla="*/ 24915 h 31477"/>
                  <a:gd name="connsiteX11" fmla="*/ 9224 w 195424"/>
                  <a:gd name="connsiteY11" fmla="*/ 28149 h 31477"/>
                  <a:gd name="connsiteX12" fmla="*/ 4089 w 195424"/>
                  <a:gd name="connsiteY12" fmla="*/ 30621 h 31477"/>
                  <a:gd name="connsiteX13" fmla="*/ 2377 w 195424"/>
                  <a:gd name="connsiteY13" fmla="*/ 31477 h 31477"/>
                  <a:gd name="connsiteX14" fmla="*/ 0 w 195424"/>
                  <a:gd name="connsiteY14" fmla="*/ 22823 h 31477"/>
                  <a:gd name="connsiteX15" fmla="*/ 2377 w 195424"/>
                  <a:gd name="connsiteY15" fmla="*/ 21682 h 31477"/>
                  <a:gd name="connsiteX16" fmla="*/ 3328 w 195424"/>
                  <a:gd name="connsiteY16" fmla="*/ 21207 h 31477"/>
                  <a:gd name="connsiteX17" fmla="*/ 11031 w 195424"/>
                  <a:gd name="connsiteY17" fmla="*/ 17783 h 31477"/>
                  <a:gd name="connsiteX18" fmla="*/ 18829 w 195424"/>
                  <a:gd name="connsiteY18" fmla="*/ 14550 h 31477"/>
                  <a:gd name="connsiteX19" fmla="*/ 26912 w 195424"/>
                  <a:gd name="connsiteY19" fmla="*/ 11697 h 31477"/>
                  <a:gd name="connsiteX20" fmla="*/ 34901 w 195424"/>
                  <a:gd name="connsiteY20" fmla="*/ 9129 h 31477"/>
                  <a:gd name="connsiteX21" fmla="*/ 43079 w 195424"/>
                  <a:gd name="connsiteY21" fmla="*/ 6847 h 31477"/>
                  <a:gd name="connsiteX22" fmla="*/ 76553 w 195424"/>
                  <a:gd name="connsiteY22" fmla="*/ 951 h 31477"/>
                  <a:gd name="connsiteX23" fmla="*/ 85017 w 195424"/>
                  <a:gd name="connsiteY23" fmla="*/ 285 h 31477"/>
                  <a:gd name="connsiteX24" fmla="*/ 89106 w 195424"/>
                  <a:gd name="connsiteY24" fmla="*/ 95 h 31477"/>
                  <a:gd name="connsiteX25" fmla="*/ 89391 w 195424"/>
                  <a:gd name="connsiteY25" fmla="*/ 95 h 31477"/>
                  <a:gd name="connsiteX26" fmla="*/ 93575 w 195424"/>
                  <a:gd name="connsiteY26" fmla="*/ 0 h 31477"/>
                  <a:gd name="connsiteX27" fmla="*/ 95667 w 195424"/>
                  <a:gd name="connsiteY27" fmla="*/ 0 h 31477"/>
                  <a:gd name="connsiteX28" fmla="*/ 97760 w 195424"/>
                  <a:gd name="connsiteY28" fmla="*/ 0 h 31477"/>
                  <a:gd name="connsiteX29" fmla="*/ 99852 w 195424"/>
                  <a:gd name="connsiteY29" fmla="*/ 0 h 31477"/>
                  <a:gd name="connsiteX30" fmla="*/ 101944 w 195424"/>
                  <a:gd name="connsiteY30" fmla="*/ 0 h 31477"/>
                  <a:gd name="connsiteX31" fmla="*/ 106223 w 195424"/>
                  <a:gd name="connsiteY31" fmla="*/ 95 h 31477"/>
                  <a:gd name="connsiteX32" fmla="*/ 110503 w 195424"/>
                  <a:gd name="connsiteY32" fmla="*/ 285 h 31477"/>
                  <a:gd name="connsiteX33" fmla="*/ 118966 w 195424"/>
                  <a:gd name="connsiteY33" fmla="*/ 951 h 31477"/>
                  <a:gd name="connsiteX34" fmla="*/ 152440 w 195424"/>
                  <a:gd name="connsiteY34" fmla="*/ 6847 h 31477"/>
                  <a:gd name="connsiteX35" fmla="*/ 160619 w 195424"/>
                  <a:gd name="connsiteY35" fmla="*/ 9129 h 31477"/>
                  <a:gd name="connsiteX36" fmla="*/ 168607 w 195424"/>
                  <a:gd name="connsiteY36" fmla="*/ 11697 h 31477"/>
                  <a:gd name="connsiteX37" fmla="*/ 176595 w 195424"/>
                  <a:gd name="connsiteY37" fmla="*/ 14550 h 31477"/>
                  <a:gd name="connsiteX38" fmla="*/ 183917 w 195424"/>
                  <a:gd name="connsiteY38" fmla="*/ 17498 h 31477"/>
                  <a:gd name="connsiteX39" fmla="*/ 184393 w 195424"/>
                  <a:gd name="connsiteY39" fmla="*/ 17688 h 31477"/>
                  <a:gd name="connsiteX40" fmla="*/ 192096 w 195424"/>
                  <a:gd name="connsiteY40" fmla="*/ 21112 h 31477"/>
                  <a:gd name="connsiteX41" fmla="*/ 195424 w 195424"/>
                  <a:gd name="connsiteY41" fmla="*/ 22728 h 31477"/>
                  <a:gd name="connsiteX42" fmla="*/ 192952 w 195424"/>
                  <a:gd name="connsiteY42" fmla="*/ 31382 h 31477"/>
                  <a:gd name="connsiteX43" fmla="*/ 191240 w 195424"/>
                  <a:gd name="connsiteY43" fmla="*/ 30621 h 31477"/>
                  <a:gd name="connsiteX44" fmla="*/ 186105 w 195424"/>
                  <a:gd name="connsiteY44" fmla="*/ 28054 h 31477"/>
                  <a:gd name="connsiteX45" fmla="*/ 178497 w 195424"/>
                  <a:gd name="connsiteY45" fmla="*/ 24820 h 31477"/>
                  <a:gd name="connsiteX46" fmla="*/ 170794 w 195424"/>
                  <a:gd name="connsiteY46" fmla="*/ 21777 h 31477"/>
                  <a:gd name="connsiteX47" fmla="*/ 162996 w 195424"/>
                  <a:gd name="connsiteY47" fmla="*/ 19114 h 31477"/>
                  <a:gd name="connsiteX48" fmla="*/ 155103 w 195424"/>
                  <a:gd name="connsiteY48" fmla="*/ 16642 h 31477"/>
                  <a:gd name="connsiteX49" fmla="*/ 143026 w 195424"/>
                  <a:gd name="connsiteY49" fmla="*/ 13599 h 31477"/>
                  <a:gd name="connsiteX50" fmla="*/ 130473 w 195424"/>
                  <a:gd name="connsiteY50" fmla="*/ 11221 h 31477"/>
                  <a:gd name="connsiteX51" fmla="*/ 118396 w 195424"/>
                  <a:gd name="connsiteY51" fmla="*/ 9700 h 31477"/>
                  <a:gd name="connsiteX52" fmla="*/ 110122 w 195424"/>
                  <a:gd name="connsiteY52" fmla="*/ 9034 h 31477"/>
                  <a:gd name="connsiteX53" fmla="*/ 105938 w 195424"/>
                  <a:gd name="connsiteY53" fmla="*/ 8939 h 31477"/>
                  <a:gd name="connsiteX54" fmla="*/ 97950 w 195424"/>
                  <a:gd name="connsiteY54" fmla="*/ 8844 h 314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</a:cxnLst>
                <a:rect l="l" t="t" r="r" b="b"/>
                <a:pathLst>
                  <a:path w="195424" h="31477">
                    <a:moveTo>
                      <a:pt x="97950" y="8844"/>
                    </a:moveTo>
                    <a:cubicBezTo>
                      <a:pt x="96523" y="8844"/>
                      <a:pt x="91008" y="9034"/>
                      <a:pt x="89581" y="9034"/>
                    </a:cubicBezTo>
                    <a:cubicBezTo>
                      <a:pt x="88250" y="9034"/>
                      <a:pt x="87014" y="9129"/>
                      <a:pt x="85682" y="9129"/>
                    </a:cubicBezTo>
                    <a:lnTo>
                      <a:pt x="85397" y="9129"/>
                    </a:lnTo>
                    <a:cubicBezTo>
                      <a:pt x="83971" y="9224"/>
                      <a:pt x="78455" y="9700"/>
                      <a:pt x="77124" y="9795"/>
                    </a:cubicBezTo>
                    <a:cubicBezTo>
                      <a:pt x="74366" y="10080"/>
                      <a:pt x="66283" y="11126"/>
                      <a:pt x="64951" y="11317"/>
                    </a:cubicBezTo>
                    <a:cubicBezTo>
                      <a:pt x="60767" y="11982"/>
                      <a:pt x="56583" y="12838"/>
                      <a:pt x="52398" y="13694"/>
                    </a:cubicBezTo>
                    <a:cubicBezTo>
                      <a:pt x="49736" y="14265"/>
                      <a:pt x="41652" y="16357"/>
                      <a:pt x="40321" y="16737"/>
                    </a:cubicBezTo>
                    <a:cubicBezTo>
                      <a:pt x="38990" y="17117"/>
                      <a:pt x="33664" y="18734"/>
                      <a:pt x="32333" y="19210"/>
                    </a:cubicBezTo>
                    <a:cubicBezTo>
                      <a:pt x="31097" y="19590"/>
                      <a:pt x="25866" y="21492"/>
                      <a:pt x="24535" y="21872"/>
                    </a:cubicBezTo>
                    <a:cubicBezTo>
                      <a:pt x="23204" y="22348"/>
                      <a:pt x="18164" y="24440"/>
                      <a:pt x="16832" y="24915"/>
                    </a:cubicBezTo>
                    <a:cubicBezTo>
                      <a:pt x="15501" y="25486"/>
                      <a:pt x="10461" y="27673"/>
                      <a:pt x="9224" y="28149"/>
                    </a:cubicBezTo>
                    <a:cubicBezTo>
                      <a:pt x="8464" y="28529"/>
                      <a:pt x="6086" y="29765"/>
                      <a:pt x="4089" y="30621"/>
                    </a:cubicBezTo>
                    <a:cubicBezTo>
                      <a:pt x="3423" y="31002"/>
                      <a:pt x="2853" y="31287"/>
                      <a:pt x="2377" y="31477"/>
                    </a:cubicBezTo>
                    <a:lnTo>
                      <a:pt x="0" y="22823"/>
                    </a:lnTo>
                    <a:cubicBezTo>
                      <a:pt x="761" y="22443"/>
                      <a:pt x="1617" y="22062"/>
                      <a:pt x="2377" y="21682"/>
                    </a:cubicBezTo>
                    <a:cubicBezTo>
                      <a:pt x="2663" y="21492"/>
                      <a:pt x="2948" y="21397"/>
                      <a:pt x="3328" y="21207"/>
                    </a:cubicBezTo>
                    <a:cubicBezTo>
                      <a:pt x="4565" y="20636"/>
                      <a:pt x="9700" y="18259"/>
                      <a:pt x="11031" y="17783"/>
                    </a:cubicBezTo>
                    <a:cubicBezTo>
                      <a:pt x="12363" y="17213"/>
                      <a:pt x="17593" y="15025"/>
                      <a:pt x="18829" y="14550"/>
                    </a:cubicBezTo>
                    <a:cubicBezTo>
                      <a:pt x="20161" y="14074"/>
                      <a:pt x="26817" y="11697"/>
                      <a:pt x="26912" y="11697"/>
                    </a:cubicBezTo>
                    <a:cubicBezTo>
                      <a:pt x="28244" y="11221"/>
                      <a:pt x="33569" y="9510"/>
                      <a:pt x="34901" y="9129"/>
                    </a:cubicBezTo>
                    <a:cubicBezTo>
                      <a:pt x="36232" y="8749"/>
                      <a:pt x="41652" y="7227"/>
                      <a:pt x="43079" y="6847"/>
                    </a:cubicBezTo>
                    <a:cubicBezTo>
                      <a:pt x="53920" y="4089"/>
                      <a:pt x="65046" y="2092"/>
                      <a:pt x="76553" y="951"/>
                    </a:cubicBezTo>
                    <a:cubicBezTo>
                      <a:pt x="77979" y="856"/>
                      <a:pt x="83685" y="380"/>
                      <a:pt x="85017" y="285"/>
                    </a:cubicBezTo>
                    <a:cubicBezTo>
                      <a:pt x="86443" y="190"/>
                      <a:pt x="87679" y="95"/>
                      <a:pt x="89106" y="95"/>
                    </a:cubicBezTo>
                    <a:lnTo>
                      <a:pt x="89391" y="95"/>
                    </a:lnTo>
                    <a:cubicBezTo>
                      <a:pt x="90818" y="0"/>
                      <a:pt x="92244" y="0"/>
                      <a:pt x="93575" y="0"/>
                    </a:cubicBezTo>
                    <a:lnTo>
                      <a:pt x="95667" y="0"/>
                    </a:lnTo>
                    <a:cubicBezTo>
                      <a:pt x="96333" y="0"/>
                      <a:pt x="97094" y="0"/>
                      <a:pt x="97760" y="0"/>
                    </a:cubicBezTo>
                    <a:cubicBezTo>
                      <a:pt x="98425" y="0"/>
                      <a:pt x="99091" y="0"/>
                      <a:pt x="99852" y="0"/>
                    </a:cubicBezTo>
                    <a:lnTo>
                      <a:pt x="101944" y="0"/>
                    </a:lnTo>
                    <a:cubicBezTo>
                      <a:pt x="103370" y="0"/>
                      <a:pt x="104797" y="95"/>
                      <a:pt x="106223" y="95"/>
                    </a:cubicBezTo>
                    <a:cubicBezTo>
                      <a:pt x="107650" y="95"/>
                      <a:pt x="109076" y="285"/>
                      <a:pt x="110503" y="285"/>
                    </a:cubicBezTo>
                    <a:cubicBezTo>
                      <a:pt x="111929" y="380"/>
                      <a:pt x="117635" y="856"/>
                      <a:pt x="118966" y="951"/>
                    </a:cubicBezTo>
                    <a:cubicBezTo>
                      <a:pt x="130473" y="1997"/>
                      <a:pt x="141599" y="3994"/>
                      <a:pt x="152440" y="6847"/>
                    </a:cubicBezTo>
                    <a:cubicBezTo>
                      <a:pt x="153772" y="7227"/>
                      <a:pt x="159287" y="8749"/>
                      <a:pt x="160619" y="9129"/>
                    </a:cubicBezTo>
                    <a:cubicBezTo>
                      <a:pt x="161950" y="9510"/>
                      <a:pt x="167275" y="11221"/>
                      <a:pt x="168607" y="11697"/>
                    </a:cubicBezTo>
                    <a:cubicBezTo>
                      <a:pt x="169368" y="11982"/>
                      <a:pt x="175264" y="14074"/>
                      <a:pt x="176595" y="14550"/>
                    </a:cubicBezTo>
                    <a:cubicBezTo>
                      <a:pt x="177736" y="15025"/>
                      <a:pt x="182111" y="16832"/>
                      <a:pt x="183917" y="17498"/>
                    </a:cubicBezTo>
                    <a:cubicBezTo>
                      <a:pt x="184108" y="17593"/>
                      <a:pt x="184298" y="17593"/>
                      <a:pt x="184393" y="17688"/>
                    </a:cubicBezTo>
                    <a:cubicBezTo>
                      <a:pt x="185724" y="18164"/>
                      <a:pt x="190859" y="20541"/>
                      <a:pt x="192096" y="21112"/>
                    </a:cubicBezTo>
                    <a:cubicBezTo>
                      <a:pt x="193237" y="21682"/>
                      <a:pt x="194378" y="22253"/>
                      <a:pt x="195424" y="22728"/>
                    </a:cubicBezTo>
                    <a:lnTo>
                      <a:pt x="192952" y="31382"/>
                    </a:lnTo>
                    <a:cubicBezTo>
                      <a:pt x="192476" y="31192"/>
                      <a:pt x="191905" y="30906"/>
                      <a:pt x="191240" y="30621"/>
                    </a:cubicBezTo>
                    <a:cubicBezTo>
                      <a:pt x="189338" y="29670"/>
                      <a:pt x="186960" y="28529"/>
                      <a:pt x="186105" y="28054"/>
                    </a:cubicBezTo>
                    <a:cubicBezTo>
                      <a:pt x="184868" y="27483"/>
                      <a:pt x="179828" y="25296"/>
                      <a:pt x="178497" y="24820"/>
                    </a:cubicBezTo>
                    <a:cubicBezTo>
                      <a:pt x="177261" y="24250"/>
                      <a:pt x="172125" y="22253"/>
                      <a:pt x="170794" y="21777"/>
                    </a:cubicBezTo>
                    <a:cubicBezTo>
                      <a:pt x="169463" y="21302"/>
                      <a:pt x="164232" y="19495"/>
                      <a:pt x="162996" y="19114"/>
                    </a:cubicBezTo>
                    <a:cubicBezTo>
                      <a:pt x="161665" y="18639"/>
                      <a:pt x="156339" y="17117"/>
                      <a:pt x="155103" y="16642"/>
                    </a:cubicBezTo>
                    <a:cubicBezTo>
                      <a:pt x="153677" y="16262"/>
                      <a:pt x="145688" y="14265"/>
                      <a:pt x="143026" y="13599"/>
                    </a:cubicBezTo>
                    <a:cubicBezTo>
                      <a:pt x="138841" y="12743"/>
                      <a:pt x="134657" y="11887"/>
                      <a:pt x="130473" y="11221"/>
                    </a:cubicBezTo>
                    <a:cubicBezTo>
                      <a:pt x="129237" y="11031"/>
                      <a:pt x="121153" y="9985"/>
                      <a:pt x="118396" y="9700"/>
                    </a:cubicBezTo>
                    <a:cubicBezTo>
                      <a:pt x="116969" y="9605"/>
                      <a:pt x="111549" y="9129"/>
                      <a:pt x="110122" y="9034"/>
                    </a:cubicBezTo>
                    <a:cubicBezTo>
                      <a:pt x="108696" y="8939"/>
                      <a:pt x="107269" y="8939"/>
                      <a:pt x="105938" y="8939"/>
                    </a:cubicBezTo>
                    <a:cubicBezTo>
                      <a:pt x="104797" y="8939"/>
                      <a:pt x="99281" y="8844"/>
                      <a:pt x="97950" y="8844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125" name="Frihåndsform: figur 124">
                <a:extLst>
                  <a:ext uri="{FF2B5EF4-FFF2-40B4-BE49-F238E27FC236}">
                    <a16:creationId xmlns:a16="http://schemas.microsoft.com/office/drawing/2014/main" id="{DEEE6969-4180-491E-AE9B-208E08BB8153}"/>
                  </a:ext>
                </a:extLst>
              </p:cNvPr>
              <p:cNvSpPr/>
              <p:nvPr/>
            </p:nvSpPr>
            <p:spPr>
              <a:xfrm>
                <a:off x="10112169" y="711514"/>
                <a:ext cx="184773" cy="31191"/>
              </a:xfrm>
              <a:custGeom>
                <a:avLst/>
                <a:gdLst>
                  <a:gd name="connsiteX0" fmla="*/ 92339 w 184773"/>
                  <a:gd name="connsiteY0" fmla="*/ 8654 h 31191"/>
                  <a:gd name="connsiteX1" fmla="*/ 84541 w 184773"/>
                  <a:gd name="connsiteY1" fmla="*/ 8844 h 31191"/>
                  <a:gd name="connsiteX2" fmla="*/ 82924 w 184773"/>
                  <a:gd name="connsiteY2" fmla="*/ 8939 h 31191"/>
                  <a:gd name="connsiteX3" fmla="*/ 80547 w 184773"/>
                  <a:gd name="connsiteY3" fmla="*/ 9034 h 31191"/>
                  <a:gd name="connsiteX4" fmla="*/ 72749 w 184773"/>
                  <a:gd name="connsiteY4" fmla="*/ 9700 h 31191"/>
                  <a:gd name="connsiteX5" fmla="*/ 58199 w 184773"/>
                  <a:gd name="connsiteY5" fmla="*/ 11792 h 31191"/>
                  <a:gd name="connsiteX6" fmla="*/ 38039 w 184773"/>
                  <a:gd name="connsiteY6" fmla="*/ 16642 h 31191"/>
                  <a:gd name="connsiteX7" fmla="*/ 30526 w 184773"/>
                  <a:gd name="connsiteY7" fmla="*/ 19019 h 31191"/>
                  <a:gd name="connsiteX8" fmla="*/ 23109 w 184773"/>
                  <a:gd name="connsiteY8" fmla="*/ 21682 h 31191"/>
                  <a:gd name="connsiteX9" fmla="*/ 15786 w 184773"/>
                  <a:gd name="connsiteY9" fmla="*/ 24725 h 31191"/>
                  <a:gd name="connsiteX10" fmla="*/ 8654 w 184773"/>
                  <a:gd name="connsiteY10" fmla="*/ 27958 h 31191"/>
                  <a:gd name="connsiteX11" fmla="*/ 2282 w 184773"/>
                  <a:gd name="connsiteY11" fmla="*/ 31192 h 31191"/>
                  <a:gd name="connsiteX12" fmla="*/ 0 w 184773"/>
                  <a:gd name="connsiteY12" fmla="*/ 22348 h 31191"/>
                  <a:gd name="connsiteX13" fmla="*/ 6752 w 184773"/>
                  <a:gd name="connsiteY13" fmla="*/ 19019 h 31191"/>
                  <a:gd name="connsiteX14" fmla="*/ 14074 w 184773"/>
                  <a:gd name="connsiteY14" fmla="*/ 15786 h 31191"/>
                  <a:gd name="connsiteX15" fmla="*/ 21492 w 184773"/>
                  <a:gd name="connsiteY15" fmla="*/ 12838 h 31191"/>
                  <a:gd name="connsiteX16" fmla="*/ 29100 w 184773"/>
                  <a:gd name="connsiteY16" fmla="*/ 10080 h 31191"/>
                  <a:gd name="connsiteX17" fmla="*/ 40701 w 184773"/>
                  <a:gd name="connsiteY17" fmla="*/ 6657 h 31191"/>
                  <a:gd name="connsiteX18" fmla="*/ 48499 w 184773"/>
                  <a:gd name="connsiteY18" fmla="*/ 4755 h 31191"/>
                  <a:gd name="connsiteX19" fmla="*/ 59055 w 184773"/>
                  <a:gd name="connsiteY19" fmla="*/ 2663 h 31191"/>
                  <a:gd name="connsiteX20" fmla="*/ 62859 w 184773"/>
                  <a:gd name="connsiteY20" fmla="*/ 2092 h 31191"/>
                  <a:gd name="connsiteX21" fmla="*/ 64285 w 184773"/>
                  <a:gd name="connsiteY21" fmla="*/ 1902 h 31191"/>
                  <a:gd name="connsiteX22" fmla="*/ 72274 w 184773"/>
                  <a:gd name="connsiteY22" fmla="*/ 951 h 31191"/>
                  <a:gd name="connsiteX23" fmla="*/ 84351 w 184773"/>
                  <a:gd name="connsiteY23" fmla="*/ 95 h 31191"/>
                  <a:gd name="connsiteX24" fmla="*/ 92339 w 184773"/>
                  <a:gd name="connsiteY24" fmla="*/ 0 h 31191"/>
                  <a:gd name="connsiteX25" fmla="*/ 100327 w 184773"/>
                  <a:gd name="connsiteY25" fmla="*/ 95 h 31191"/>
                  <a:gd name="connsiteX26" fmla="*/ 112405 w 184773"/>
                  <a:gd name="connsiteY26" fmla="*/ 951 h 31191"/>
                  <a:gd name="connsiteX27" fmla="*/ 120393 w 184773"/>
                  <a:gd name="connsiteY27" fmla="*/ 1902 h 31191"/>
                  <a:gd name="connsiteX28" fmla="*/ 121819 w 184773"/>
                  <a:gd name="connsiteY28" fmla="*/ 2092 h 31191"/>
                  <a:gd name="connsiteX29" fmla="*/ 125623 w 184773"/>
                  <a:gd name="connsiteY29" fmla="*/ 2663 h 31191"/>
                  <a:gd name="connsiteX30" fmla="*/ 136274 w 184773"/>
                  <a:gd name="connsiteY30" fmla="*/ 4755 h 31191"/>
                  <a:gd name="connsiteX31" fmla="*/ 144072 w 184773"/>
                  <a:gd name="connsiteY31" fmla="*/ 6657 h 31191"/>
                  <a:gd name="connsiteX32" fmla="*/ 155674 w 184773"/>
                  <a:gd name="connsiteY32" fmla="*/ 10080 h 31191"/>
                  <a:gd name="connsiteX33" fmla="*/ 163186 w 184773"/>
                  <a:gd name="connsiteY33" fmla="*/ 12838 h 31191"/>
                  <a:gd name="connsiteX34" fmla="*/ 170604 w 184773"/>
                  <a:gd name="connsiteY34" fmla="*/ 15786 h 31191"/>
                  <a:gd name="connsiteX35" fmla="*/ 177926 w 184773"/>
                  <a:gd name="connsiteY35" fmla="*/ 19019 h 31191"/>
                  <a:gd name="connsiteX36" fmla="*/ 184773 w 184773"/>
                  <a:gd name="connsiteY36" fmla="*/ 22348 h 31191"/>
                  <a:gd name="connsiteX37" fmla="*/ 182301 w 184773"/>
                  <a:gd name="connsiteY37" fmla="*/ 31097 h 31191"/>
                  <a:gd name="connsiteX38" fmla="*/ 175929 w 184773"/>
                  <a:gd name="connsiteY38" fmla="*/ 27863 h 31191"/>
                  <a:gd name="connsiteX39" fmla="*/ 168797 w 184773"/>
                  <a:gd name="connsiteY39" fmla="*/ 24630 h 31191"/>
                  <a:gd name="connsiteX40" fmla="*/ 161570 w 184773"/>
                  <a:gd name="connsiteY40" fmla="*/ 21587 h 31191"/>
                  <a:gd name="connsiteX41" fmla="*/ 154152 w 184773"/>
                  <a:gd name="connsiteY41" fmla="*/ 18924 h 31191"/>
                  <a:gd name="connsiteX42" fmla="*/ 147115 w 184773"/>
                  <a:gd name="connsiteY42" fmla="*/ 16642 h 31191"/>
                  <a:gd name="connsiteX43" fmla="*/ 146734 w 184773"/>
                  <a:gd name="connsiteY43" fmla="*/ 16547 h 31191"/>
                  <a:gd name="connsiteX44" fmla="*/ 126574 w 184773"/>
                  <a:gd name="connsiteY44" fmla="*/ 11697 h 31191"/>
                  <a:gd name="connsiteX45" fmla="*/ 111929 w 184773"/>
                  <a:gd name="connsiteY45" fmla="*/ 9605 h 31191"/>
                  <a:gd name="connsiteX46" fmla="*/ 104131 w 184773"/>
                  <a:gd name="connsiteY46" fmla="*/ 8939 h 31191"/>
                  <a:gd name="connsiteX47" fmla="*/ 101754 w 184773"/>
                  <a:gd name="connsiteY47" fmla="*/ 8844 h 31191"/>
                  <a:gd name="connsiteX48" fmla="*/ 100232 w 184773"/>
                  <a:gd name="connsiteY48" fmla="*/ 8749 h 31191"/>
                  <a:gd name="connsiteX49" fmla="*/ 92339 w 184773"/>
                  <a:gd name="connsiteY49" fmla="*/ 8654 h 311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184773" h="31191">
                    <a:moveTo>
                      <a:pt x="92339" y="8654"/>
                    </a:moveTo>
                    <a:cubicBezTo>
                      <a:pt x="91008" y="8654"/>
                      <a:pt x="85872" y="8749"/>
                      <a:pt x="84541" y="8844"/>
                    </a:cubicBezTo>
                    <a:cubicBezTo>
                      <a:pt x="83971" y="8939"/>
                      <a:pt x="83495" y="8939"/>
                      <a:pt x="82924" y="8939"/>
                    </a:cubicBezTo>
                    <a:cubicBezTo>
                      <a:pt x="82164" y="8939"/>
                      <a:pt x="81308" y="9034"/>
                      <a:pt x="80547" y="9034"/>
                    </a:cubicBezTo>
                    <a:cubicBezTo>
                      <a:pt x="79216" y="9129"/>
                      <a:pt x="74080" y="9510"/>
                      <a:pt x="72749" y="9700"/>
                    </a:cubicBezTo>
                    <a:cubicBezTo>
                      <a:pt x="67804" y="10175"/>
                      <a:pt x="62954" y="10841"/>
                      <a:pt x="58199" y="11792"/>
                    </a:cubicBezTo>
                    <a:cubicBezTo>
                      <a:pt x="52684" y="12743"/>
                      <a:pt x="39370" y="16262"/>
                      <a:pt x="38039" y="16642"/>
                    </a:cubicBezTo>
                    <a:cubicBezTo>
                      <a:pt x="36707" y="17022"/>
                      <a:pt x="31762" y="18544"/>
                      <a:pt x="30526" y="19019"/>
                    </a:cubicBezTo>
                    <a:cubicBezTo>
                      <a:pt x="29195" y="19495"/>
                      <a:pt x="24345" y="21302"/>
                      <a:pt x="23109" y="21682"/>
                    </a:cubicBezTo>
                    <a:cubicBezTo>
                      <a:pt x="21872" y="22158"/>
                      <a:pt x="17022" y="24155"/>
                      <a:pt x="15786" y="24725"/>
                    </a:cubicBezTo>
                    <a:cubicBezTo>
                      <a:pt x="14550" y="25201"/>
                      <a:pt x="9890" y="27483"/>
                      <a:pt x="8654" y="27958"/>
                    </a:cubicBezTo>
                    <a:cubicBezTo>
                      <a:pt x="7608" y="28434"/>
                      <a:pt x="3994" y="30336"/>
                      <a:pt x="2282" y="31192"/>
                    </a:cubicBezTo>
                    <a:lnTo>
                      <a:pt x="0" y="22348"/>
                    </a:lnTo>
                    <a:cubicBezTo>
                      <a:pt x="1617" y="21587"/>
                      <a:pt x="5611" y="19590"/>
                      <a:pt x="6752" y="19019"/>
                    </a:cubicBezTo>
                    <a:cubicBezTo>
                      <a:pt x="7988" y="18449"/>
                      <a:pt x="12838" y="16262"/>
                      <a:pt x="14074" y="15786"/>
                    </a:cubicBezTo>
                    <a:cubicBezTo>
                      <a:pt x="15311" y="15215"/>
                      <a:pt x="20351" y="13218"/>
                      <a:pt x="21492" y="12838"/>
                    </a:cubicBezTo>
                    <a:cubicBezTo>
                      <a:pt x="22823" y="12363"/>
                      <a:pt x="27863" y="10461"/>
                      <a:pt x="29100" y="10080"/>
                    </a:cubicBezTo>
                    <a:cubicBezTo>
                      <a:pt x="30431" y="9605"/>
                      <a:pt x="39370" y="6942"/>
                      <a:pt x="40701" y="6657"/>
                    </a:cubicBezTo>
                    <a:cubicBezTo>
                      <a:pt x="43269" y="5991"/>
                      <a:pt x="45837" y="5325"/>
                      <a:pt x="48499" y="4755"/>
                    </a:cubicBezTo>
                    <a:cubicBezTo>
                      <a:pt x="52018" y="3994"/>
                      <a:pt x="55537" y="3233"/>
                      <a:pt x="59055" y="2663"/>
                    </a:cubicBezTo>
                    <a:cubicBezTo>
                      <a:pt x="60291" y="2473"/>
                      <a:pt x="61623" y="2282"/>
                      <a:pt x="62859" y="2092"/>
                    </a:cubicBezTo>
                    <a:cubicBezTo>
                      <a:pt x="63335" y="1997"/>
                      <a:pt x="63810" y="1902"/>
                      <a:pt x="64285" y="1902"/>
                    </a:cubicBezTo>
                    <a:cubicBezTo>
                      <a:pt x="66948" y="1522"/>
                      <a:pt x="69611" y="1141"/>
                      <a:pt x="72274" y="951"/>
                    </a:cubicBezTo>
                    <a:cubicBezTo>
                      <a:pt x="73605" y="761"/>
                      <a:pt x="83020" y="95"/>
                      <a:pt x="84351" y="95"/>
                    </a:cubicBezTo>
                    <a:cubicBezTo>
                      <a:pt x="85777" y="0"/>
                      <a:pt x="91008" y="0"/>
                      <a:pt x="92339" y="0"/>
                    </a:cubicBezTo>
                    <a:cubicBezTo>
                      <a:pt x="93575" y="0"/>
                      <a:pt x="98996" y="95"/>
                      <a:pt x="100327" y="95"/>
                    </a:cubicBezTo>
                    <a:cubicBezTo>
                      <a:pt x="101659" y="190"/>
                      <a:pt x="111073" y="856"/>
                      <a:pt x="112405" y="951"/>
                    </a:cubicBezTo>
                    <a:cubicBezTo>
                      <a:pt x="115067" y="1236"/>
                      <a:pt x="117730" y="1522"/>
                      <a:pt x="120393" y="1902"/>
                    </a:cubicBezTo>
                    <a:cubicBezTo>
                      <a:pt x="120868" y="1902"/>
                      <a:pt x="121344" y="1997"/>
                      <a:pt x="121819" y="2092"/>
                    </a:cubicBezTo>
                    <a:cubicBezTo>
                      <a:pt x="123150" y="2282"/>
                      <a:pt x="124387" y="2473"/>
                      <a:pt x="125623" y="2663"/>
                    </a:cubicBezTo>
                    <a:cubicBezTo>
                      <a:pt x="129237" y="3233"/>
                      <a:pt x="132755" y="3994"/>
                      <a:pt x="136274" y="4755"/>
                    </a:cubicBezTo>
                    <a:cubicBezTo>
                      <a:pt x="138937" y="5325"/>
                      <a:pt x="141504" y="5896"/>
                      <a:pt x="144072" y="6657"/>
                    </a:cubicBezTo>
                    <a:cubicBezTo>
                      <a:pt x="145308" y="7037"/>
                      <a:pt x="154342" y="9700"/>
                      <a:pt x="155674" y="10080"/>
                    </a:cubicBezTo>
                    <a:cubicBezTo>
                      <a:pt x="156910" y="10556"/>
                      <a:pt x="161950" y="12363"/>
                      <a:pt x="163186" y="12838"/>
                    </a:cubicBezTo>
                    <a:cubicBezTo>
                      <a:pt x="164518" y="13314"/>
                      <a:pt x="169463" y="15311"/>
                      <a:pt x="170604" y="15786"/>
                    </a:cubicBezTo>
                    <a:cubicBezTo>
                      <a:pt x="171935" y="16262"/>
                      <a:pt x="176785" y="18449"/>
                      <a:pt x="177926" y="19019"/>
                    </a:cubicBezTo>
                    <a:cubicBezTo>
                      <a:pt x="179067" y="19590"/>
                      <a:pt x="183061" y="21587"/>
                      <a:pt x="184773" y="22348"/>
                    </a:cubicBezTo>
                    <a:lnTo>
                      <a:pt x="182301" y="31097"/>
                    </a:lnTo>
                    <a:cubicBezTo>
                      <a:pt x="180589" y="30146"/>
                      <a:pt x="176975" y="28339"/>
                      <a:pt x="175929" y="27863"/>
                    </a:cubicBezTo>
                    <a:cubicBezTo>
                      <a:pt x="174693" y="27293"/>
                      <a:pt x="170033" y="25106"/>
                      <a:pt x="168797" y="24630"/>
                    </a:cubicBezTo>
                    <a:cubicBezTo>
                      <a:pt x="167656" y="24060"/>
                      <a:pt x="162806" y="22062"/>
                      <a:pt x="161570" y="21587"/>
                    </a:cubicBezTo>
                    <a:cubicBezTo>
                      <a:pt x="160333" y="21112"/>
                      <a:pt x="155388" y="19400"/>
                      <a:pt x="154152" y="18924"/>
                    </a:cubicBezTo>
                    <a:cubicBezTo>
                      <a:pt x="153011" y="18544"/>
                      <a:pt x="148732" y="17213"/>
                      <a:pt x="147115" y="16642"/>
                    </a:cubicBezTo>
                    <a:cubicBezTo>
                      <a:pt x="146925" y="16642"/>
                      <a:pt x="146830" y="16547"/>
                      <a:pt x="146734" y="16547"/>
                    </a:cubicBezTo>
                    <a:cubicBezTo>
                      <a:pt x="145403" y="16166"/>
                      <a:pt x="132090" y="12743"/>
                      <a:pt x="126574" y="11697"/>
                    </a:cubicBezTo>
                    <a:cubicBezTo>
                      <a:pt x="121724" y="10841"/>
                      <a:pt x="116874" y="10080"/>
                      <a:pt x="111929" y="9605"/>
                    </a:cubicBezTo>
                    <a:cubicBezTo>
                      <a:pt x="110693" y="9510"/>
                      <a:pt x="105462" y="9034"/>
                      <a:pt x="104131" y="8939"/>
                    </a:cubicBezTo>
                    <a:cubicBezTo>
                      <a:pt x="103370" y="8844"/>
                      <a:pt x="102514" y="8844"/>
                      <a:pt x="101754" y="8844"/>
                    </a:cubicBezTo>
                    <a:cubicBezTo>
                      <a:pt x="101278" y="8844"/>
                      <a:pt x="100708" y="8844"/>
                      <a:pt x="100232" y="8749"/>
                    </a:cubicBezTo>
                    <a:cubicBezTo>
                      <a:pt x="98901" y="8749"/>
                      <a:pt x="93670" y="8654"/>
                      <a:pt x="92339" y="8654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126" name="Frihåndsform: figur 125">
                <a:extLst>
                  <a:ext uri="{FF2B5EF4-FFF2-40B4-BE49-F238E27FC236}">
                    <a16:creationId xmlns:a16="http://schemas.microsoft.com/office/drawing/2014/main" id="{62E2787E-FB60-4391-AF86-08A68EC429C4}"/>
                  </a:ext>
                </a:extLst>
              </p:cNvPr>
              <p:cNvSpPr/>
              <p:nvPr/>
            </p:nvSpPr>
            <p:spPr>
              <a:xfrm>
                <a:off x="10153822" y="802331"/>
                <a:ext cx="112404" cy="116113"/>
              </a:xfrm>
              <a:custGeom>
                <a:avLst/>
                <a:gdLst>
                  <a:gd name="connsiteX0" fmla="*/ 5991 w 112404"/>
                  <a:gd name="connsiteY0" fmla="*/ 116113 h 116113"/>
                  <a:gd name="connsiteX1" fmla="*/ 0 w 112404"/>
                  <a:gd name="connsiteY1" fmla="*/ 110312 h 116113"/>
                  <a:gd name="connsiteX2" fmla="*/ 108696 w 112404"/>
                  <a:gd name="connsiteY2" fmla="*/ 1522 h 116113"/>
                  <a:gd name="connsiteX3" fmla="*/ 112405 w 112404"/>
                  <a:gd name="connsiteY3" fmla="*/ 0 h 116113"/>
                  <a:gd name="connsiteX4" fmla="*/ 112405 w 112404"/>
                  <a:gd name="connsiteY4" fmla="*/ 285 h 116113"/>
                  <a:gd name="connsiteX5" fmla="*/ 110978 w 112404"/>
                  <a:gd name="connsiteY5" fmla="*/ 3804 h 116113"/>
                  <a:gd name="connsiteX6" fmla="*/ 5991 w 112404"/>
                  <a:gd name="connsiteY6" fmla="*/ 116113 h 1161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2404" h="116113">
                    <a:moveTo>
                      <a:pt x="5991" y="116113"/>
                    </a:moveTo>
                    <a:lnTo>
                      <a:pt x="0" y="110312"/>
                    </a:lnTo>
                    <a:lnTo>
                      <a:pt x="108696" y="1522"/>
                    </a:lnTo>
                    <a:cubicBezTo>
                      <a:pt x="110027" y="190"/>
                      <a:pt x="111454" y="0"/>
                      <a:pt x="112405" y="0"/>
                    </a:cubicBezTo>
                    <a:lnTo>
                      <a:pt x="112405" y="285"/>
                    </a:lnTo>
                    <a:cubicBezTo>
                      <a:pt x="112405" y="1141"/>
                      <a:pt x="112214" y="2473"/>
                      <a:pt x="110978" y="3804"/>
                    </a:cubicBezTo>
                    <a:lnTo>
                      <a:pt x="5991" y="116113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127" name="Frihåndsform: figur 126">
                <a:extLst>
                  <a:ext uri="{FF2B5EF4-FFF2-40B4-BE49-F238E27FC236}">
                    <a16:creationId xmlns:a16="http://schemas.microsoft.com/office/drawing/2014/main" id="{6EDEAF1B-F82B-4FBC-8F86-626D10A90F3A}"/>
                  </a:ext>
                </a:extLst>
              </p:cNvPr>
              <p:cNvSpPr/>
              <p:nvPr/>
            </p:nvSpPr>
            <p:spPr>
              <a:xfrm>
                <a:off x="10173917" y="762620"/>
                <a:ext cx="62924" cy="46083"/>
              </a:xfrm>
              <a:custGeom>
                <a:avLst/>
                <a:gdLst>
                  <a:gd name="connsiteX0" fmla="*/ 35061 w 62924"/>
                  <a:gd name="connsiteY0" fmla="*/ 13940 h 46083"/>
                  <a:gd name="connsiteX1" fmla="*/ 36108 w 62924"/>
                  <a:gd name="connsiteY1" fmla="*/ 12799 h 46083"/>
                  <a:gd name="connsiteX2" fmla="*/ 35347 w 62924"/>
                  <a:gd name="connsiteY2" fmla="*/ 12229 h 46083"/>
                  <a:gd name="connsiteX3" fmla="*/ 35347 w 62924"/>
                  <a:gd name="connsiteY3" fmla="*/ 12324 h 46083"/>
                  <a:gd name="connsiteX4" fmla="*/ 31258 w 62924"/>
                  <a:gd name="connsiteY4" fmla="*/ 14511 h 46083"/>
                  <a:gd name="connsiteX5" fmla="*/ 27168 w 62924"/>
                  <a:gd name="connsiteY5" fmla="*/ 12324 h 46083"/>
                  <a:gd name="connsiteX6" fmla="*/ 27168 w 62924"/>
                  <a:gd name="connsiteY6" fmla="*/ 12229 h 46083"/>
                  <a:gd name="connsiteX7" fmla="*/ 26503 w 62924"/>
                  <a:gd name="connsiteY7" fmla="*/ 12894 h 46083"/>
                  <a:gd name="connsiteX8" fmla="*/ 26598 w 62924"/>
                  <a:gd name="connsiteY8" fmla="*/ 12989 h 46083"/>
                  <a:gd name="connsiteX9" fmla="*/ 27264 w 62924"/>
                  <a:gd name="connsiteY9" fmla="*/ 13750 h 46083"/>
                  <a:gd name="connsiteX10" fmla="*/ 23174 w 62924"/>
                  <a:gd name="connsiteY10" fmla="*/ 31153 h 46083"/>
                  <a:gd name="connsiteX11" fmla="*/ 23460 w 62924"/>
                  <a:gd name="connsiteY11" fmla="*/ 35337 h 46083"/>
                  <a:gd name="connsiteX12" fmla="*/ 25171 w 62924"/>
                  <a:gd name="connsiteY12" fmla="*/ 41804 h 46083"/>
                  <a:gd name="connsiteX13" fmla="*/ 26408 w 62924"/>
                  <a:gd name="connsiteY13" fmla="*/ 46083 h 46083"/>
                  <a:gd name="connsiteX14" fmla="*/ 23174 w 62924"/>
                  <a:gd name="connsiteY14" fmla="*/ 45988 h 46083"/>
                  <a:gd name="connsiteX15" fmla="*/ 21558 w 62924"/>
                  <a:gd name="connsiteY15" fmla="*/ 45988 h 46083"/>
                  <a:gd name="connsiteX16" fmla="*/ 21177 w 62924"/>
                  <a:gd name="connsiteY16" fmla="*/ 45988 h 46083"/>
                  <a:gd name="connsiteX17" fmla="*/ 16327 w 62924"/>
                  <a:gd name="connsiteY17" fmla="*/ 34767 h 46083"/>
                  <a:gd name="connsiteX18" fmla="*/ 14996 w 62924"/>
                  <a:gd name="connsiteY18" fmla="*/ 23070 h 46083"/>
                  <a:gd name="connsiteX19" fmla="*/ 14235 w 62924"/>
                  <a:gd name="connsiteY19" fmla="*/ 15462 h 46083"/>
                  <a:gd name="connsiteX20" fmla="*/ 10431 w 62924"/>
                  <a:gd name="connsiteY20" fmla="*/ 10612 h 46083"/>
                  <a:gd name="connsiteX21" fmla="*/ 7483 w 62924"/>
                  <a:gd name="connsiteY21" fmla="*/ 15937 h 46083"/>
                  <a:gd name="connsiteX22" fmla="*/ 4440 w 62924"/>
                  <a:gd name="connsiteY22" fmla="*/ 15462 h 46083"/>
                  <a:gd name="connsiteX23" fmla="*/ 1017 w 62924"/>
                  <a:gd name="connsiteY23" fmla="*/ 12229 h 46083"/>
                  <a:gd name="connsiteX24" fmla="*/ 1492 w 62924"/>
                  <a:gd name="connsiteY24" fmla="*/ 3670 h 46083"/>
                  <a:gd name="connsiteX25" fmla="*/ 8720 w 62924"/>
                  <a:gd name="connsiteY25" fmla="*/ 151 h 46083"/>
                  <a:gd name="connsiteX26" fmla="*/ 19656 w 62924"/>
                  <a:gd name="connsiteY26" fmla="*/ 11753 h 46083"/>
                  <a:gd name="connsiteX27" fmla="*/ 23365 w 62924"/>
                  <a:gd name="connsiteY27" fmla="*/ 3575 h 46083"/>
                  <a:gd name="connsiteX28" fmla="*/ 39911 w 62924"/>
                  <a:gd name="connsiteY28" fmla="*/ 3480 h 46083"/>
                  <a:gd name="connsiteX29" fmla="*/ 43240 w 62924"/>
                  <a:gd name="connsiteY29" fmla="*/ 11658 h 46083"/>
                  <a:gd name="connsiteX30" fmla="*/ 43145 w 62924"/>
                  <a:gd name="connsiteY30" fmla="*/ 11563 h 46083"/>
                  <a:gd name="connsiteX31" fmla="*/ 49611 w 62924"/>
                  <a:gd name="connsiteY31" fmla="*/ 1388 h 46083"/>
                  <a:gd name="connsiteX32" fmla="*/ 60738 w 62924"/>
                  <a:gd name="connsiteY32" fmla="*/ 2529 h 46083"/>
                  <a:gd name="connsiteX33" fmla="*/ 62830 w 62924"/>
                  <a:gd name="connsiteY33" fmla="*/ 7189 h 46083"/>
                  <a:gd name="connsiteX34" fmla="*/ 62925 w 62924"/>
                  <a:gd name="connsiteY34" fmla="*/ 7854 h 46083"/>
                  <a:gd name="connsiteX35" fmla="*/ 60262 w 62924"/>
                  <a:gd name="connsiteY35" fmla="*/ 14321 h 46083"/>
                  <a:gd name="connsiteX36" fmla="*/ 53415 w 62924"/>
                  <a:gd name="connsiteY36" fmla="*/ 15177 h 46083"/>
                  <a:gd name="connsiteX37" fmla="*/ 52559 w 62924"/>
                  <a:gd name="connsiteY37" fmla="*/ 10612 h 46083"/>
                  <a:gd name="connsiteX38" fmla="*/ 48755 w 62924"/>
                  <a:gd name="connsiteY38" fmla="*/ 15462 h 46083"/>
                  <a:gd name="connsiteX39" fmla="*/ 47995 w 62924"/>
                  <a:gd name="connsiteY39" fmla="*/ 23070 h 46083"/>
                  <a:gd name="connsiteX40" fmla="*/ 46568 w 62924"/>
                  <a:gd name="connsiteY40" fmla="*/ 34767 h 46083"/>
                  <a:gd name="connsiteX41" fmla="*/ 41908 w 62924"/>
                  <a:gd name="connsiteY41" fmla="*/ 45988 h 46083"/>
                  <a:gd name="connsiteX42" fmla="*/ 38485 w 62924"/>
                  <a:gd name="connsiteY42" fmla="*/ 45893 h 46083"/>
                  <a:gd name="connsiteX43" fmla="*/ 36773 w 62924"/>
                  <a:gd name="connsiteY43" fmla="*/ 45893 h 46083"/>
                  <a:gd name="connsiteX44" fmla="*/ 36203 w 62924"/>
                  <a:gd name="connsiteY44" fmla="*/ 45893 h 46083"/>
                  <a:gd name="connsiteX45" fmla="*/ 37249 w 62924"/>
                  <a:gd name="connsiteY45" fmla="*/ 41994 h 46083"/>
                  <a:gd name="connsiteX46" fmla="*/ 38865 w 62924"/>
                  <a:gd name="connsiteY46" fmla="*/ 35337 h 46083"/>
                  <a:gd name="connsiteX47" fmla="*/ 39056 w 62924"/>
                  <a:gd name="connsiteY47" fmla="*/ 31248 h 46083"/>
                  <a:gd name="connsiteX48" fmla="*/ 35061 w 62924"/>
                  <a:gd name="connsiteY48" fmla="*/ 13940 h 460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</a:cxnLst>
                <a:rect l="l" t="t" r="r" b="b"/>
                <a:pathLst>
                  <a:path w="62924" h="46083">
                    <a:moveTo>
                      <a:pt x="35061" y="13940"/>
                    </a:moveTo>
                    <a:cubicBezTo>
                      <a:pt x="35442" y="13560"/>
                      <a:pt x="35822" y="13180"/>
                      <a:pt x="36108" y="12799"/>
                    </a:cubicBezTo>
                    <a:cubicBezTo>
                      <a:pt x="36583" y="12134"/>
                      <a:pt x="35822" y="11658"/>
                      <a:pt x="35347" y="12229"/>
                    </a:cubicBezTo>
                    <a:cubicBezTo>
                      <a:pt x="35347" y="12229"/>
                      <a:pt x="35347" y="12229"/>
                      <a:pt x="35347" y="12324"/>
                    </a:cubicBezTo>
                    <a:cubicBezTo>
                      <a:pt x="34491" y="13655"/>
                      <a:pt x="32969" y="14511"/>
                      <a:pt x="31258" y="14511"/>
                    </a:cubicBezTo>
                    <a:cubicBezTo>
                      <a:pt x="29546" y="14511"/>
                      <a:pt x="28024" y="13655"/>
                      <a:pt x="27168" y="12324"/>
                    </a:cubicBezTo>
                    <a:lnTo>
                      <a:pt x="27168" y="12229"/>
                    </a:lnTo>
                    <a:cubicBezTo>
                      <a:pt x="26693" y="11563"/>
                      <a:pt x="25932" y="12134"/>
                      <a:pt x="26503" y="12894"/>
                    </a:cubicBezTo>
                    <a:cubicBezTo>
                      <a:pt x="26503" y="12989"/>
                      <a:pt x="26598" y="12989"/>
                      <a:pt x="26598" y="12989"/>
                    </a:cubicBezTo>
                    <a:cubicBezTo>
                      <a:pt x="26788" y="13275"/>
                      <a:pt x="26978" y="13560"/>
                      <a:pt x="27264" y="13750"/>
                    </a:cubicBezTo>
                    <a:cubicBezTo>
                      <a:pt x="24791" y="17269"/>
                      <a:pt x="23174" y="24306"/>
                      <a:pt x="23174" y="31153"/>
                    </a:cubicBezTo>
                    <a:cubicBezTo>
                      <a:pt x="23174" y="32579"/>
                      <a:pt x="23174" y="34006"/>
                      <a:pt x="23460" y="35337"/>
                    </a:cubicBezTo>
                    <a:cubicBezTo>
                      <a:pt x="23745" y="37620"/>
                      <a:pt x="24411" y="39807"/>
                      <a:pt x="25171" y="41804"/>
                    </a:cubicBezTo>
                    <a:cubicBezTo>
                      <a:pt x="25742" y="43420"/>
                      <a:pt x="26217" y="44847"/>
                      <a:pt x="26408" y="46083"/>
                    </a:cubicBezTo>
                    <a:cubicBezTo>
                      <a:pt x="25647" y="46083"/>
                      <a:pt x="24316" y="46083"/>
                      <a:pt x="23174" y="45988"/>
                    </a:cubicBezTo>
                    <a:cubicBezTo>
                      <a:pt x="22509" y="45988"/>
                      <a:pt x="22033" y="45988"/>
                      <a:pt x="21558" y="45988"/>
                    </a:cubicBezTo>
                    <a:lnTo>
                      <a:pt x="21177" y="45988"/>
                    </a:lnTo>
                    <a:cubicBezTo>
                      <a:pt x="19846" y="43991"/>
                      <a:pt x="17278" y="38951"/>
                      <a:pt x="16327" y="34767"/>
                    </a:cubicBezTo>
                    <a:cubicBezTo>
                      <a:pt x="15567" y="31153"/>
                      <a:pt x="15281" y="26969"/>
                      <a:pt x="14996" y="23070"/>
                    </a:cubicBezTo>
                    <a:cubicBezTo>
                      <a:pt x="14806" y="20217"/>
                      <a:pt x="14616" y="17554"/>
                      <a:pt x="14235" y="15462"/>
                    </a:cubicBezTo>
                    <a:cubicBezTo>
                      <a:pt x="13855" y="13370"/>
                      <a:pt x="12428" y="10612"/>
                      <a:pt x="10431" y="10612"/>
                    </a:cubicBezTo>
                    <a:cubicBezTo>
                      <a:pt x="12428" y="12514"/>
                      <a:pt x="10526" y="16033"/>
                      <a:pt x="7483" y="15937"/>
                    </a:cubicBezTo>
                    <a:cubicBezTo>
                      <a:pt x="6532" y="15937"/>
                      <a:pt x="5486" y="15747"/>
                      <a:pt x="4440" y="15462"/>
                    </a:cubicBezTo>
                    <a:cubicBezTo>
                      <a:pt x="3014" y="15082"/>
                      <a:pt x="1873" y="13845"/>
                      <a:pt x="1017" y="12229"/>
                    </a:cubicBezTo>
                    <a:cubicBezTo>
                      <a:pt x="-410" y="9471"/>
                      <a:pt x="-410" y="6142"/>
                      <a:pt x="1492" y="3670"/>
                    </a:cubicBezTo>
                    <a:cubicBezTo>
                      <a:pt x="3109" y="1483"/>
                      <a:pt x="5772" y="151"/>
                      <a:pt x="8720" y="151"/>
                    </a:cubicBezTo>
                    <a:cubicBezTo>
                      <a:pt x="14996" y="151"/>
                      <a:pt x="19466" y="5857"/>
                      <a:pt x="19656" y="11753"/>
                    </a:cubicBezTo>
                    <a:cubicBezTo>
                      <a:pt x="20321" y="8140"/>
                      <a:pt x="21463" y="5572"/>
                      <a:pt x="23365" y="3575"/>
                    </a:cubicBezTo>
                    <a:cubicBezTo>
                      <a:pt x="27739" y="-1085"/>
                      <a:pt x="35442" y="-895"/>
                      <a:pt x="39911" y="3480"/>
                    </a:cubicBezTo>
                    <a:cubicBezTo>
                      <a:pt x="41718" y="5287"/>
                      <a:pt x="43240" y="8140"/>
                      <a:pt x="43240" y="11658"/>
                    </a:cubicBezTo>
                    <a:lnTo>
                      <a:pt x="43145" y="11563"/>
                    </a:lnTo>
                    <a:cubicBezTo>
                      <a:pt x="44191" y="6333"/>
                      <a:pt x="46758" y="3004"/>
                      <a:pt x="49611" y="1388"/>
                    </a:cubicBezTo>
                    <a:cubicBezTo>
                      <a:pt x="53225" y="-704"/>
                      <a:pt x="57885" y="-514"/>
                      <a:pt x="60738" y="2529"/>
                    </a:cubicBezTo>
                    <a:cubicBezTo>
                      <a:pt x="61879" y="3765"/>
                      <a:pt x="62640" y="5382"/>
                      <a:pt x="62830" y="7189"/>
                    </a:cubicBezTo>
                    <a:cubicBezTo>
                      <a:pt x="62830" y="7379"/>
                      <a:pt x="62925" y="7664"/>
                      <a:pt x="62925" y="7854"/>
                    </a:cubicBezTo>
                    <a:cubicBezTo>
                      <a:pt x="62925" y="10422"/>
                      <a:pt x="61879" y="12894"/>
                      <a:pt x="60262" y="14321"/>
                    </a:cubicBezTo>
                    <a:cubicBezTo>
                      <a:pt x="58360" y="16033"/>
                      <a:pt x="55602" y="16698"/>
                      <a:pt x="53415" y="15177"/>
                    </a:cubicBezTo>
                    <a:cubicBezTo>
                      <a:pt x="51989" y="14226"/>
                      <a:pt x="51513" y="12229"/>
                      <a:pt x="52559" y="10612"/>
                    </a:cubicBezTo>
                    <a:cubicBezTo>
                      <a:pt x="50372" y="10422"/>
                      <a:pt x="49136" y="13275"/>
                      <a:pt x="48755" y="15462"/>
                    </a:cubicBezTo>
                    <a:cubicBezTo>
                      <a:pt x="48375" y="17554"/>
                      <a:pt x="48185" y="20217"/>
                      <a:pt x="47995" y="23070"/>
                    </a:cubicBezTo>
                    <a:cubicBezTo>
                      <a:pt x="47709" y="26969"/>
                      <a:pt x="47424" y="31248"/>
                      <a:pt x="46568" y="34767"/>
                    </a:cubicBezTo>
                    <a:cubicBezTo>
                      <a:pt x="45617" y="39141"/>
                      <a:pt x="43240" y="43706"/>
                      <a:pt x="41908" y="45988"/>
                    </a:cubicBezTo>
                    <a:cubicBezTo>
                      <a:pt x="41243" y="45988"/>
                      <a:pt x="39816" y="45988"/>
                      <a:pt x="38485" y="45893"/>
                    </a:cubicBezTo>
                    <a:cubicBezTo>
                      <a:pt x="37819" y="45893"/>
                      <a:pt x="37154" y="45893"/>
                      <a:pt x="36773" y="45893"/>
                    </a:cubicBezTo>
                    <a:lnTo>
                      <a:pt x="36203" y="45893"/>
                    </a:lnTo>
                    <a:cubicBezTo>
                      <a:pt x="36393" y="44752"/>
                      <a:pt x="36773" y="43420"/>
                      <a:pt x="37249" y="41994"/>
                    </a:cubicBezTo>
                    <a:cubicBezTo>
                      <a:pt x="37819" y="39997"/>
                      <a:pt x="38580" y="37715"/>
                      <a:pt x="38865" y="35337"/>
                    </a:cubicBezTo>
                    <a:cubicBezTo>
                      <a:pt x="39056" y="34006"/>
                      <a:pt x="39056" y="32579"/>
                      <a:pt x="39056" y="31248"/>
                    </a:cubicBezTo>
                    <a:cubicBezTo>
                      <a:pt x="38960" y="24496"/>
                      <a:pt x="37344" y="17459"/>
                      <a:pt x="35061" y="13940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</p:grpSp>
        <p:sp>
          <p:nvSpPr>
            <p:cNvPr id="16" name="Frihåndsform: figur 15">
              <a:extLst>
                <a:ext uri="{FF2B5EF4-FFF2-40B4-BE49-F238E27FC236}">
                  <a16:creationId xmlns:a16="http://schemas.microsoft.com/office/drawing/2014/main" id="{204230F7-6697-4005-9B77-CF28F11C6E5C}"/>
                </a:ext>
              </a:extLst>
            </p:cNvPr>
            <p:cNvSpPr/>
            <p:nvPr/>
          </p:nvSpPr>
          <p:spPr>
            <a:xfrm>
              <a:off x="10174458" y="752691"/>
              <a:ext cx="59625" cy="8463"/>
            </a:xfrm>
            <a:custGeom>
              <a:avLst/>
              <a:gdLst>
                <a:gd name="connsiteX0" fmla="*/ 0 w 59625"/>
                <a:gd name="connsiteY0" fmla="*/ 0 h 8463"/>
                <a:gd name="connsiteX1" fmla="*/ 0 w 59625"/>
                <a:gd name="connsiteY1" fmla="*/ 8464 h 8463"/>
                <a:gd name="connsiteX2" fmla="*/ 29765 w 59625"/>
                <a:gd name="connsiteY2" fmla="*/ 8464 h 8463"/>
                <a:gd name="connsiteX3" fmla="*/ 59626 w 59625"/>
                <a:gd name="connsiteY3" fmla="*/ 8464 h 8463"/>
                <a:gd name="connsiteX4" fmla="*/ 59626 w 59625"/>
                <a:gd name="connsiteY4" fmla="*/ 0 h 8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625" h="8463">
                  <a:moveTo>
                    <a:pt x="0" y="0"/>
                  </a:moveTo>
                  <a:lnTo>
                    <a:pt x="0" y="8464"/>
                  </a:lnTo>
                  <a:lnTo>
                    <a:pt x="29765" y="8464"/>
                  </a:lnTo>
                  <a:lnTo>
                    <a:pt x="59626" y="8464"/>
                  </a:lnTo>
                  <a:lnTo>
                    <a:pt x="59626" y="0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grpSp>
          <p:nvGrpSpPr>
            <p:cNvPr id="17" name="dasdasda">
              <a:extLst>
                <a:ext uri="{FF2B5EF4-FFF2-40B4-BE49-F238E27FC236}">
                  <a16:creationId xmlns:a16="http://schemas.microsoft.com/office/drawing/2014/main" id="{024A5C26-DA24-4AC9-BDDB-C30DFA7A5F65}"/>
                </a:ext>
              </a:extLst>
            </p:cNvPr>
            <p:cNvGrpSpPr/>
            <p:nvPr/>
          </p:nvGrpSpPr>
          <p:grpSpPr>
            <a:xfrm>
              <a:off x="10094101" y="633820"/>
              <a:ext cx="221385" cy="367739"/>
              <a:chOff x="10094101" y="633820"/>
              <a:chExt cx="221385" cy="367739"/>
            </a:xfrm>
            <a:solidFill>
              <a:srgbClr val="EBEBEB"/>
            </a:solidFill>
          </p:grpSpPr>
          <p:sp>
            <p:nvSpPr>
              <p:cNvPr id="119" name="Frihåndsform: figur 118">
                <a:extLst>
                  <a:ext uri="{FF2B5EF4-FFF2-40B4-BE49-F238E27FC236}">
                    <a16:creationId xmlns:a16="http://schemas.microsoft.com/office/drawing/2014/main" id="{D1D6F283-2A89-40B9-86FA-CB8450EBBAE2}"/>
                  </a:ext>
                </a:extLst>
              </p:cNvPr>
              <p:cNvSpPr/>
              <p:nvPr/>
            </p:nvSpPr>
            <p:spPr>
              <a:xfrm>
                <a:off x="10094101" y="634010"/>
                <a:ext cx="55441" cy="77028"/>
              </a:xfrm>
              <a:custGeom>
                <a:avLst/>
                <a:gdLst>
                  <a:gd name="connsiteX0" fmla="*/ 40226 w 55441"/>
                  <a:gd name="connsiteY0" fmla="*/ 67424 h 77028"/>
                  <a:gd name="connsiteX1" fmla="*/ 34901 w 55441"/>
                  <a:gd name="connsiteY1" fmla="*/ 40321 h 77028"/>
                  <a:gd name="connsiteX2" fmla="*/ 33759 w 55441"/>
                  <a:gd name="connsiteY2" fmla="*/ 34140 h 77028"/>
                  <a:gd name="connsiteX3" fmla="*/ 28814 w 55441"/>
                  <a:gd name="connsiteY3" fmla="*/ 29765 h 77028"/>
                  <a:gd name="connsiteX4" fmla="*/ 27483 w 55441"/>
                  <a:gd name="connsiteY4" fmla="*/ 29956 h 77028"/>
                  <a:gd name="connsiteX5" fmla="*/ 23299 w 55441"/>
                  <a:gd name="connsiteY5" fmla="*/ 34901 h 77028"/>
                  <a:gd name="connsiteX6" fmla="*/ 23489 w 55441"/>
                  <a:gd name="connsiteY6" fmla="*/ 36327 h 77028"/>
                  <a:gd name="connsiteX7" fmla="*/ 25296 w 55441"/>
                  <a:gd name="connsiteY7" fmla="*/ 44886 h 77028"/>
                  <a:gd name="connsiteX8" fmla="*/ 31097 w 55441"/>
                  <a:gd name="connsiteY8" fmla="*/ 70657 h 77028"/>
                  <a:gd name="connsiteX9" fmla="*/ 29670 w 55441"/>
                  <a:gd name="connsiteY9" fmla="*/ 71323 h 77028"/>
                  <a:gd name="connsiteX10" fmla="*/ 26722 w 55441"/>
                  <a:gd name="connsiteY10" fmla="*/ 72654 h 77028"/>
                  <a:gd name="connsiteX11" fmla="*/ 23869 w 55441"/>
                  <a:gd name="connsiteY11" fmla="*/ 73795 h 77028"/>
                  <a:gd name="connsiteX12" fmla="*/ 19685 w 55441"/>
                  <a:gd name="connsiteY12" fmla="*/ 75697 h 77028"/>
                  <a:gd name="connsiteX13" fmla="*/ 16642 w 55441"/>
                  <a:gd name="connsiteY13" fmla="*/ 77028 h 77028"/>
                  <a:gd name="connsiteX14" fmla="*/ 0 w 55441"/>
                  <a:gd name="connsiteY14" fmla="*/ 15025 h 77028"/>
                  <a:gd name="connsiteX15" fmla="*/ 4089 w 55441"/>
                  <a:gd name="connsiteY15" fmla="*/ 13314 h 77028"/>
                  <a:gd name="connsiteX16" fmla="*/ 8083 w 55441"/>
                  <a:gd name="connsiteY16" fmla="*/ 11792 h 77028"/>
                  <a:gd name="connsiteX17" fmla="*/ 10270 w 55441"/>
                  <a:gd name="connsiteY17" fmla="*/ 20541 h 77028"/>
                  <a:gd name="connsiteX18" fmla="*/ 10461 w 55441"/>
                  <a:gd name="connsiteY18" fmla="*/ 21207 h 77028"/>
                  <a:gd name="connsiteX19" fmla="*/ 11126 w 55441"/>
                  <a:gd name="connsiteY19" fmla="*/ 20921 h 77028"/>
                  <a:gd name="connsiteX20" fmla="*/ 15596 w 55441"/>
                  <a:gd name="connsiteY20" fmla="*/ 19210 h 77028"/>
                  <a:gd name="connsiteX21" fmla="*/ 18259 w 55441"/>
                  <a:gd name="connsiteY21" fmla="*/ 18259 h 77028"/>
                  <a:gd name="connsiteX22" fmla="*/ 20161 w 55441"/>
                  <a:gd name="connsiteY22" fmla="*/ 17593 h 77028"/>
                  <a:gd name="connsiteX23" fmla="*/ 20636 w 55441"/>
                  <a:gd name="connsiteY23" fmla="*/ 17498 h 77028"/>
                  <a:gd name="connsiteX24" fmla="*/ 20446 w 55441"/>
                  <a:gd name="connsiteY24" fmla="*/ 16927 h 77028"/>
                  <a:gd name="connsiteX25" fmla="*/ 18544 w 55441"/>
                  <a:gd name="connsiteY25" fmla="*/ 7988 h 77028"/>
                  <a:gd name="connsiteX26" fmla="*/ 22728 w 55441"/>
                  <a:gd name="connsiteY26" fmla="*/ 6562 h 77028"/>
                  <a:gd name="connsiteX27" fmla="*/ 26817 w 55441"/>
                  <a:gd name="connsiteY27" fmla="*/ 5230 h 77028"/>
                  <a:gd name="connsiteX28" fmla="*/ 28529 w 55441"/>
                  <a:gd name="connsiteY28" fmla="*/ 14074 h 77028"/>
                  <a:gd name="connsiteX29" fmla="*/ 28624 w 55441"/>
                  <a:gd name="connsiteY29" fmla="*/ 14740 h 77028"/>
                  <a:gd name="connsiteX30" fmla="*/ 29290 w 55441"/>
                  <a:gd name="connsiteY30" fmla="*/ 14550 h 77028"/>
                  <a:gd name="connsiteX31" fmla="*/ 31382 w 55441"/>
                  <a:gd name="connsiteY31" fmla="*/ 13884 h 77028"/>
                  <a:gd name="connsiteX32" fmla="*/ 33950 w 55441"/>
                  <a:gd name="connsiteY32" fmla="*/ 13123 h 77028"/>
                  <a:gd name="connsiteX33" fmla="*/ 36042 w 55441"/>
                  <a:gd name="connsiteY33" fmla="*/ 12553 h 77028"/>
                  <a:gd name="connsiteX34" fmla="*/ 38514 w 55441"/>
                  <a:gd name="connsiteY34" fmla="*/ 11887 h 77028"/>
                  <a:gd name="connsiteX35" fmla="*/ 39085 w 55441"/>
                  <a:gd name="connsiteY35" fmla="*/ 11697 h 77028"/>
                  <a:gd name="connsiteX36" fmla="*/ 38990 w 55441"/>
                  <a:gd name="connsiteY36" fmla="*/ 11126 h 77028"/>
                  <a:gd name="connsiteX37" fmla="*/ 37468 w 55441"/>
                  <a:gd name="connsiteY37" fmla="*/ 2187 h 77028"/>
                  <a:gd name="connsiteX38" fmla="*/ 41748 w 55441"/>
                  <a:gd name="connsiteY38" fmla="*/ 1046 h 77028"/>
                  <a:gd name="connsiteX39" fmla="*/ 44125 w 55441"/>
                  <a:gd name="connsiteY39" fmla="*/ 475 h 77028"/>
                  <a:gd name="connsiteX40" fmla="*/ 45932 w 55441"/>
                  <a:gd name="connsiteY40" fmla="*/ 0 h 77028"/>
                  <a:gd name="connsiteX41" fmla="*/ 55441 w 55441"/>
                  <a:gd name="connsiteY41" fmla="*/ 62954 h 77028"/>
                  <a:gd name="connsiteX42" fmla="*/ 47739 w 55441"/>
                  <a:gd name="connsiteY42" fmla="*/ 65046 h 77028"/>
                  <a:gd name="connsiteX43" fmla="*/ 40226 w 55441"/>
                  <a:gd name="connsiteY43" fmla="*/ 67424 h 770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</a:cxnLst>
                <a:rect l="l" t="t" r="r" b="b"/>
                <a:pathLst>
                  <a:path w="55441" h="77028">
                    <a:moveTo>
                      <a:pt x="40226" y="67424"/>
                    </a:moveTo>
                    <a:cubicBezTo>
                      <a:pt x="38990" y="61147"/>
                      <a:pt x="36327" y="47548"/>
                      <a:pt x="34901" y="40321"/>
                    </a:cubicBezTo>
                    <a:cubicBezTo>
                      <a:pt x="34330" y="37088"/>
                      <a:pt x="33854" y="34710"/>
                      <a:pt x="33759" y="34140"/>
                    </a:cubicBezTo>
                    <a:cubicBezTo>
                      <a:pt x="33284" y="31667"/>
                      <a:pt x="31477" y="29765"/>
                      <a:pt x="28814" y="29765"/>
                    </a:cubicBezTo>
                    <a:cubicBezTo>
                      <a:pt x="28434" y="29765"/>
                      <a:pt x="27958" y="29860"/>
                      <a:pt x="27483" y="29956"/>
                    </a:cubicBezTo>
                    <a:cubicBezTo>
                      <a:pt x="24725" y="30526"/>
                      <a:pt x="23299" y="32618"/>
                      <a:pt x="23299" y="34901"/>
                    </a:cubicBezTo>
                    <a:cubicBezTo>
                      <a:pt x="23299" y="35376"/>
                      <a:pt x="23394" y="35852"/>
                      <a:pt x="23489" y="36327"/>
                    </a:cubicBezTo>
                    <a:cubicBezTo>
                      <a:pt x="23679" y="37088"/>
                      <a:pt x="24345" y="40416"/>
                      <a:pt x="25296" y="44886"/>
                    </a:cubicBezTo>
                    <a:cubicBezTo>
                      <a:pt x="26912" y="52493"/>
                      <a:pt x="29860" y="65236"/>
                      <a:pt x="31097" y="70657"/>
                    </a:cubicBezTo>
                    <a:lnTo>
                      <a:pt x="29670" y="71323"/>
                    </a:lnTo>
                    <a:lnTo>
                      <a:pt x="26722" y="72654"/>
                    </a:lnTo>
                    <a:cubicBezTo>
                      <a:pt x="25581" y="73225"/>
                      <a:pt x="24440" y="73605"/>
                      <a:pt x="23869" y="73795"/>
                    </a:cubicBezTo>
                    <a:cubicBezTo>
                      <a:pt x="23204" y="74080"/>
                      <a:pt x="21397" y="74841"/>
                      <a:pt x="19685" y="75697"/>
                    </a:cubicBezTo>
                    <a:lnTo>
                      <a:pt x="16642" y="77028"/>
                    </a:lnTo>
                    <a:lnTo>
                      <a:pt x="0" y="15025"/>
                    </a:lnTo>
                    <a:cubicBezTo>
                      <a:pt x="1331" y="14455"/>
                      <a:pt x="2758" y="13884"/>
                      <a:pt x="4089" y="13314"/>
                    </a:cubicBezTo>
                    <a:cubicBezTo>
                      <a:pt x="5421" y="12743"/>
                      <a:pt x="6752" y="12268"/>
                      <a:pt x="8083" y="11792"/>
                    </a:cubicBezTo>
                    <a:lnTo>
                      <a:pt x="10270" y="20541"/>
                    </a:lnTo>
                    <a:lnTo>
                      <a:pt x="10461" y="21207"/>
                    </a:lnTo>
                    <a:lnTo>
                      <a:pt x="11126" y="20921"/>
                    </a:lnTo>
                    <a:cubicBezTo>
                      <a:pt x="12553" y="20351"/>
                      <a:pt x="14074" y="19780"/>
                      <a:pt x="15596" y="19210"/>
                    </a:cubicBezTo>
                    <a:cubicBezTo>
                      <a:pt x="16452" y="18829"/>
                      <a:pt x="17308" y="18544"/>
                      <a:pt x="18259" y="18259"/>
                    </a:cubicBezTo>
                    <a:cubicBezTo>
                      <a:pt x="18924" y="17973"/>
                      <a:pt x="19590" y="17783"/>
                      <a:pt x="20161" y="17593"/>
                    </a:cubicBezTo>
                    <a:lnTo>
                      <a:pt x="20636" y="17498"/>
                    </a:lnTo>
                    <a:lnTo>
                      <a:pt x="20446" y="16927"/>
                    </a:lnTo>
                    <a:lnTo>
                      <a:pt x="18544" y="7988"/>
                    </a:lnTo>
                    <a:cubicBezTo>
                      <a:pt x="19970" y="7513"/>
                      <a:pt x="21302" y="7037"/>
                      <a:pt x="22728" y="6562"/>
                    </a:cubicBezTo>
                    <a:cubicBezTo>
                      <a:pt x="24155" y="6086"/>
                      <a:pt x="25486" y="5611"/>
                      <a:pt x="26817" y="5230"/>
                    </a:cubicBezTo>
                    <a:lnTo>
                      <a:pt x="28529" y="14074"/>
                    </a:lnTo>
                    <a:lnTo>
                      <a:pt x="28624" y="14740"/>
                    </a:lnTo>
                    <a:lnTo>
                      <a:pt x="29290" y="14550"/>
                    </a:lnTo>
                    <a:cubicBezTo>
                      <a:pt x="29956" y="14360"/>
                      <a:pt x="30716" y="14169"/>
                      <a:pt x="31382" y="13884"/>
                    </a:cubicBezTo>
                    <a:cubicBezTo>
                      <a:pt x="32238" y="13599"/>
                      <a:pt x="33094" y="13409"/>
                      <a:pt x="33950" y="13123"/>
                    </a:cubicBezTo>
                    <a:cubicBezTo>
                      <a:pt x="34615" y="12933"/>
                      <a:pt x="35376" y="12743"/>
                      <a:pt x="36042" y="12553"/>
                    </a:cubicBezTo>
                    <a:cubicBezTo>
                      <a:pt x="36898" y="12268"/>
                      <a:pt x="37753" y="12077"/>
                      <a:pt x="38514" y="11887"/>
                    </a:cubicBezTo>
                    <a:lnTo>
                      <a:pt x="39085" y="11697"/>
                    </a:lnTo>
                    <a:lnTo>
                      <a:pt x="38990" y="11126"/>
                    </a:lnTo>
                    <a:lnTo>
                      <a:pt x="37468" y="2187"/>
                    </a:lnTo>
                    <a:cubicBezTo>
                      <a:pt x="38895" y="1807"/>
                      <a:pt x="40321" y="1426"/>
                      <a:pt x="41748" y="1046"/>
                    </a:cubicBezTo>
                    <a:cubicBezTo>
                      <a:pt x="42508" y="856"/>
                      <a:pt x="43364" y="666"/>
                      <a:pt x="44125" y="475"/>
                    </a:cubicBezTo>
                    <a:cubicBezTo>
                      <a:pt x="44696" y="380"/>
                      <a:pt x="45361" y="190"/>
                      <a:pt x="45932" y="0"/>
                    </a:cubicBezTo>
                    <a:lnTo>
                      <a:pt x="55441" y="62954"/>
                    </a:lnTo>
                    <a:cubicBezTo>
                      <a:pt x="53444" y="63430"/>
                      <a:pt x="48975" y="64666"/>
                      <a:pt x="47739" y="65046"/>
                    </a:cubicBezTo>
                    <a:cubicBezTo>
                      <a:pt x="46597" y="65427"/>
                      <a:pt x="41938" y="66853"/>
                      <a:pt x="40226" y="67424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120" name="Frihåndsform: figur 119">
                <a:extLst>
                  <a:ext uri="{FF2B5EF4-FFF2-40B4-BE49-F238E27FC236}">
                    <a16:creationId xmlns:a16="http://schemas.microsoft.com/office/drawing/2014/main" id="{7AA3C200-878A-43E5-B5CF-6BF8A2D3C96F}"/>
                  </a:ext>
                </a:extLst>
              </p:cNvPr>
              <p:cNvSpPr/>
              <p:nvPr/>
            </p:nvSpPr>
            <p:spPr>
              <a:xfrm>
                <a:off x="10259950" y="633820"/>
                <a:ext cx="55536" cy="76933"/>
              </a:xfrm>
              <a:custGeom>
                <a:avLst/>
                <a:gdLst>
                  <a:gd name="connsiteX0" fmla="*/ 24440 w 55536"/>
                  <a:gd name="connsiteY0" fmla="*/ 70752 h 76933"/>
                  <a:gd name="connsiteX1" fmla="*/ 30241 w 55536"/>
                  <a:gd name="connsiteY1" fmla="*/ 44886 h 76933"/>
                  <a:gd name="connsiteX2" fmla="*/ 32048 w 55536"/>
                  <a:gd name="connsiteY2" fmla="*/ 36327 h 76933"/>
                  <a:gd name="connsiteX3" fmla="*/ 32238 w 55536"/>
                  <a:gd name="connsiteY3" fmla="*/ 34901 h 76933"/>
                  <a:gd name="connsiteX4" fmla="*/ 28054 w 55536"/>
                  <a:gd name="connsiteY4" fmla="*/ 29956 h 76933"/>
                  <a:gd name="connsiteX5" fmla="*/ 26722 w 55536"/>
                  <a:gd name="connsiteY5" fmla="*/ 29860 h 76933"/>
                  <a:gd name="connsiteX6" fmla="*/ 21777 w 55536"/>
                  <a:gd name="connsiteY6" fmla="*/ 34235 h 76933"/>
                  <a:gd name="connsiteX7" fmla="*/ 20636 w 55536"/>
                  <a:gd name="connsiteY7" fmla="*/ 40416 h 76933"/>
                  <a:gd name="connsiteX8" fmla="*/ 15311 w 55536"/>
                  <a:gd name="connsiteY8" fmla="*/ 67424 h 76933"/>
                  <a:gd name="connsiteX9" fmla="*/ 8464 w 55536"/>
                  <a:gd name="connsiteY9" fmla="*/ 65332 h 76933"/>
                  <a:gd name="connsiteX10" fmla="*/ 190 w 55536"/>
                  <a:gd name="connsiteY10" fmla="*/ 63049 h 76933"/>
                  <a:gd name="connsiteX11" fmla="*/ 0 w 55536"/>
                  <a:gd name="connsiteY11" fmla="*/ 62954 h 76933"/>
                  <a:gd name="connsiteX12" fmla="*/ 9510 w 55536"/>
                  <a:gd name="connsiteY12" fmla="*/ 0 h 76933"/>
                  <a:gd name="connsiteX13" fmla="*/ 11317 w 55536"/>
                  <a:gd name="connsiteY13" fmla="*/ 475 h 76933"/>
                  <a:gd name="connsiteX14" fmla="*/ 13694 w 55536"/>
                  <a:gd name="connsiteY14" fmla="*/ 1046 h 76933"/>
                  <a:gd name="connsiteX15" fmla="*/ 17973 w 55536"/>
                  <a:gd name="connsiteY15" fmla="*/ 2092 h 76933"/>
                  <a:gd name="connsiteX16" fmla="*/ 16452 w 55536"/>
                  <a:gd name="connsiteY16" fmla="*/ 11031 h 76933"/>
                  <a:gd name="connsiteX17" fmla="*/ 16357 w 55536"/>
                  <a:gd name="connsiteY17" fmla="*/ 11602 h 76933"/>
                  <a:gd name="connsiteX18" fmla="*/ 16927 w 55536"/>
                  <a:gd name="connsiteY18" fmla="*/ 11792 h 76933"/>
                  <a:gd name="connsiteX19" fmla="*/ 19400 w 55536"/>
                  <a:gd name="connsiteY19" fmla="*/ 12458 h 76933"/>
                  <a:gd name="connsiteX20" fmla="*/ 21587 w 55536"/>
                  <a:gd name="connsiteY20" fmla="*/ 13028 h 76933"/>
                  <a:gd name="connsiteX21" fmla="*/ 24155 w 55536"/>
                  <a:gd name="connsiteY21" fmla="*/ 13789 h 76933"/>
                  <a:gd name="connsiteX22" fmla="*/ 26247 w 55536"/>
                  <a:gd name="connsiteY22" fmla="*/ 14455 h 76933"/>
                  <a:gd name="connsiteX23" fmla="*/ 26912 w 55536"/>
                  <a:gd name="connsiteY23" fmla="*/ 14645 h 76933"/>
                  <a:gd name="connsiteX24" fmla="*/ 27008 w 55536"/>
                  <a:gd name="connsiteY24" fmla="*/ 13979 h 76933"/>
                  <a:gd name="connsiteX25" fmla="*/ 28719 w 55536"/>
                  <a:gd name="connsiteY25" fmla="*/ 5135 h 76933"/>
                  <a:gd name="connsiteX26" fmla="*/ 32808 w 55536"/>
                  <a:gd name="connsiteY26" fmla="*/ 6467 h 76933"/>
                  <a:gd name="connsiteX27" fmla="*/ 36993 w 55536"/>
                  <a:gd name="connsiteY27" fmla="*/ 7893 h 76933"/>
                  <a:gd name="connsiteX28" fmla="*/ 35091 w 55536"/>
                  <a:gd name="connsiteY28" fmla="*/ 16927 h 76933"/>
                  <a:gd name="connsiteX29" fmla="*/ 34996 w 55536"/>
                  <a:gd name="connsiteY29" fmla="*/ 17498 h 76933"/>
                  <a:gd name="connsiteX30" fmla="*/ 35471 w 55536"/>
                  <a:gd name="connsiteY30" fmla="*/ 17688 h 76933"/>
                  <a:gd name="connsiteX31" fmla="*/ 37373 w 55536"/>
                  <a:gd name="connsiteY31" fmla="*/ 18354 h 76933"/>
                  <a:gd name="connsiteX32" fmla="*/ 40036 w 55536"/>
                  <a:gd name="connsiteY32" fmla="*/ 19305 h 76933"/>
                  <a:gd name="connsiteX33" fmla="*/ 44505 w 55536"/>
                  <a:gd name="connsiteY33" fmla="*/ 21016 h 76933"/>
                  <a:gd name="connsiteX34" fmla="*/ 45171 w 55536"/>
                  <a:gd name="connsiteY34" fmla="*/ 21302 h 76933"/>
                  <a:gd name="connsiteX35" fmla="*/ 45266 w 55536"/>
                  <a:gd name="connsiteY35" fmla="*/ 20541 h 76933"/>
                  <a:gd name="connsiteX36" fmla="*/ 47453 w 55536"/>
                  <a:gd name="connsiteY36" fmla="*/ 11792 h 76933"/>
                  <a:gd name="connsiteX37" fmla="*/ 51447 w 55536"/>
                  <a:gd name="connsiteY37" fmla="*/ 13314 h 76933"/>
                  <a:gd name="connsiteX38" fmla="*/ 55537 w 55536"/>
                  <a:gd name="connsiteY38" fmla="*/ 15025 h 76933"/>
                  <a:gd name="connsiteX39" fmla="*/ 39085 w 55536"/>
                  <a:gd name="connsiteY39" fmla="*/ 76933 h 76933"/>
                  <a:gd name="connsiteX40" fmla="*/ 32523 w 55536"/>
                  <a:gd name="connsiteY40" fmla="*/ 73985 h 76933"/>
                  <a:gd name="connsiteX41" fmla="*/ 32048 w 55536"/>
                  <a:gd name="connsiteY41" fmla="*/ 73795 h 76933"/>
                  <a:gd name="connsiteX42" fmla="*/ 24630 w 55536"/>
                  <a:gd name="connsiteY42" fmla="*/ 70752 h 76933"/>
                  <a:gd name="connsiteX43" fmla="*/ 24440 w 55536"/>
                  <a:gd name="connsiteY43" fmla="*/ 70752 h 769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</a:cxnLst>
                <a:rect l="l" t="t" r="r" b="b"/>
                <a:pathLst>
                  <a:path w="55536" h="76933">
                    <a:moveTo>
                      <a:pt x="24440" y="70752"/>
                    </a:moveTo>
                    <a:cubicBezTo>
                      <a:pt x="25581" y="65427"/>
                      <a:pt x="28624" y="52589"/>
                      <a:pt x="30241" y="44886"/>
                    </a:cubicBezTo>
                    <a:cubicBezTo>
                      <a:pt x="31192" y="40511"/>
                      <a:pt x="31953" y="37088"/>
                      <a:pt x="32048" y="36327"/>
                    </a:cubicBezTo>
                    <a:cubicBezTo>
                      <a:pt x="32143" y="35852"/>
                      <a:pt x="32238" y="35376"/>
                      <a:pt x="32238" y="34901"/>
                    </a:cubicBezTo>
                    <a:cubicBezTo>
                      <a:pt x="32238" y="32523"/>
                      <a:pt x="30811" y="30526"/>
                      <a:pt x="28054" y="29956"/>
                    </a:cubicBezTo>
                    <a:cubicBezTo>
                      <a:pt x="27578" y="29860"/>
                      <a:pt x="27198" y="29860"/>
                      <a:pt x="26722" y="29860"/>
                    </a:cubicBezTo>
                    <a:cubicBezTo>
                      <a:pt x="23964" y="29860"/>
                      <a:pt x="22158" y="31762"/>
                      <a:pt x="21777" y="34235"/>
                    </a:cubicBezTo>
                    <a:cubicBezTo>
                      <a:pt x="21682" y="34805"/>
                      <a:pt x="21207" y="37183"/>
                      <a:pt x="20636" y="40416"/>
                    </a:cubicBezTo>
                    <a:cubicBezTo>
                      <a:pt x="19210" y="47644"/>
                      <a:pt x="16547" y="61242"/>
                      <a:pt x="15311" y="67424"/>
                    </a:cubicBezTo>
                    <a:cubicBezTo>
                      <a:pt x="13123" y="66663"/>
                      <a:pt x="10841" y="65902"/>
                      <a:pt x="8464" y="65332"/>
                    </a:cubicBezTo>
                    <a:cubicBezTo>
                      <a:pt x="7037" y="64951"/>
                      <a:pt x="1617" y="63430"/>
                      <a:pt x="190" y="63049"/>
                    </a:cubicBezTo>
                    <a:cubicBezTo>
                      <a:pt x="95" y="63049"/>
                      <a:pt x="95" y="62954"/>
                      <a:pt x="0" y="62954"/>
                    </a:cubicBezTo>
                    <a:lnTo>
                      <a:pt x="9510" y="0"/>
                    </a:lnTo>
                    <a:cubicBezTo>
                      <a:pt x="10080" y="95"/>
                      <a:pt x="10746" y="285"/>
                      <a:pt x="11317" y="475"/>
                    </a:cubicBezTo>
                    <a:cubicBezTo>
                      <a:pt x="12077" y="666"/>
                      <a:pt x="12933" y="856"/>
                      <a:pt x="13694" y="1046"/>
                    </a:cubicBezTo>
                    <a:cubicBezTo>
                      <a:pt x="15216" y="1426"/>
                      <a:pt x="16547" y="1712"/>
                      <a:pt x="17973" y="2092"/>
                    </a:cubicBezTo>
                    <a:lnTo>
                      <a:pt x="16452" y="11031"/>
                    </a:lnTo>
                    <a:lnTo>
                      <a:pt x="16357" y="11602"/>
                    </a:lnTo>
                    <a:lnTo>
                      <a:pt x="16927" y="11792"/>
                    </a:lnTo>
                    <a:cubicBezTo>
                      <a:pt x="17688" y="11982"/>
                      <a:pt x="18544" y="12268"/>
                      <a:pt x="19400" y="12458"/>
                    </a:cubicBezTo>
                    <a:cubicBezTo>
                      <a:pt x="20161" y="12648"/>
                      <a:pt x="20826" y="12838"/>
                      <a:pt x="21587" y="13028"/>
                    </a:cubicBezTo>
                    <a:cubicBezTo>
                      <a:pt x="22443" y="13314"/>
                      <a:pt x="23299" y="13504"/>
                      <a:pt x="24155" y="13789"/>
                    </a:cubicBezTo>
                    <a:cubicBezTo>
                      <a:pt x="24820" y="14074"/>
                      <a:pt x="25581" y="14265"/>
                      <a:pt x="26247" y="14455"/>
                    </a:cubicBezTo>
                    <a:lnTo>
                      <a:pt x="26912" y="14645"/>
                    </a:lnTo>
                    <a:lnTo>
                      <a:pt x="27008" y="13979"/>
                    </a:lnTo>
                    <a:lnTo>
                      <a:pt x="28719" y="5135"/>
                    </a:lnTo>
                    <a:cubicBezTo>
                      <a:pt x="30146" y="5516"/>
                      <a:pt x="31477" y="5991"/>
                      <a:pt x="32808" y="6467"/>
                    </a:cubicBezTo>
                    <a:cubicBezTo>
                      <a:pt x="34235" y="6942"/>
                      <a:pt x="35661" y="7322"/>
                      <a:pt x="36993" y="7893"/>
                    </a:cubicBezTo>
                    <a:lnTo>
                      <a:pt x="35091" y="16927"/>
                    </a:lnTo>
                    <a:lnTo>
                      <a:pt x="34996" y="17498"/>
                    </a:lnTo>
                    <a:lnTo>
                      <a:pt x="35471" y="17688"/>
                    </a:lnTo>
                    <a:cubicBezTo>
                      <a:pt x="36137" y="17973"/>
                      <a:pt x="36802" y="18164"/>
                      <a:pt x="37373" y="18354"/>
                    </a:cubicBezTo>
                    <a:cubicBezTo>
                      <a:pt x="38229" y="18639"/>
                      <a:pt x="39085" y="18924"/>
                      <a:pt x="40036" y="19305"/>
                    </a:cubicBezTo>
                    <a:cubicBezTo>
                      <a:pt x="41557" y="19875"/>
                      <a:pt x="43079" y="20446"/>
                      <a:pt x="44505" y="21016"/>
                    </a:cubicBezTo>
                    <a:lnTo>
                      <a:pt x="45171" y="21302"/>
                    </a:lnTo>
                    <a:lnTo>
                      <a:pt x="45266" y="20541"/>
                    </a:lnTo>
                    <a:lnTo>
                      <a:pt x="47453" y="11792"/>
                    </a:lnTo>
                    <a:cubicBezTo>
                      <a:pt x="48785" y="12268"/>
                      <a:pt x="50021" y="12743"/>
                      <a:pt x="51447" y="13314"/>
                    </a:cubicBezTo>
                    <a:cubicBezTo>
                      <a:pt x="52779" y="13884"/>
                      <a:pt x="54205" y="14455"/>
                      <a:pt x="55537" y="15025"/>
                    </a:cubicBezTo>
                    <a:lnTo>
                      <a:pt x="39085" y="76933"/>
                    </a:lnTo>
                    <a:cubicBezTo>
                      <a:pt x="37088" y="75982"/>
                      <a:pt x="33569" y="74461"/>
                      <a:pt x="32523" y="73985"/>
                    </a:cubicBezTo>
                    <a:cubicBezTo>
                      <a:pt x="32428" y="73890"/>
                      <a:pt x="32238" y="73890"/>
                      <a:pt x="32048" y="73795"/>
                    </a:cubicBezTo>
                    <a:cubicBezTo>
                      <a:pt x="30241" y="73034"/>
                      <a:pt x="25866" y="71228"/>
                      <a:pt x="24630" y="70752"/>
                    </a:cubicBezTo>
                    <a:cubicBezTo>
                      <a:pt x="24535" y="70752"/>
                      <a:pt x="24440" y="70752"/>
                      <a:pt x="24440" y="70752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121" name="Frihåndsform: figur 120">
                <a:extLst>
                  <a:ext uri="{FF2B5EF4-FFF2-40B4-BE49-F238E27FC236}">
                    <a16:creationId xmlns:a16="http://schemas.microsoft.com/office/drawing/2014/main" id="{E99C3EF0-C306-448B-BC9B-EA3F387FCDD3}"/>
                  </a:ext>
                </a:extLst>
              </p:cNvPr>
              <p:cNvSpPr/>
              <p:nvPr/>
            </p:nvSpPr>
            <p:spPr>
              <a:xfrm>
                <a:off x="10177881" y="984347"/>
                <a:ext cx="53539" cy="17212"/>
              </a:xfrm>
              <a:custGeom>
                <a:avLst/>
                <a:gdLst>
                  <a:gd name="connsiteX0" fmla="*/ 53540 w 53539"/>
                  <a:gd name="connsiteY0" fmla="*/ 12838 h 17212"/>
                  <a:gd name="connsiteX1" fmla="*/ 46883 w 53539"/>
                  <a:gd name="connsiteY1" fmla="*/ 10556 h 17212"/>
                  <a:gd name="connsiteX2" fmla="*/ 36993 w 53539"/>
                  <a:gd name="connsiteY2" fmla="*/ 17213 h 17212"/>
                  <a:gd name="connsiteX3" fmla="*/ 26532 w 53539"/>
                  <a:gd name="connsiteY3" fmla="*/ 8654 h 17212"/>
                  <a:gd name="connsiteX4" fmla="*/ 16071 w 53539"/>
                  <a:gd name="connsiteY4" fmla="*/ 17213 h 17212"/>
                  <a:gd name="connsiteX5" fmla="*/ 6181 w 53539"/>
                  <a:gd name="connsiteY5" fmla="*/ 10556 h 17212"/>
                  <a:gd name="connsiteX6" fmla="*/ 0 w 53539"/>
                  <a:gd name="connsiteY6" fmla="*/ 12553 h 17212"/>
                  <a:gd name="connsiteX7" fmla="*/ 0 w 53539"/>
                  <a:gd name="connsiteY7" fmla="*/ 0 h 17212"/>
                  <a:gd name="connsiteX8" fmla="*/ 53444 w 53539"/>
                  <a:gd name="connsiteY8" fmla="*/ 0 h 17212"/>
                  <a:gd name="connsiteX9" fmla="*/ 53444 w 53539"/>
                  <a:gd name="connsiteY9" fmla="*/ 12838 h 172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3539" h="17212">
                    <a:moveTo>
                      <a:pt x="53540" y="12838"/>
                    </a:moveTo>
                    <a:cubicBezTo>
                      <a:pt x="51733" y="11412"/>
                      <a:pt x="49450" y="10556"/>
                      <a:pt x="46883" y="10556"/>
                    </a:cubicBezTo>
                    <a:cubicBezTo>
                      <a:pt x="42413" y="10556"/>
                      <a:pt x="38609" y="13314"/>
                      <a:pt x="36993" y="17213"/>
                    </a:cubicBezTo>
                    <a:cubicBezTo>
                      <a:pt x="36042" y="12363"/>
                      <a:pt x="31667" y="8654"/>
                      <a:pt x="26532" y="8654"/>
                    </a:cubicBezTo>
                    <a:cubicBezTo>
                      <a:pt x="21397" y="8654"/>
                      <a:pt x="17022" y="12363"/>
                      <a:pt x="16071" y="17213"/>
                    </a:cubicBezTo>
                    <a:cubicBezTo>
                      <a:pt x="14455" y="13314"/>
                      <a:pt x="10651" y="10556"/>
                      <a:pt x="6181" y="10556"/>
                    </a:cubicBezTo>
                    <a:cubicBezTo>
                      <a:pt x="3899" y="10556"/>
                      <a:pt x="1807" y="11317"/>
                      <a:pt x="0" y="12553"/>
                    </a:cubicBezTo>
                    <a:lnTo>
                      <a:pt x="0" y="0"/>
                    </a:lnTo>
                    <a:lnTo>
                      <a:pt x="53444" y="0"/>
                    </a:lnTo>
                    <a:lnTo>
                      <a:pt x="53444" y="12838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</p:grpSp>
        <p:sp>
          <p:nvSpPr>
            <p:cNvPr id="18" name="Frihåndsform: figur 17">
              <a:extLst>
                <a:ext uri="{FF2B5EF4-FFF2-40B4-BE49-F238E27FC236}">
                  <a16:creationId xmlns:a16="http://schemas.microsoft.com/office/drawing/2014/main" id="{EF7751C2-EE1E-459E-9E87-2A6ADE5FAE14}"/>
                </a:ext>
              </a:extLst>
            </p:cNvPr>
            <p:cNvSpPr/>
            <p:nvPr/>
          </p:nvSpPr>
          <p:spPr>
            <a:xfrm>
              <a:off x="10150874" y="810225"/>
              <a:ext cx="52493" cy="54300"/>
            </a:xfrm>
            <a:custGeom>
              <a:avLst/>
              <a:gdLst>
                <a:gd name="connsiteX0" fmla="*/ 52493 w 52493"/>
                <a:gd name="connsiteY0" fmla="*/ 51352 h 54300"/>
                <a:gd name="connsiteX1" fmla="*/ 49450 w 52493"/>
                <a:gd name="connsiteY1" fmla="*/ 54300 h 54300"/>
                <a:gd name="connsiteX2" fmla="*/ 47358 w 52493"/>
                <a:gd name="connsiteY2" fmla="*/ 52208 h 54300"/>
                <a:gd name="connsiteX3" fmla="*/ 0 w 52493"/>
                <a:gd name="connsiteY3" fmla="*/ 3043 h 54300"/>
                <a:gd name="connsiteX4" fmla="*/ 3043 w 52493"/>
                <a:gd name="connsiteY4" fmla="*/ 0 h 54300"/>
                <a:gd name="connsiteX5" fmla="*/ 50401 w 52493"/>
                <a:gd name="connsiteY5" fmla="*/ 49165 h 5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2493" h="54300">
                  <a:moveTo>
                    <a:pt x="52493" y="51352"/>
                  </a:moveTo>
                  <a:lnTo>
                    <a:pt x="49450" y="54300"/>
                  </a:lnTo>
                  <a:lnTo>
                    <a:pt x="47358" y="52208"/>
                  </a:lnTo>
                  <a:lnTo>
                    <a:pt x="0" y="3043"/>
                  </a:lnTo>
                  <a:lnTo>
                    <a:pt x="3043" y="0"/>
                  </a:lnTo>
                  <a:lnTo>
                    <a:pt x="50401" y="49165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grpSp>
          <p:nvGrpSpPr>
            <p:cNvPr id="19" name="dasdasda">
              <a:extLst>
                <a:ext uri="{FF2B5EF4-FFF2-40B4-BE49-F238E27FC236}">
                  <a16:creationId xmlns:a16="http://schemas.microsoft.com/office/drawing/2014/main" id="{E31EDB47-98A8-4313-9903-D711F183DCF1}"/>
                </a:ext>
              </a:extLst>
            </p:cNvPr>
            <p:cNvGrpSpPr/>
            <p:nvPr/>
          </p:nvGrpSpPr>
          <p:grpSpPr>
            <a:xfrm>
              <a:off x="10178642" y="627068"/>
              <a:ext cx="52778" cy="356137"/>
              <a:chOff x="10178642" y="627068"/>
              <a:chExt cx="52778" cy="356137"/>
            </a:xfrm>
            <a:solidFill>
              <a:srgbClr val="EBEBEB"/>
            </a:solidFill>
          </p:grpSpPr>
          <p:sp>
            <p:nvSpPr>
              <p:cNvPr id="116" name="Frihåndsform: figur 115">
                <a:extLst>
                  <a:ext uri="{FF2B5EF4-FFF2-40B4-BE49-F238E27FC236}">
                    <a16:creationId xmlns:a16="http://schemas.microsoft.com/office/drawing/2014/main" id="{8E9E98CC-E7A5-4374-99FE-312D7FD7E2DD}"/>
                  </a:ext>
                </a:extLst>
              </p:cNvPr>
              <p:cNvSpPr/>
              <p:nvPr/>
            </p:nvSpPr>
            <p:spPr>
              <a:xfrm>
                <a:off x="10178642" y="977690"/>
                <a:ext cx="52778" cy="5515"/>
              </a:xfrm>
              <a:custGeom>
                <a:avLst/>
                <a:gdLst>
                  <a:gd name="connsiteX0" fmla="*/ 7608 w 52778"/>
                  <a:gd name="connsiteY0" fmla="*/ 0 h 5515"/>
                  <a:gd name="connsiteX1" fmla="*/ 8559 w 52778"/>
                  <a:gd name="connsiteY1" fmla="*/ 0 h 5515"/>
                  <a:gd name="connsiteX2" fmla="*/ 43935 w 52778"/>
                  <a:gd name="connsiteY2" fmla="*/ 0 h 5515"/>
                  <a:gd name="connsiteX3" fmla="*/ 44886 w 52778"/>
                  <a:gd name="connsiteY3" fmla="*/ 0 h 5515"/>
                  <a:gd name="connsiteX4" fmla="*/ 45837 w 52778"/>
                  <a:gd name="connsiteY4" fmla="*/ 0 h 5515"/>
                  <a:gd name="connsiteX5" fmla="*/ 52779 w 52778"/>
                  <a:gd name="connsiteY5" fmla="*/ 2758 h 5515"/>
                  <a:gd name="connsiteX6" fmla="*/ 45837 w 52778"/>
                  <a:gd name="connsiteY6" fmla="*/ 5516 h 5515"/>
                  <a:gd name="connsiteX7" fmla="*/ 26342 w 52778"/>
                  <a:gd name="connsiteY7" fmla="*/ 5516 h 5515"/>
                  <a:gd name="connsiteX8" fmla="*/ 6847 w 52778"/>
                  <a:gd name="connsiteY8" fmla="*/ 5516 h 5515"/>
                  <a:gd name="connsiteX9" fmla="*/ 0 w 52778"/>
                  <a:gd name="connsiteY9" fmla="*/ 2758 h 5515"/>
                  <a:gd name="connsiteX10" fmla="*/ 6847 w 52778"/>
                  <a:gd name="connsiteY10" fmla="*/ 0 h 5515"/>
                  <a:gd name="connsiteX11" fmla="*/ 7608 w 52778"/>
                  <a:gd name="connsiteY11" fmla="*/ 0 h 55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52778" h="5515">
                    <a:moveTo>
                      <a:pt x="7608" y="0"/>
                    </a:moveTo>
                    <a:lnTo>
                      <a:pt x="8559" y="0"/>
                    </a:lnTo>
                    <a:lnTo>
                      <a:pt x="43935" y="0"/>
                    </a:lnTo>
                    <a:lnTo>
                      <a:pt x="44886" y="0"/>
                    </a:lnTo>
                    <a:lnTo>
                      <a:pt x="45837" y="0"/>
                    </a:lnTo>
                    <a:cubicBezTo>
                      <a:pt x="50782" y="0"/>
                      <a:pt x="52779" y="856"/>
                      <a:pt x="52779" y="2758"/>
                    </a:cubicBezTo>
                    <a:cubicBezTo>
                      <a:pt x="52779" y="4660"/>
                      <a:pt x="50782" y="5516"/>
                      <a:pt x="45837" y="5516"/>
                    </a:cubicBezTo>
                    <a:lnTo>
                      <a:pt x="26342" y="5516"/>
                    </a:lnTo>
                    <a:lnTo>
                      <a:pt x="6847" y="5516"/>
                    </a:lnTo>
                    <a:cubicBezTo>
                      <a:pt x="1902" y="5516"/>
                      <a:pt x="0" y="4660"/>
                      <a:pt x="0" y="2758"/>
                    </a:cubicBezTo>
                    <a:cubicBezTo>
                      <a:pt x="0" y="951"/>
                      <a:pt x="1902" y="0"/>
                      <a:pt x="6847" y="0"/>
                    </a:cubicBezTo>
                    <a:lnTo>
                      <a:pt x="7608" y="0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117" name="Frihåndsform: figur 116">
                <a:extLst>
                  <a:ext uri="{FF2B5EF4-FFF2-40B4-BE49-F238E27FC236}">
                    <a16:creationId xmlns:a16="http://schemas.microsoft.com/office/drawing/2014/main" id="{31C11CA7-4540-474D-AFAB-F3FF3C7AA110}"/>
                  </a:ext>
                </a:extLst>
              </p:cNvPr>
              <p:cNvSpPr/>
              <p:nvPr/>
            </p:nvSpPr>
            <p:spPr>
              <a:xfrm>
                <a:off x="10180734" y="627068"/>
                <a:ext cx="48594" cy="63810"/>
              </a:xfrm>
              <a:custGeom>
                <a:avLst/>
                <a:gdLst>
                  <a:gd name="connsiteX0" fmla="*/ 28624 w 48594"/>
                  <a:gd name="connsiteY0" fmla="*/ 62859 h 63810"/>
                  <a:gd name="connsiteX1" fmla="*/ 29100 w 48594"/>
                  <a:gd name="connsiteY1" fmla="*/ 27578 h 63810"/>
                  <a:gd name="connsiteX2" fmla="*/ 29100 w 48594"/>
                  <a:gd name="connsiteY2" fmla="*/ 27388 h 63810"/>
                  <a:gd name="connsiteX3" fmla="*/ 23869 w 48594"/>
                  <a:gd name="connsiteY3" fmla="*/ 22062 h 63810"/>
                  <a:gd name="connsiteX4" fmla="*/ 18544 w 48594"/>
                  <a:gd name="connsiteY4" fmla="*/ 27483 h 63810"/>
                  <a:gd name="connsiteX5" fmla="*/ 18734 w 48594"/>
                  <a:gd name="connsiteY5" fmla="*/ 43079 h 63810"/>
                  <a:gd name="connsiteX6" fmla="*/ 18829 w 48594"/>
                  <a:gd name="connsiteY6" fmla="*/ 62859 h 63810"/>
                  <a:gd name="connsiteX7" fmla="*/ 11602 w 48594"/>
                  <a:gd name="connsiteY7" fmla="*/ 63239 h 63810"/>
                  <a:gd name="connsiteX8" fmla="*/ 3614 w 48594"/>
                  <a:gd name="connsiteY8" fmla="*/ 63810 h 63810"/>
                  <a:gd name="connsiteX9" fmla="*/ 0 w 48594"/>
                  <a:gd name="connsiteY9" fmla="*/ 1046 h 63810"/>
                  <a:gd name="connsiteX10" fmla="*/ 8749 w 48594"/>
                  <a:gd name="connsiteY10" fmla="*/ 475 h 63810"/>
                  <a:gd name="connsiteX11" fmla="*/ 9129 w 48594"/>
                  <a:gd name="connsiteY11" fmla="*/ 9415 h 63810"/>
                  <a:gd name="connsiteX12" fmla="*/ 9129 w 48594"/>
                  <a:gd name="connsiteY12" fmla="*/ 9985 h 63810"/>
                  <a:gd name="connsiteX13" fmla="*/ 9700 w 48594"/>
                  <a:gd name="connsiteY13" fmla="*/ 9890 h 63810"/>
                  <a:gd name="connsiteX14" fmla="*/ 12363 w 48594"/>
                  <a:gd name="connsiteY14" fmla="*/ 9795 h 63810"/>
                  <a:gd name="connsiteX15" fmla="*/ 19400 w 48594"/>
                  <a:gd name="connsiteY15" fmla="*/ 9605 h 63810"/>
                  <a:gd name="connsiteX16" fmla="*/ 19970 w 48594"/>
                  <a:gd name="connsiteY16" fmla="*/ 9605 h 63810"/>
                  <a:gd name="connsiteX17" fmla="*/ 19970 w 48594"/>
                  <a:gd name="connsiteY17" fmla="*/ 9129 h 63810"/>
                  <a:gd name="connsiteX18" fmla="*/ 19875 w 48594"/>
                  <a:gd name="connsiteY18" fmla="*/ 95 h 63810"/>
                  <a:gd name="connsiteX19" fmla="*/ 21777 w 48594"/>
                  <a:gd name="connsiteY19" fmla="*/ 0 h 63810"/>
                  <a:gd name="connsiteX20" fmla="*/ 26722 w 48594"/>
                  <a:gd name="connsiteY20" fmla="*/ 0 h 63810"/>
                  <a:gd name="connsiteX21" fmla="*/ 28624 w 48594"/>
                  <a:gd name="connsiteY21" fmla="*/ 95 h 63810"/>
                  <a:gd name="connsiteX22" fmla="*/ 28529 w 48594"/>
                  <a:gd name="connsiteY22" fmla="*/ 9129 h 63810"/>
                  <a:gd name="connsiteX23" fmla="*/ 28529 w 48594"/>
                  <a:gd name="connsiteY23" fmla="*/ 9700 h 63810"/>
                  <a:gd name="connsiteX24" fmla="*/ 29100 w 48594"/>
                  <a:gd name="connsiteY24" fmla="*/ 9700 h 63810"/>
                  <a:gd name="connsiteX25" fmla="*/ 36042 w 48594"/>
                  <a:gd name="connsiteY25" fmla="*/ 9890 h 63810"/>
                  <a:gd name="connsiteX26" fmla="*/ 38895 w 48594"/>
                  <a:gd name="connsiteY26" fmla="*/ 9985 h 63810"/>
                  <a:gd name="connsiteX27" fmla="*/ 39465 w 48594"/>
                  <a:gd name="connsiteY27" fmla="*/ 10080 h 63810"/>
                  <a:gd name="connsiteX28" fmla="*/ 39465 w 48594"/>
                  <a:gd name="connsiteY28" fmla="*/ 9415 h 63810"/>
                  <a:gd name="connsiteX29" fmla="*/ 39750 w 48594"/>
                  <a:gd name="connsiteY29" fmla="*/ 475 h 63810"/>
                  <a:gd name="connsiteX30" fmla="*/ 48595 w 48594"/>
                  <a:gd name="connsiteY30" fmla="*/ 1046 h 63810"/>
                  <a:gd name="connsiteX31" fmla="*/ 45076 w 48594"/>
                  <a:gd name="connsiteY31" fmla="*/ 63810 h 63810"/>
                  <a:gd name="connsiteX32" fmla="*/ 37278 w 48594"/>
                  <a:gd name="connsiteY32" fmla="*/ 63239 h 63810"/>
                  <a:gd name="connsiteX33" fmla="*/ 28624 w 48594"/>
                  <a:gd name="connsiteY33" fmla="*/ 62859 h 638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48594" h="63810">
                    <a:moveTo>
                      <a:pt x="28624" y="62859"/>
                    </a:moveTo>
                    <a:cubicBezTo>
                      <a:pt x="28624" y="54586"/>
                      <a:pt x="29100" y="29575"/>
                      <a:pt x="29100" y="27578"/>
                    </a:cubicBezTo>
                    <a:lnTo>
                      <a:pt x="29100" y="27388"/>
                    </a:lnTo>
                    <a:cubicBezTo>
                      <a:pt x="29100" y="24535"/>
                      <a:pt x="27198" y="22062"/>
                      <a:pt x="23869" y="22062"/>
                    </a:cubicBezTo>
                    <a:cubicBezTo>
                      <a:pt x="20446" y="22062"/>
                      <a:pt x="18544" y="24535"/>
                      <a:pt x="18544" y="27483"/>
                    </a:cubicBezTo>
                    <a:cubicBezTo>
                      <a:pt x="18544" y="28529"/>
                      <a:pt x="18639" y="35566"/>
                      <a:pt x="18734" y="43079"/>
                    </a:cubicBezTo>
                    <a:cubicBezTo>
                      <a:pt x="18829" y="49926"/>
                      <a:pt x="18829" y="58770"/>
                      <a:pt x="18829" y="62859"/>
                    </a:cubicBezTo>
                    <a:cubicBezTo>
                      <a:pt x="16357" y="62954"/>
                      <a:pt x="13979" y="63049"/>
                      <a:pt x="11602" y="63239"/>
                    </a:cubicBezTo>
                    <a:cubicBezTo>
                      <a:pt x="10270" y="63335"/>
                      <a:pt x="5516" y="63620"/>
                      <a:pt x="3614" y="63810"/>
                    </a:cubicBezTo>
                    <a:lnTo>
                      <a:pt x="0" y="1046"/>
                    </a:lnTo>
                    <a:cubicBezTo>
                      <a:pt x="1997" y="951"/>
                      <a:pt x="6752" y="571"/>
                      <a:pt x="8749" y="475"/>
                    </a:cubicBezTo>
                    <a:lnTo>
                      <a:pt x="9129" y="9415"/>
                    </a:lnTo>
                    <a:lnTo>
                      <a:pt x="9129" y="9985"/>
                    </a:lnTo>
                    <a:lnTo>
                      <a:pt x="9700" y="9890"/>
                    </a:lnTo>
                    <a:cubicBezTo>
                      <a:pt x="10175" y="9890"/>
                      <a:pt x="11221" y="9890"/>
                      <a:pt x="12363" y="9795"/>
                    </a:cubicBezTo>
                    <a:cubicBezTo>
                      <a:pt x="14930" y="9700"/>
                      <a:pt x="18259" y="9605"/>
                      <a:pt x="19400" y="9605"/>
                    </a:cubicBezTo>
                    <a:lnTo>
                      <a:pt x="19970" y="9605"/>
                    </a:lnTo>
                    <a:lnTo>
                      <a:pt x="19970" y="9129"/>
                    </a:lnTo>
                    <a:lnTo>
                      <a:pt x="19875" y="95"/>
                    </a:lnTo>
                    <a:cubicBezTo>
                      <a:pt x="20446" y="95"/>
                      <a:pt x="21111" y="95"/>
                      <a:pt x="21777" y="0"/>
                    </a:cubicBezTo>
                    <a:lnTo>
                      <a:pt x="26722" y="0"/>
                    </a:lnTo>
                    <a:cubicBezTo>
                      <a:pt x="27388" y="95"/>
                      <a:pt x="28054" y="95"/>
                      <a:pt x="28624" y="95"/>
                    </a:cubicBezTo>
                    <a:lnTo>
                      <a:pt x="28529" y="9129"/>
                    </a:lnTo>
                    <a:lnTo>
                      <a:pt x="28529" y="9700"/>
                    </a:lnTo>
                    <a:lnTo>
                      <a:pt x="29100" y="9700"/>
                    </a:lnTo>
                    <a:cubicBezTo>
                      <a:pt x="30241" y="9700"/>
                      <a:pt x="33379" y="9795"/>
                      <a:pt x="36042" y="9890"/>
                    </a:cubicBezTo>
                    <a:cubicBezTo>
                      <a:pt x="37278" y="9985"/>
                      <a:pt x="38324" y="9985"/>
                      <a:pt x="38895" y="9985"/>
                    </a:cubicBezTo>
                    <a:lnTo>
                      <a:pt x="39465" y="10080"/>
                    </a:lnTo>
                    <a:lnTo>
                      <a:pt x="39465" y="9415"/>
                    </a:lnTo>
                    <a:lnTo>
                      <a:pt x="39750" y="475"/>
                    </a:lnTo>
                    <a:cubicBezTo>
                      <a:pt x="41843" y="571"/>
                      <a:pt x="46502" y="951"/>
                      <a:pt x="48595" y="1046"/>
                    </a:cubicBezTo>
                    <a:lnTo>
                      <a:pt x="45076" y="63810"/>
                    </a:lnTo>
                    <a:cubicBezTo>
                      <a:pt x="43079" y="63620"/>
                      <a:pt x="38514" y="63335"/>
                      <a:pt x="37278" y="63239"/>
                    </a:cubicBezTo>
                    <a:cubicBezTo>
                      <a:pt x="34425" y="63049"/>
                      <a:pt x="31572" y="62954"/>
                      <a:pt x="28624" y="62859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118" name="Frihåndsform: figur 117">
                <a:extLst>
                  <a:ext uri="{FF2B5EF4-FFF2-40B4-BE49-F238E27FC236}">
                    <a16:creationId xmlns:a16="http://schemas.microsoft.com/office/drawing/2014/main" id="{AD99C747-B41A-4549-8FD4-76790291991F}"/>
                  </a:ext>
                </a:extLst>
              </p:cNvPr>
              <p:cNvSpPr/>
              <p:nvPr/>
            </p:nvSpPr>
            <p:spPr>
              <a:xfrm>
                <a:off x="10181020" y="971319"/>
                <a:ext cx="47928" cy="5420"/>
              </a:xfrm>
              <a:custGeom>
                <a:avLst/>
                <a:gdLst>
                  <a:gd name="connsiteX0" fmla="*/ 41652 w 47928"/>
                  <a:gd name="connsiteY0" fmla="*/ 5421 h 5420"/>
                  <a:gd name="connsiteX1" fmla="*/ 6276 w 47928"/>
                  <a:gd name="connsiteY1" fmla="*/ 5421 h 5420"/>
                  <a:gd name="connsiteX2" fmla="*/ 0 w 47928"/>
                  <a:gd name="connsiteY2" fmla="*/ 2663 h 5420"/>
                  <a:gd name="connsiteX3" fmla="*/ 6276 w 47928"/>
                  <a:gd name="connsiteY3" fmla="*/ 0 h 5420"/>
                  <a:gd name="connsiteX4" fmla="*/ 23964 w 47928"/>
                  <a:gd name="connsiteY4" fmla="*/ 0 h 5420"/>
                  <a:gd name="connsiteX5" fmla="*/ 41652 w 47928"/>
                  <a:gd name="connsiteY5" fmla="*/ 0 h 5420"/>
                  <a:gd name="connsiteX6" fmla="*/ 47929 w 47928"/>
                  <a:gd name="connsiteY6" fmla="*/ 2663 h 5420"/>
                  <a:gd name="connsiteX7" fmla="*/ 41652 w 47928"/>
                  <a:gd name="connsiteY7" fmla="*/ 5421 h 54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7928" h="5420">
                    <a:moveTo>
                      <a:pt x="41652" y="5421"/>
                    </a:moveTo>
                    <a:lnTo>
                      <a:pt x="6276" y="5421"/>
                    </a:lnTo>
                    <a:cubicBezTo>
                      <a:pt x="1807" y="5421"/>
                      <a:pt x="0" y="4565"/>
                      <a:pt x="0" y="2663"/>
                    </a:cubicBezTo>
                    <a:cubicBezTo>
                      <a:pt x="0" y="856"/>
                      <a:pt x="1807" y="0"/>
                      <a:pt x="6276" y="0"/>
                    </a:cubicBezTo>
                    <a:lnTo>
                      <a:pt x="23964" y="0"/>
                    </a:lnTo>
                    <a:lnTo>
                      <a:pt x="41652" y="0"/>
                    </a:lnTo>
                    <a:cubicBezTo>
                      <a:pt x="46027" y="0"/>
                      <a:pt x="47929" y="856"/>
                      <a:pt x="47929" y="2663"/>
                    </a:cubicBezTo>
                    <a:cubicBezTo>
                      <a:pt x="47834" y="4565"/>
                      <a:pt x="46027" y="5421"/>
                      <a:pt x="41652" y="5421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</p:grpSp>
        <p:sp>
          <p:nvSpPr>
            <p:cNvPr id="20" name="Frihåndsform: figur 19">
              <a:extLst>
                <a:ext uri="{FF2B5EF4-FFF2-40B4-BE49-F238E27FC236}">
                  <a16:creationId xmlns:a16="http://schemas.microsoft.com/office/drawing/2014/main" id="{C395FBED-19F0-4CE6-871E-1CF9A5550C4F}"/>
                </a:ext>
              </a:extLst>
            </p:cNvPr>
            <p:cNvSpPr/>
            <p:nvPr/>
          </p:nvSpPr>
          <p:spPr>
            <a:xfrm>
              <a:off x="10185489" y="870896"/>
              <a:ext cx="38704" cy="99281"/>
            </a:xfrm>
            <a:custGeom>
              <a:avLst/>
              <a:gdLst>
                <a:gd name="connsiteX0" fmla="*/ 2853 w 38704"/>
                <a:gd name="connsiteY0" fmla="*/ 18449 h 99281"/>
                <a:gd name="connsiteX1" fmla="*/ 19970 w 38704"/>
                <a:gd name="connsiteY1" fmla="*/ 0 h 99281"/>
                <a:gd name="connsiteX2" fmla="*/ 23109 w 38704"/>
                <a:gd name="connsiteY2" fmla="*/ 3138 h 99281"/>
                <a:gd name="connsiteX3" fmla="*/ 35471 w 38704"/>
                <a:gd name="connsiteY3" fmla="*/ 15976 h 99281"/>
                <a:gd name="connsiteX4" fmla="*/ 38704 w 38704"/>
                <a:gd name="connsiteY4" fmla="*/ 99281 h 99281"/>
                <a:gd name="connsiteX5" fmla="*/ 0 w 38704"/>
                <a:gd name="connsiteY5" fmla="*/ 99281 h 9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8704" h="99281">
                  <a:moveTo>
                    <a:pt x="2853" y="18449"/>
                  </a:moveTo>
                  <a:lnTo>
                    <a:pt x="19970" y="0"/>
                  </a:lnTo>
                  <a:lnTo>
                    <a:pt x="23109" y="3138"/>
                  </a:lnTo>
                  <a:lnTo>
                    <a:pt x="35471" y="15976"/>
                  </a:lnTo>
                  <a:lnTo>
                    <a:pt x="38704" y="99281"/>
                  </a:lnTo>
                  <a:lnTo>
                    <a:pt x="0" y="99281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grpSp>
          <p:nvGrpSpPr>
            <p:cNvPr id="21" name="dasdasda">
              <a:extLst>
                <a:ext uri="{FF2B5EF4-FFF2-40B4-BE49-F238E27FC236}">
                  <a16:creationId xmlns:a16="http://schemas.microsoft.com/office/drawing/2014/main" id="{ADFAF3BC-4162-4E4E-9DFC-236CAE20F720}"/>
                </a:ext>
              </a:extLst>
            </p:cNvPr>
            <p:cNvGrpSpPr/>
            <p:nvPr/>
          </p:nvGrpSpPr>
          <p:grpSpPr>
            <a:xfrm>
              <a:off x="10145644" y="656072"/>
              <a:ext cx="118395" cy="249724"/>
              <a:chOff x="10145644" y="656072"/>
              <a:chExt cx="118395" cy="249724"/>
            </a:xfrm>
            <a:solidFill>
              <a:srgbClr val="EBEBEB"/>
            </a:solidFill>
          </p:grpSpPr>
          <p:sp>
            <p:nvSpPr>
              <p:cNvPr id="113" name="Frihåndsform: figur 112">
                <a:extLst>
                  <a:ext uri="{FF2B5EF4-FFF2-40B4-BE49-F238E27FC236}">
                    <a16:creationId xmlns:a16="http://schemas.microsoft.com/office/drawing/2014/main" id="{C13728D1-C9DB-4194-88F0-81B50DC91A62}"/>
                  </a:ext>
                </a:extLst>
              </p:cNvPr>
              <p:cNvSpPr/>
              <p:nvPr/>
            </p:nvSpPr>
            <p:spPr>
              <a:xfrm>
                <a:off x="10145644" y="656072"/>
                <a:ext cx="37277" cy="40511"/>
              </a:xfrm>
              <a:custGeom>
                <a:avLst/>
                <a:gdLst>
                  <a:gd name="connsiteX0" fmla="*/ 0 w 37277"/>
                  <a:gd name="connsiteY0" fmla="*/ 6086 h 40511"/>
                  <a:gd name="connsiteX1" fmla="*/ 35281 w 37277"/>
                  <a:gd name="connsiteY1" fmla="*/ 0 h 40511"/>
                  <a:gd name="connsiteX2" fmla="*/ 37278 w 37277"/>
                  <a:gd name="connsiteY2" fmla="*/ 34901 h 40511"/>
                  <a:gd name="connsiteX3" fmla="*/ 5135 w 37277"/>
                  <a:gd name="connsiteY3" fmla="*/ 40511 h 40511"/>
                  <a:gd name="connsiteX4" fmla="*/ 0 w 37277"/>
                  <a:gd name="connsiteY4" fmla="*/ 6086 h 405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277" h="40511">
                    <a:moveTo>
                      <a:pt x="0" y="6086"/>
                    </a:moveTo>
                    <a:cubicBezTo>
                      <a:pt x="10936" y="3423"/>
                      <a:pt x="22823" y="1236"/>
                      <a:pt x="35281" y="0"/>
                    </a:cubicBezTo>
                    <a:lnTo>
                      <a:pt x="37278" y="34901"/>
                    </a:lnTo>
                    <a:cubicBezTo>
                      <a:pt x="26247" y="35947"/>
                      <a:pt x="15501" y="37849"/>
                      <a:pt x="5135" y="40511"/>
                    </a:cubicBezTo>
                    <a:lnTo>
                      <a:pt x="0" y="6086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114" name="Frihåndsform: figur 113">
                <a:extLst>
                  <a:ext uri="{FF2B5EF4-FFF2-40B4-BE49-F238E27FC236}">
                    <a16:creationId xmlns:a16="http://schemas.microsoft.com/office/drawing/2014/main" id="{E7544B1E-F9B5-4AE3-802F-B9C9B6377EEB}"/>
                  </a:ext>
                </a:extLst>
              </p:cNvPr>
              <p:cNvSpPr/>
              <p:nvPr/>
            </p:nvSpPr>
            <p:spPr>
              <a:xfrm>
                <a:off x="10206125" y="867092"/>
                <a:ext cx="37373" cy="38704"/>
              </a:xfrm>
              <a:custGeom>
                <a:avLst/>
                <a:gdLst>
                  <a:gd name="connsiteX0" fmla="*/ 0 w 37373"/>
                  <a:gd name="connsiteY0" fmla="*/ 3138 h 38704"/>
                  <a:gd name="connsiteX1" fmla="*/ 2948 w 37373"/>
                  <a:gd name="connsiteY1" fmla="*/ 0 h 38704"/>
                  <a:gd name="connsiteX2" fmla="*/ 6371 w 37373"/>
                  <a:gd name="connsiteY2" fmla="*/ 3423 h 38704"/>
                  <a:gd name="connsiteX3" fmla="*/ 37373 w 37373"/>
                  <a:gd name="connsiteY3" fmla="*/ 35661 h 38704"/>
                  <a:gd name="connsiteX4" fmla="*/ 35756 w 37373"/>
                  <a:gd name="connsiteY4" fmla="*/ 37088 h 38704"/>
                  <a:gd name="connsiteX5" fmla="*/ 34235 w 37373"/>
                  <a:gd name="connsiteY5" fmla="*/ 38704 h 38704"/>
                  <a:gd name="connsiteX6" fmla="*/ 3043 w 37373"/>
                  <a:gd name="connsiteY6" fmla="*/ 6371 h 38704"/>
                  <a:gd name="connsiteX7" fmla="*/ 0 w 37373"/>
                  <a:gd name="connsiteY7" fmla="*/ 3138 h 38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7373" h="38704">
                    <a:moveTo>
                      <a:pt x="0" y="3138"/>
                    </a:moveTo>
                    <a:lnTo>
                      <a:pt x="2948" y="0"/>
                    </a:lnTo>
                    <a:lnTo>
                      <a:pt x="6371" y="3423"/>
                    </a:lnTo>
                    <a:lnTo>
                      <a:pt x="37373" y="35661"/>
                    </a:lnTo>
                    <a:cubicBezTo>
                      <a:pt x="36802" y="36042"/>
                      <a:pt x="36327" y="36517"/>
                      <a:pt x="35756" y="37088"/>
                    </a:cubicBezTo>
                    <a:cubicBezTo>
                      <a:pt x="35186" y="37658"/>
                      <a:pt x="34710" y="38134"/>
                      <a:pt x="34235" y="38704"/>
                    </a:cubicBezTo>
                    <a:lnTo>
                      <a:pt x="3043" y="6371"/>
                    </a:lnTo>
                    <a:lnTo>
                      <a:pt x="0" y="3138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115" name="Frihåndsform: figur 114">
                <a:extLst>
                  <a:ext uri="{FF2B5EF4-FFF2-40B4-BE49-F238E27FC236}">
                    <a16:creationId xmlns:a16="http://schemas.microsoft.com/office/drawing/2014/main" id="{15C03407-49B6-4899-8EA4-A03A7BF171CB}"/>
                  </a:ext>
                </a:extLst>
              </p:cNvPr>
              <p:cNvSpPr/>
              <p:nvPr/>
            </p:nvSpPr>
            <p:spPr>
              <a:xfrm>
                <a:off x="10227142" y="656168"/>
                <a:ext cx="36897" cy="40321"/>
              </a:xfrm>
              <a:custGeom>
                <a:avLst/>
                <a:gdLst>
                  <a:gd name="connsiteX0" fmla="*/ 1997 w 36897"/>
                  <a:gd name="connsiteY0" fmla="*/ 0 h 40321"/>
                  <a:gd name="connsiteX1" fmla="*/ 36898 w 36897"/>
                  <a:gd name="connsiteY1" fmla="*/ 5896 h 40321"/>
                  <a:gd name="connsiteX2" fmla="*/ 31762 w 36897"/>
                  <a:gd name="connsiteY2" fmla="*/ 40321 h 40321"/>
                  <a:gd name="connsiteX3" fmla="*/ 0 w 36897"/>
                  <a:gd name="connsiteY3" fmla="*/ 34805 h 40321"/>
                  <a:gd name="connsiteX4" fmla="*/ 1997 w 36897"/>
                  <a:gd name="connsiteY4" fmla="*/ 0 h 403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897" h="40321">
                    <a:moveTo>
                      <a:pt x="1997" y="0"/>
                    </a:moveTo>
                    <a:cubicBezTo>
                      <a:pt x="14265" y="1141"/>
                      <a:pt x="26057" y="3423"/>
                      <a:pt x="36898" y="5896"/>
                    </a:cubicBezTo>
                    <a:lnTo>
                      <a:pt x="31762" y="40321"/>
                    </a:lnTo>
                    <a:cubicBezTo>
                      <a:pt x="21397" y="37753"/>
                      <a:pt x="10841" y="35852"/>
                      <a:pt x="0" y="34805"/>
                    </a:cubicBezTo>
                    <a:lnTo>
                      <a:pt x="1997" y="0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</p:grpSp>
        <p:sp>
          <p:nvSpPr>
            <p:cNvPr id="22" name="Frihåndsform: figur 21">
              <a:extLst>
                <a:ext uri="{FF2B5EF4-FFF2-40B4-BE49-F238E27FC236}">
                  <a16:creationId xmlns:a16="http://schemas.microsoft.com/office/drawing/2014/main" id="{4C2A5A61-CA63-412E-B959-B2BE250AAD8F}"/>
                </a:ext>
              </a:extLst>
            </p:cNvPr>
            <p:cNvSpPr/>
            <p:nvPr/>
          </p:nvSpPr>
          <p:spPr>
            <a:xfrm>
              <a:off x="10133566" y="814979"/>
              <a:ext cx="35851" cy="36041"/>
            </a:xfrm>
            <a:custGeom>
              <a:avLst/>
              <a:gdLst>
                <a:gd name="connsiteX0" fmla="*/ 35852 w 35851"/>
                <a:gd name="connsiteY0" fmla="*/ 19114 h 36041"/>
                <a:gd name="connsiteX1" fmla="*/ 18354 w 35851"/>
                <a:gd name="connsiteY1" fmla="*/ 36042 h 36041"/>
                <a:gd name="connsiteX2" fmla="*/ 10746 w 35851"/>
                <a:gd name="connsiteY2" fmla="*/ 28054 h 36041"/>
                <a:gd name="connsiteX3" fmla="*/ 15976 w 35851"/>
                <a:gd name="connsiteY3" fmla="*/ 23013 h 36041"/>
                <a:gd name="connsiteX4" fmla="*/ 20541 w 35851"/>
                <a:gd name="connsiteY4" fmla="*/ 27768 h 36041"/>
                <a:gd name="connsiteX5" fmla="*/ 23774 w 35851"/>
                <a:gd name="connsiteY5" fmla="*/ 24630 h 36041"/>
                <a:gd name="connsiteX6" fmla="*/ 19210 w 35851"/>
                <a:gd name="connsiteY6" fmla="*/ 19875 h 36041"/>
                <a:gd name="connsiteX7" fmla="*/ 24915 w 35851"/>
                <a:gd name="connsiteY7" fmla="*/ 14360 h 36041"/>
                <a:gd name="connsiteX8" fmla="*/ 21872 w 35851"/>
                <a:gd name="connsiteY8" fmla="*/ 11126 h 36041"/>
                <a:gd name="connsiteX9" fmla="*/ 16071 w 35851"/>
                <a:gd name="connsiteY9" fmla="*/ 16737 h 36041"/>
                <a:gd name="connsiteX10" fmla="*/ 11507 w 35851"/>
                <a:gd name="connsiteY10" fmla="*/ 11982 h 36041"/>
                <a:gd name="connsiteX11" fmla="*/ 8273 w 35851"/>
                <a:gd name="connsiteY11" fmla="*/ 15120 h 36041"/>
                <a:gd name="connsiteX12" fmla="*/ 12838 w 35851"/>
                <a:gd name="connsiteY12" fmla="*/ 19875 h 36041"/>
                <a:gd name="connsiteX13" fmla="*/ 7608 w 35851"/>
                <a:gd name="connsiteY13" fmla="*/ 24915 h 36041"/>
                <a:gd name="connsiteX14" fmla="*/ 0 w 35851"/>
                <a:gd name="connsiteY14" fmla="*/ 16927 h 36041"/>
                <a:gd name="connsiteX15" fmla="*/ 17403 w 35851"/>
                <a:gd name="connsiteY15" fmla="*/ 0 h 36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5851" h="36041">
                  <a:moveTo>
                    <a:pt x="35852" y="19114"/>
                  </a:moveTo>
                  <a:lnTo>
                    <a:pt x="18354" y="36042"/>
                  </a:lnTo>
                  <a:lnTo>
                    <a:pt x="10746" y="28054"/>
                  </a:lnTo>
                  <a:lnTo>
                    <a:pt x="15976" y="23013"/>
                  </a:lnTo>
                  <a:lnTo>
                    <a:pt x="20541" y="27768"/>
                  </a:lnTo>
                  <a:lnTo>
                    <a:pt x="23774" y="24630"/>
                  </a:lnTo>
                  <a:lnTo>
                    <a:pt x="19210" y="19875"/>
                  </a:lnTo>
                  <a:lnTo>
                    <a:pt x="24915" y="14360"/>
                  </a:lnTo>
                  <a:lnTo>
                    <a:pt x="21872" y="11126"/>
                  </a:lnTo>
                  <a:lnTo>
                    <a:pt x="16071" y="16737"/>
                  </a:lnTo>
                  <a:lnTo>
                    <a:pt x="11507" y="11982"/>
                  </a:lnTo>
                  <a:lnTo>
                    <a:pt x="8273" y="15120"/>
                  </a:lnTo>
                  <a:lnTo>
                    <a:pt x="12838" y="19875"/>
                  </a:lnTo>
                  <a:lnTo>
                    <a:pt x="7608" y="24915"/>
                  </a:lnTo>
                  <a:lnTo>
                    <a:pt x="0" y="16927"/>
                  </a:lnTo>
                  <a:lnTo>
                    <a:pt x="17403" y="0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23" name="Frihåndsform: figur 22">
              <a:extLst>
                <a:ext uri="{FF2B5EF4-FFF2-40B4-BE49-F238E27FC236}">
                  <a16:creationId xmlns:a16="http://schemas.microsoft.com/office/drawing/2014/main" id="{95CCBB24-E4E1-40A3-AA1F-D72BDBE058E3}"/>
                </a:ext>
              </a:extLst>
            </p:cNvPr>
            <p:cNvSpPr/>
            <p:nvPr/>
          </p:nvSpPr>
          <p:spPr>
            <a:xfrm>
              <a:off x="10187867" y="809844"/>
              <a:ext cx="34044" cy="5420"/>
            </a:xfrm>
            <a:custGeom>
              <a:avLst/>
              <a:gdLst>
                <a:gd name="connsiteX0" fmla="*/ 28244 w 34044"/>
                <a:gd name="connsiteY0" fmla="*/ 0 h 5420"/>
                <a:gd name="connsiteX1" fmla="*/ 34045 w 34044"/>
                <a:gd name="connsiteY1" fmla="*/ 2853 h 5420"/>
                <a:gd name="connsiteX2" fmla="*/ 31097 w 34044"/>
                <a:gd name="connsiteY2" fmla="*/ 5421 h 5420"/>
                <a:gd name="connsiteX3" fmla="*/ 3043 w 34044"/>
                <a:gd name="connsiteY3" fmla="*/ 5421 h 5420"/>
                <a:gd name="connsiteX4" fmla="*/ 0 w 34044"/>
                <a:gd name="connsiteY4" fmla="*/ 2853 h 5420"/>
                <a:gd name="connsiteX5" fmla="*/ 5801 w 34044"/>
                <a:gd name="connsiteY5" fmla="*/ 0 h 5420"/>
                <a:gd name="connsiteX6" fmla="*/ 28244 w 34044"/>
                <a:gd name="connsiteY6" fmla="*/ 0 h 5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4044" h="5420">
                  <a:moveTo>
                    <a:pt x="28244" y="0"/>
                  </a:moveTo>
                  <a:cubicBezTo>
                    <a:pt x="32713" y="0"/>
                    <a:pt x="34045" y="1046"/>
                    <a:pt x="34045" y="2853"/>
                  </a:cubicBezTo>
                  <a:cubicBezTo>
                    <a:pt x="34045" y="4184"/>
                    <a:pt x="33284" y="5040"/>
                    <a:pt x="31097" y="5421"/>
                  </a:cubicBezTo>
                  <a:lnTo>
                    <a:pt x="3043" y="5421"/>
                  </a:lnTo>
                  <a:cubicBezTo>
                    <a:pt x="856" y="5040"/>
                    <a:pt x="0" y="4184"/>
                    <a:pt x="0" y="2853"/>
                  </a:cubicBezTo>
                  <a:cubicBezTo>
                    <a:pt x="0" y="1046"/>
                    <a:pt x="1426" y="0"/>
                    <a:pt x="5801" y="0"/>
                  </a:cubicBezTo>
                  <a:lnTo>
                    <a:pt x="28244" y="0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24" name="Frihåndsform: figur 23">
              <a:extLst>
                <a:ext uri="{FF2B5EF4-FFF2-40B4-BE49-F238E27FC236}">
                  <a16:creationId xmlns:a16="http://schemas.microsoft.com/office/drawing/2014/main" id="{F91C221A-E5B8-4AC3-822D-DA33FBF776F5}"/>
                </a:ext>
              </a:extLst>
            </p:cNvPr>
            <p:cNvSpPr/>
            <p:nvPr/>
          </p:nvSpPr>
          <p:spPr>
            <a:xfrm>
              <a:off x="10189769" y="816121"/>
              <a:ext cx="29575" cy="44790"/>
            </a:xfrm>
            <a:custGeom>
              <a:avLst/>
              <a:gdLst>
                <a:gd name="connsiteX0" fmla="*/ 29575 w 29575"/>
                <a:gd name="connsiteY0" fmla="*/ 29480 h 44790"/>
                <a:gd name="connsiteX1" fmla="*/ 14360 w 29575"/>
                <a:gd name="connsiteY1" fmla="*/ 44791 h 44790"/>
                <a:gd name="connsiteX2" fmla="*/ 12267 w 29575"/>
                <a:gd name="connsiteY2" fmla="*/ 42603 h 44790"/>
                <a:gd name="connsiteX3" fmla="*/ 0 w 29575"/>
                <a:gd name="connsiteY3" fmla="*/ 29860 h 44790"/>
                <a:gd name="connsiteX4" fmla="*/ 1046 w 29575"/>
                <a:gd name="connsiteY4" fmla="*/ 0 h 44790"/>
                <a:gd name="connsiteX5" fmla="*/ 28434 w 29575"/>
                <a:gd name="connsiteY5" fmla="*/ 95 h 44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575" h="44790">
                  <a:moveTo>
                    <a:pt x="29575" y="29480"/>
                  </a:moveTo>
                  <a:lnTo>
                    <a:pt x="14360" y="44791"/>
                  </a:lnTo>
                  <a:lnTo>
                    <a:pt x="12267" y="42603"/>
                  </a:lnTo>
                  <a:lnTo>
                    <a:pt x="0" y="29860"/>
                  </a:lnTo>
                  <a:lnTo>
                    <a:pt x="1046" y="0"/>
                  </a:lnTo>
                  <a:lnTo>
                    <a:pt x="28434" y="95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grpSp>
          <p:nvGrpSpPr>
            <p:cNvPr id="25" name="dasdasda">
              <a:extLst>
                <a:ext uri="{FF2B5EF4-FFF2-40B4-BE49-F238E27FC236}">
                  <a16:creationId xmlns:a16="http://schemas.microsoft.com/office/drawing/2014/main" id="{874B5D9B-609D-4E3D-AE71-C78ADD04D93A}"/>
                </a:ext>
              </a:extLst>
            </p:cNvPr>
            <p:cNvGrpSpPr/>
            <p:nvPr/>
          </p:nvGrpSpPr>
          <p:grpSpPr>
            <a:xfrm>
              <a:off x="10121109" y="701339"/>
              <a:ext cx="167560" cy="331317"/>
              <a:chOff x="10121109" y="701339"/>
              <a:chExt cx="167560" cy="331317"/>
            </a:xfrm>
            <a:solidFill>
              <a:srgbClr val="EBEBEB"/>
            </a:solidFill>
          </p:grpSpPr>
          <p:sp>
            <p:nvSpPr>
              <p:cNvPr id="91" name="Frihåndsform: figur 90">
                <a:extLst>
                  <a:ext uri="{FF2B5EF4-FFF2-40B4-BE49-F238E27FC236}">
                    <a16:creationId xmlns:a16="http://schemas.microsoft.com/office/drawing/2014/main" id="{D93E9822-0438-4E3D-9440-7D4CF59CE050}"/>
                  </a:ext>
                </a:extLst>
              </p:cNvPr>
              <p:cNvSpPr/>
              <p:nvPr/>
            </p:nvSpPr>
            <p:spPr>
              <a:xfrm>
                <a:off x="10193002" y="701339"/>
                <a:ext cx="23679" cy="8939"/>
              </a:xfrm>
              <a:custGeom>
                <a:avLst/>
                <a:gdLst>
                  <a:gd name="connsiteX0" fmla="*/ 23489 w 23679"/>
                  <a:gd name="connsiteY0" fmla="*/ 8939 h 8939"/>
                  <a:gd name="connsiteX1" fmla="*/ 19685 w 23679"/>
                  <a:gd name="connsiteY1" fmla="*/ 8654 h 8939"/>
                  <a:gd name="connsiteX2" fmla="*/ 11602 w 23679"/>
                  <a:gd name="connsiteY2" fmla="*/ 8464 h 8939"/>
                  <a:gd name="connsiteX3" fmla="*/ 3519 w 23679"/>
                  <a:gd name="connsiteY3" fmla="*/ 8654 h 8939"/>
                  <a:gd name="connsiteX4" fmla="*/ 285 w 23679"/>
                  <a:gd name="connsiteY4" fmla="*/ 8844 h 8939"/>
                  <a:gd name="connsiteX5" fmla="*/ 0 w 23679"/>
                  <a:gd name="connsiteY5" fmla="*/ 380 h 8939"/>
                  <a:gd name="connsiteX6" fmla="*/ 95 w 23679"/>
                  <a:gd name="connsiteY6" fmla="*/ 380 h 8939"/>
                  <a:gd name="connsiteX7" fmla="*/ 3994 w 23679"/>
                  <a:gd name="connsiteY7" fmla="*/ 190 h 8939"/>
                  <a:gd name="connsiteX8" fmla="*/ 12267 w 23679"/>
                  <a:gd name="connsiteY8" fmla="*/ 0 h 8939"/>
                  <a:gd name="connsiteX9" fmla="*/ 20446 w 23679"/>
                  <a:gd name="connsiteY9" fmla="*/ 190 h 8939"/>
                  <a:gd name="connsiteX10" fmla="*/ 23679 w 23679"/>
                  <a:gd name="connsiteY10" fmla="*/ 380 h 8939"/>
                  <a:gd name="connsiteX11" fmla="*/ 23489 w 23679"/>
                  <a:gd name="connsiteY11" fmla="*/ 8939 h 89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3679" h="8939">
                    <a:moveTo>
                      <a:pt x="23489" y="8939"/>
                    </a:moveTo>
                    <a:cubicBezTo>
                      <a:pt x="21682" y="8749"/>
                      <a:pt x="20161" y="8654"/>
                      <a:pt x="19685" y="8654"/>
                    </a:cubicBezTo>
                    <a:cubicBezTo>
                      <a:pt x="18354" y="8559"/>
                      <a:pt x="12933" y="8464"/>
                      <a:pt x="11602" y="8464"/>
                    </a:cubicBezTo>
                    <a:cubicBezTo>
                      <a:pt x="10270" y="8464"/>
                      <a:pt x="4945" y="8559"/>
                      <a:pt x="3519" y="8654"/>
                    </a:cubicBezTo>
                    <a:cubicBezTo>
                      <a:pt x="3043" y="8654"/>
                      <a:pt x="1807" y="8749"/>
                      <a:pt x="285" y="8844"/>
                    </a:cubicBezTo>
                    <a:lnTo>
                      <a:pt x="0" y="380"/>
                    </a:lnTo>
                    <a:lnTo>
                      <a:pt x="95" y="380"/>
                    </a:lnTo>
                    <a:cubicBezTo>
                      <a:pt x="1426" y="285"/>
                      <a:pt x="2663" y="190"/>
                      <a:pt x="3994" y="190"/>
                    </a:cubicBezTo>
                    <a:cubicBezTo>
                      <a:pt x="5421" y="95"/>
                      <a:pt x="10841" y="0"/>
                      <a:pt x="12267" y="0"/>
                    </a:cubicBezTo>
                    <a:cubicBezTo>
                      <a:pt x="13599" y="0"/>
                      <a:pt x="19114" y="95"/>
                      <a:pt x="20446" y="190"/>
                    </a:cubicBezTo>
                    <a:cubicBezTo>
                      <a:pt x="21492" y="285"/>
                      <a:pt x="22633" y="285"/>
                      <a:pt x="23679" y="380"/>
                    </a:cubicBezTo>
                    <a:lnTo>
                      <a:pt x="23489" y="8939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92" name="Frihåndsform: figur 91">
                <a:extLst>
                  <a:ext uri="{FF2B5EF4-FFF2-40B4-BE49-F238E27FC236}">
                    <a16:creationId xmlns:a16="http://schemas.microsoft.com/office/drawing/2014/main" id="{A996ACB9-022F-4BC0-87D2-F632A4D101FF}"/>
                  </a:ext>
                </a:extLst>
              </p:cNvPr>
              <p:cNvSpPr/>
              <p:nvPr/>
            </p:nvSpPr>
            <p:spPr>
              <a:xfrm>
                <a:off x="10265466" y="710658"/>
                <a:ext cx="23203" cy="16546"/>
              </a:xfrm>
              <a:custGeom>
                <a:avLst/>
                <a:gdLst>
                  <a:gd name="connsiteX0" fmla="*/ 21016 w 23203"/>
                  <a:gd name="connsiteY0" fmla="*/ 16547 h 16546"/>
                  <a:gd name="connsiteX1" fmla="*/ 17973 w 23203"/>
                  <a:gd name="connsiteY1" fmla="*/ 15215 h 16546"/>
                  <a:gd name="connsiteX2" fmla="*/ 10461 w 23203"/>
                  <a:gd name="connsiteY2" fmla="*/ 12267 h 16546"/>
                  <a:gd name="connsiteX3" fmla="*/ 2853 w 23203"/>
                  <a:gd name="connsiteY3" fmla="*/ 9510 h 16546"/>
                  <a:gd name="connsiteX4" fmla="*/ 0 w 23203"/>
                  <a:gd name="connsiteY4" fmla="*/ 8654 h 16546"/>
                  <a:gd name="connsiteX5" fmla="*/ 1426 w 23203"/>
                  <a:gd name="connsiteY5" fmla="*/ 0 h 16546"/>
                  <a:gd name="connsiteX6" fmla="*/ 4850 w 23203"/>
                  <a:gd name="connsiteY6" fmla="*/ 1046 h 16546"/>
                  <a:gd name="connsiteX7" fmla="*/ 12648 w 23203"/>
                  <a:gd name="connsiteY7" fmla="*/ 3709 h 16546"/>
                  <a:gd name="connsiteX8" fmla="*/ 20351 w 23203"/>
                  <a:gd name="connsiteY8" fmla="*/ 6752 h 16546"/>
                  <a:gd name="connsiteX9" fmla="*/ 23204 w 23203"/>
                  <a:gd name="connsiteY9" fmla="*/ 7988 h 16546"/>
                  <a:gd name="connsiteX10" fmla="*/ 21016 w 23203"/>
                  <a:gd name="connsiteY10" fmla="*/ 16547 h 165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3203" h="16546">
                    <a:moveTo>
                      <a:pt x="21016" y="16547"/>
                    </a:moveTo>
                    <a:cubicBezTo>
                      <a:pt x="19685" y="15976"/>
                      <a:pt x="18544" y="15501"/>
                      <a:pt x="17973" y="15215"/>
                    </a:cubicBezTo>
                    <a:cubicBezTo>
                      <a:pt x="16737" y="14740"/>
                      <a:pt x="11792" y="12648"/>
                      <a:pt x="10461" y="12267"/>
                    </a:cubicBezTo>
                    <a:cubicBezTo>
                      <a:pt x="9129" y="11792"/>
                      <a:pt x="4089" y="9985"/>
                      <a:pt x="2853" y="9510"/>
                    </a:cubicBezTo>
                    <a:cubicBezTo>
                      <a:pt x="2473" y="9319"/>
                      <a:pt x="1331" y="9034"/>
                      <a:pt x="0" y="8654"/>
                    </a:cubicBezTo>
                    <a:lnTo>
                      <a:pt x="1426" y="0"/>
                    </a:lnTo>
                    <a:cubicBezTo>
                      <a:pt x="2948" y="475"/>
                      <a:pt x="4279" y="856"/>
                      <a:pt x="4850" y="1046"/>
                    </a:cubicBezTo>
                    <a:cubicBezTo>
                      <a:pt x="6181" y="1426"/>
                      <a:pt x="11412" y="3233"/>
                      <a:pt x="12648" y="3709"/>
                    </a:cubicBezTo>
                    <a:cubicBezTo>
                      <a:pt x="13979" y="4184"/>
                      <a:pt x="19114" y="6181"/>
                      <a:pt x="20351" y="6752"/>
                    </a:cubicBezTo>
                    <a:cubicBezTo>
                      <a:pt x="20826" y="6942"/>
                      <a:pt x="21967" y="7418"/>
                      <a:pt x="23204" y="7988"/>
                    </a:cubicBezTo>
                    <a:lnTo>
                      <a:pt x="21016" y="16547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93" name="Frihåndsform: figur 92">
                <a:extLst>
                  <a:ext uri="{FF2B5EF4-FFF2-40B4-BE49-F238E27FC236}">
                    <a16:creationId xmlns:a16="http://schemas.microsoft.com/office/drawing/2014/main" id="{6B591962-EB11-4C3F-8550-8710CBA27C43}"/>
                  </a:ext>
                </a:extLst>
              </p:cNvPr>
              <p:cNvSpPr/>
              <p:nvPr/>
            </p:nvSpPr>
            <p:spPr>
              <a:xfrm>
                <a:off x="10121109" y="710848"/>
                <a:ext cx="23108" cy="16166"/>
              </a:xfrm>
              <a:custGeom>
                <a:avLst/>
                <a:gdLst>
                  <a:gd name="connsiteX0" fmla="*/ 23109 w 23108"/>
                  <a:gd name="connsiteY0" fmla="*/ 8273 h 16166"/>
                  <a:gd name="connsiteX1" fmla="*/ 19590 w 23108"/>
                  <a:gd name="connsiteY1" fmla="*/ 9415 h 16166"/>
                  <a:gd name="connsiteX2" fmla="*/ 11982 w 23108"/>
                  <a:gd name="connsiteY2" fmla="*/ 12172 h 16166"/>
                  <a:gd name="connsiteX3" fmla="*/ 4470 w 23108"/>
                  <a:gd name="connsiteY3" fmla="*/ 15120 h 16166"/>
                  <a:gd name="connsiteX4" fmla="*/ 2092 w 23108"/>
                  <a:gd name="connsiteY4" fmla="*/ 16166 h 16166"/>
                  <a:gd name="connsiteX5" fmla="*/ 0 w 23108"/>
                  <a:gd name="connsiteY5" fmla="*/ 8083 h 16166"/>
                  <a:gd name="connsiteX6" fmla="*/ 3519 w 23108"/>
                  <a:gd name="connsiteY6" fmla="*/ 6562 h 16166"/>
                  <a:gd name="connsiteX7" fmla="*/ 11126 w 23108"/>
                  <a:gd name="connsiteY7" fmla="*/ 3519 h 16166"/>
                  <a:gd name="connsiteX8" fmla="*/ 18924 w 23108"/>
                  <a:gd name="connsiteY8" fmla="*/ 856 h 16166"/>
                  <a:gd name="connsiteX9" fmla="*/ 21777 w 23108"/>
                  <a:gd name="connsiteY9" fmla="*/ 0 h 16166"/>
                  <a:gd name="connsiteX10" fmla="*/ 23109 w 23108"/>
                  <a:gd name="connsiteY10" fmla="*/ 8273 h 161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3108" h="16166">
                    <a:moveTo>
                      <a:pt x="23109" y="8273"/>
                    </a:moveTo>
                    <a:cubicBezTo>
                      <a:pt x="21397" y="8749"/>
                      <a:pt x="20065" y="9224"/>
                      <a:pt x="19590" y="9415"/>
                    </a:cubicBezTo>
                    <a:cubicBezTo>
                      <a:pt x="18354" y="9795"/>
                      <a:pt x="13218" y="11697"/>
                      <a:pt x="11982" y="12172"/>
                    </a:cubicBezTo>
                    <a:cubicBezTo>
                      <a:pt x="10841" y="12648"/>
                      <a:pt x="5706" y="14645"/>
                      <a:pt x="4470" y="15120"/>
                    </a:cubicBezTo>
                    <a:cubicBezTo>
                      <a:pt x="3994" y="15311"/>
                      <a:pt x="3138" y="15691"/>
                      <a:pt x="2092" y="16166"/>
                    </a:cubicBezTo>
                    <a:lnTo>
                      <a:pt x="0" y="8083"/>
                    </a:lnTo>
                    <a:cubicBezTo>
                      <a:pt x="1522" y="7418"/>
                      <a:pt x="2853" y="6847"/>
                      <a:pt x="3519" y="6562"/>
                    </a:cubicBezTo>
                    <a:cubicBezTo>
                      <a:pt x="4755" y="5991"/>
                      <a:pt x="9890" y="3994"/>
                      <a:pt x="11126" y="3519"/>
                    </a:cubicBezTo>
                    <a:cubicBezTo>
                      <a:pt x="12458" y="3043"/>
                      <a:pt x="17593" y="1236"/>
                      <a:pt x="18924" y="856"/>
                    </a:cubicBezTo>
                    <a:cubicBezTo>
                      <a:pt x="19400" y="666"/>
                      <a:pt x="20541" y="285"/>
                      <a:pt x="21777" y="0"/>
                    </a:cubicBezTo>
                    <a:lnTo>
                      <a:pt x="23109" y="8273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94" name="Frihåndsform: figur 93">
                <a:extLst>
                  <a:ext uri="{FF2B5EF4-FFF2-40B4-BE49-F238E27FC236}">
                    <a16:creationId xmlns:a16="http://schemas.microsoft.com/office/drawing/2014/main" id="{162FCB0F-B401-410D-96E9-E2C305F9DEA4}"/>
                  </a:ext>
                </a:extLst>
              </p:cNvPr>
              <p:cNvSpPr/>
              <p:nvPr/>
            </p:nvSpPr>
            <p:spPr>
              <a:xfrm>
                <a:off x="10252342" y="898280"/>
                <a:ext cx="21967" cy="12271"/>
              </a:xfrm>
              <a:custGeom>
                <a:avLst/>
                <a:gdLst>
                  <a:gd name="connsiteX0" fmla="*/ 21967 w 21967"/>
                  <a:gd name="connsiteY0" fmla="*/ 4093 h 12271"/>
                  <a:gd name="connsiteX1" fmla="*/ 20351 w 21967"/>
                  <a:gd name="connsiteY1" fmla="*/ 5424 h 12271"/>
                  <a:gd name="connsiteX2" fmla="*/ 19685 w 21967"/>
                  <a:gd name="connsiteY2" fmla="*/ 6090 h 12271"/>
                  <a:gd name="connsiteX3" fmla="*/ 11412 w 21967"/>
                  <a:gd name="connsiteY3" fmla="*/ 2952 h 12271"/>
                  <a:gd name="connsiteX4" fmla="*/ 8178 w 21967"/>
                  <a:gd name="connsiteY4" fmla="*/ 3427 h 12271"/>
                  <a:gd name="connsiteX5" fmla="*/ 4374 w 21967"/>
                  <a:gd name="connsiteY5" fmla="*/ 5615 h 12271"/>
                  <a:gd name="connsiteX6" fmla="*/ 3709 w 21967"/>
                  <a:gd name="connsiteY6" fmla="*/ 9609 h 12271"/>
                  <a:gd name="connsiteX7" fmla="*/ 5801 w 21967"/>
                  <a:gd name="connsiteY7" fmla="*/ 7231 h 12271"/>
                  <a:gd name="connsiteX8" fmla="*/ 7513 w 21967"/>
                  <a:gd name="connsiteY8" fmla="*/ 9133 h 12271"/>
                  <a:gd name="connsiteX9" fmla="*/ 7513 w 21967"/>
                  <a:gd name="connsiteY9" fmla="*/ 9609 h 12271"/>
                  <a:gd name="connsiteX10" fmla="*/ 5325 w 21967"/>
                  <a:gd name="connsiteY10" fmla="*/ 12081 h 12271"/>
                  <a:gd name="connsiteX11" fmla="*/ 3994 w 21967"/>
                  <a:gd name="connsiteY11" fmla="*/ 12271 h 12271"/>
                  <a:gd name="connsiteX12" fmla="*/ 761 w 21967"/>
                  <a:gd name="connsiteY12" fmla="*/ 10560 h 12271"/>
                  <a:gd name="connsiteX13" fmla="*/ 0 w 21967"/>
                  <a:gd name="connsiteY13" fmla="*/ 7707 h 12271"/>
                  <a:gd name="connsiteX14" fmla="*/ 6657 w 21967"/>
                  <a:gd name="connsiteY14" fmla="*/ 670 h 12271"/>
                  <a:gd name="connsiteX15" fmla="*/ 10936 w 21967"/>
                  <a:gd name="connsiteY15" fmla="*/ 4 h 12271"/>
                  <a:gd name="connsiteX16" fmla="*/ 21967 w 21967"/>
                  <a:gd name="connsiteY16" fmla="*/ 4093 h 122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1967" h="12271">
                    <a:moveTo>
                      <a:pt x="21967" y="4093"/>
                    </a:moveTo>
                    <a:cubicBezTo>
                      <a:pt x="21397" y="4474"/>
                      <a:pt x="20826" y="4854"/>
                      <a:pt x="20351" y="5424"/>
                    </a:cubicBezTo>
                    <a:cubicBezTo>
                      <a:pt x="20065" y="5710"/>
                      <a:pt x="19875" y="5900"/>
                      <a:pt x="19685" y="6090"/>
                    </a:cubicBezTo>
                    <a:cubicBezTo>
                      <a:pt x="17022" y="4093"/>
                      <a:pt x="13884" y="2952"/>
                      <a:pt x="11412" y="2952"/>
                    </a:cubicBezTo>
                    <a:cubicBezTo>
                      <a:pt x="10270" y="2952"/>
                      <a:pt x="9224" y="3047"/>
                      <a:pt x="8178" y="3427"/>
                    </a:cubicBezTo>
                    <a:cubicBezTo>
                      <a:pt x="6657" y="3903"/>
                      <a:pt x="5325" y="4664"/>
                      <a:pt x="4374" y="5615"/>
                    </a:cubicBezTo>
                    <a:cubicBezTo>
                      <a:pt x="3328" y="6661"/>
                      <a:pt x="2853" y="8563"/>
                      <a:pt x="3709" y="9609"/>
                    </a:cubicBezTo>
                    <a:cubicBezTo>
                      <a:pt x="3709" y="8182"/>
                      <a:pt x="4565" y="7231"/>
                      <a:pt x="5801" y="7231"/>
                    </a:cubicBezTo>
                    <a:cubicBezTo>
                      <a:pt x="6467" y="7231"/>
                      <a:pt x="7418" y="7802"/>
                      <a:pt x="7513" y="9133"/>
                    </a:cubicBezTo>
                    <a:cubicBezTo>
                      <a:pt x="7513" y="9323"/>
                      <a:pt x="7513" y="9514"/>
                      <a:pt x="7513" y="9609"/>
                    </a:cubicBezTo>
                    <a:cubicBezTo>
                      <a:pt x="7513" y="10845"/>
                      <a:pt x="6657" y="11701"/>
                      <a:pt x="5325" y="12081"/>
                    </a:cubicBezTo>
                    <a:cubicBezTo>
                      <a:pt x="4945" y="12271"/>
                      <a:pt x="4470" y="12271"/>
                      <a:pt x="3994" y="12271"/>
                    </a:cubicBezTo>
                    <a:cubicBezTo>
                      <a:pt x="2663" y="12271"/>
                      <a:pt x="1331" y="11701"/>
                      <a:pt x="761" y="10560"/>
                    </a:cubicBezTo>
                    <a:cubicBezTo>
                      <a:pt x="190" y="9609"/>
                      <a:pt x="0" y="8563"/>
                      <a:pt x="0" y="7707"/>
                    </a:cubicBezTo>
                    <a:cubicBezTo>
                      <a:pt x="0" y="4664"/>
                      <a:pt x="2663" y="1811"/>
                      <a:pt x="6657" y="670"/>
                    </a:cubicBezTo>
                    <a:cubicBezTo>
                      <a:pt x="7988" y="194"/>
                      <a:pt x="9415" y="4"/>
                      <a:pt x="10936" y="4"/>
                    </a:cubicBezTo>
                    <a:cubicBezTo>
                      <a:pt x="14360" y="-91"/>
                      <a:pt x="18734" y="1526"/>
                      <a:pt x="21967" y="4093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95" name="Frihåndsform: figur 94">
                <a:extLst>
                  <a:ext uri="{FF2B5EF4-FFF2-40B4-BE49-F238E27FC236}">
                    <a16:creationId xmlns:a16="http://schemas.microsoft.com/office/drawing/2014/main" id="{8404FA78-AAE4-466E-817A-F26C5347DCE1}"/>
                  </a:ext>
                </a:extLst>
              </p:cNvPr>
              <p:cNvSpPr/>
              <p:nvPr/>
            </p:nvSpPr>
            <p:spPr>
              <a:xfrm>
                <a:off x="10243118" y="932899"/>
                <a:ext cx="21777" cy="12267"/>
              </a:xfrm>
              <a:custGeom>
                <a:avLst/>
                <a:gdLst>
                  <a:gd name="connsiteX0" fmla="*/ 0 w 21777"/>
                  <a:gd name="connsiteY0" fmla="*/ 8083 h 12267"/>
                  <a:gd name="connsiteX1" fmla="*/ 1617 w 21777"/>
                  <a:gd name="connsiteY1" fmla="*/ 6752 h 12267"/>
                  <a:gd name="connsiteX2" fmla="*/ 2282 w 21777"/>
                  <a:gd name="connsiteY2" fmla="*/ 6086 h 12267"/>
                  <a:gd name="connsiteX3" fmla="*/ 10461 w 21777"/>
                  <a:gd name="connsiteY3" fmla="*/ 9224 h 12267"/>
                  <a:gd name="connsiteX4" fmla="*/ 13694 w 21777"/>
                  <a:gd name="connsiteY4" fmla="*/ 8749 h 12267"/>
                  <a:gd name="connsiteX5" fmla="*/ 17498 w 21777"/>
                  <a:gd name="connsiteY5" fmla="*/ 6657 h 12267"/>
                  <a:gd name="connsiteX6" fmla="*/ 18164 w 21777"/>
                  <a:gd name="connsiteY6" fmla="*/ 2663 h 12267"/>
                  <a:gd name="connsiteX7" fmla="*/ 16071 w 21777"/>
                  <a:gd name="connsiteY7" fmla="*/ 5040 h 12267"/>
                  <a:gd name="connsiteX8" fmla="*/ 14360 w 21777"/>
                  <a:gd name="connsiteY8" fmla="*/ 3138 h 12267"/>
                  <a:gd name="connsiteX9" fmla="*/ 14360 w 21777"/>
                  <a:gd name="connsiteY9" fmla="*/ 2663 h 12267"/>
                  <a:gd name="connsiteX10" fmla="*/ 16452 w 21777"/>
                  <a:gd name="connsiteY10" fmla="*/ 190 h 12267"/>
                  <a:gd name="connsiteX11" fmla="*/ 17783 w 21777"/>
                  <a:gd name="connsiteY11" fmla="*/ 0 h 12267"/>
                  <a:gd name="connsiteX12" fmla="*/ 21016 w 21777"/>
                  <a:gd name="connsiteY12" fmla="*/ 1712 h 12267"/>
                  <a:gd name="connsiteX13" fmla="*/ 21777 w 21777"/>
                  <a:gd name="connsiteY13" fmla="*/ 4565 h 12267"/>
                  <a:gd name="connsiteX14" fmla="*/ 15120 w 21777"/>
                  <a:gd name="connsiteY14" fmla="*/ 11602 h 12267"/>
                  <a:gd name="connsiteX15" fmla="*/ 10841 w 21777"/>
                  <a:gd name="connsiteY15" fmla="*/ 12268 h 12267"/>
                  <a:gd name="connsiteX16" fmla="*/ 0 w 21777"/>
                  <a:gd name="connsiteY16" fmla="*/ 8083 h 122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1777" h="12267">
                    <a:moveTo>
                      <a:pt x="0" y="8083"/>
                    </a:moveTo>
                    <a:cubicBezTo>
                      <a:pt x="571" y="7703"/>
                      <a:pt x="1046" y="7322"/>
                      <a:pt x="1617" y="6752"/>
                    </a:cubicBezTo>
                    <a:cubicBezTo>
                      <a:pt x="1902" y="6467"/>
                      <a:pt x="2092" y="6276"/>
                      <a:pt x="2282" y="6086"/>
                    </a:cubicBezTo>
                    <a:cubicBezTo>
                      <a:pt x="4945" y="8083"/>
                      <a:pt x="8083" y="9224"/>
                      <a:pt x="10461" y="9224"/>
                    </a:cubicBezTo>
                    <a:cubicBezTo>
                      <a:pt x="11697" y="9224"/>
                      <a:pt x="12743" y="9034"/>
                      <a:pt x="13694" y="8749"/>
                    </a:cubicBezTo>
                    <a:cubicBezTo>
                      <a:pt x="15216" y="8273"/>
                      <a:pt x="16547" y="7513"/>
                      <a:pt x="17498" y="6657"/>
                    </a:cubicBezTo>
                    <a:cubicBezTo>
                      <a:pt x="18544" y="5611"/>
                      <a:pt x="19019" y="3709"/>
                      <a:pt x="18164" y="2663"/>
                    </a:cubicBezTo>
                    <a:cubicBezTo>
                      <a:pt x="18164" y="4089"/>
                      <a:pt x="17308" y="5040"/>
                      <a:pt x="16071" y="5040"/>
                    </a:cubicBezTo>
                    <a:cubicBezTo>
                      <a:pt x="15406" y="5040"/>
                      <a:pt x="14455" y="4470"/>
                      <a:pt x="14360" y="3138"/>
                    </a:cubicBezTo>
                    <a:cubicBezTo>
                      <a:pt x="14360" y="2948"/>
                      <a:pt x="14360" y="2758"/>
                      <a:pt x="14360" y="2663"/>
                    </a:cubicBezTo>
                    <a:cubicBezTo>
                      <a:pt x="14360" y="1426"/>
                      <a:pt x="15216" y="571"/>
                      <a:pt x="16452" y="190"/>
                    </a:cubicBezTo>
                    <a:cubicBezTo>
                      <a:pt x="16832" y="95"/>
                      <a:pt x="17308" y="0"/>
                      <a:pt x="17783" y="0"/>
                    </a:cubicBezTo>
                    <a:cubicBezTo>
                      <a:pt x="19114" y="0"/>
                      <a:pt x="20446" y="571"/>
                      <a:pt x="21016" y="1712"/>
                    </a:cubicBezTo>
                    <a:cubicBezTo>
                      <a:pt x="21587" y="2663"/>
                      <a:pt x="21777" y="3709"/>
                      <a:pt x="21777" y="4565"/>
                    </a:cubicBezTo>
                    <a:cubicBezTo>
                      <a:pt x="21777" y="7608"/>
                      <a:pt x="19114" y="10461"/>
                      <a:pt x="15120" y="11602"/>
                    </a:cubicBezTo>
                    <a:cubicBezTo>
                      <a:pt x="13789" y="12077"/>
                      <a:pt x="12363" y="12268"/>
                      <a:pt x="10841" y="12268"/>
                    </a:cubicBezTo>
                    <a:cubicBezTo>
                      <a:pt x="7608" y="12172"/>
                      <a:pt x="3233" y="10651"/>
                      <a:pt x="0" y="8083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96" name="Frihåndsform: figur 95">
                <a:extLst>
                  <a:ext uri="{FF2B5EF4-FFF2-40B4-BE49-F238E27FC236}">
                    <a16:creationId xmlns:a16="http://schemas.microsoft.com/office/drawing/2014/main" id="{D3F3AD9F-8BD6-4E43-9819-1E1DB91D9F6C}"/>
                  </a:ext>
                </a:extLst>
              </p:cNvPr>
              <p:cNvSpPr/>
              <p:nvPr/>
            </p:nvSpPr>
            <p:spPr>
              <a:xfrm>
                <a:off x="10194714" y="993952"/>
                <a:ext cx="19399" cy="18448"/>
              </a:xfrm>
              <a:custGeom>
                <a:avLst/>
                <a:gdLst>
                  <a:gd name="connsiteX0" fmla="*/ 19114 w 19399"/>
                  <a:gd name="connsiteY0" fmla="*/ 11792 h 18448"/>
                  <a:gd name="connsiteX1" fmla="*/ 9890 w 19399"/>
                  <a:gd name="connsiteY1" fmla="*/ 18449 h 18448"/>
                  <a:gd name="connsiteX2" fmla="*/ 0 w 19399"/>
                  <a:gd name="connsiteY2" fmla="*/ 9890 h 18448"/>
                  <a:gd name="connsiteX3" fmla="*/ 0 w 19399"/>
                  <a:gd name="connsiteY3" fmla="*/ 9700 h 18448"/>
                  <a:gd name="connsiteX4" fmla="*/ 9700 w 19399"/>
                  <a:gd name="connsiteY4" fmla="*/ 0 h 18448"/>
                  <a:gd name="connsiteX5" fmla="*/ 19400 w 19399"/>
                  <a:gd name="connsiteY5" fmla="*/ 9700 h 18448"/>
                  <a:gd name="connsiteX6" fmla="*/ 19114 w 19399"/>
                  <a:gd name="connsiteY6" fmla="*/ 11792 h 18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399" h="18448">
                    <a:moveTo>
                      <a:pt x="19114" y="11792"/>
                    </a:moveTo>
                    <a:cubicBezTo>
                      <a:pt x="14930" y="12077"/>
                      <a:pt x="11412" y="14740"/>
                      <a:pt x="9890" y="18449"/>
                    </a:cubicBezTo>
                    <a:cubicBezTo>
                      <a:pt x="8939" y="13789"/>
                      <a:pt x="4850" y="10080"/>
                      <a:pt x="0" y="9890"/>
                    </a:cubicBezTo>
                    <a:lnTo>
                      <a:pt x="0" y="9700"/>
                    </a:lnTo>
                    <a:cubicBezTo>
                      <a:pt x="0" y="4374"/>
                      <a:pt x="4374" y="0"/>
                      <a:pt x="9700" y="0"/>
                    </a:cubicBezTo>
                    <a:cubicBezTo>
                      <a:pt x="15025" y="0"/>
                      <a:pt x="19400" y="4374"/>
                      <a:pt x="19400" y="9700"/>
                    </a:cubicBezTo>
                    <a:cubicBezTo>
                      <a:pt x="19400" y="10366"/>
                      <a:pt x="19305" y="11126"/>
                      <a:pt x="19114" y="11792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97" name="Frihåndsform: figur 96">
                <a:extLst>
                  <a:ext uri="{FF2B5EF4-FFF2-40B4-BE49-F238E27FC236}">
                    <a16:creationId xmlns:a16="http://schemas.microsoft.com/office/drawing/2014/main" id="{D5B6B22E-7EE7-4493-8878-7EBCEB150E41}"/>
                  </a:ext>
                </a:extLst>
              </p:cNvPr>
              <p:cNvSpPr/>
              <p:nvPr/>
            </p:nvSpPr>
            <p:spPr>
              <a:xfrm>
                <a:off x="10215159" y="995854"/>
                <a:ext cx="19399" cy="18353"/>
              </a:xfrm>
              <a:custGeom>
                <a:avLst/>
                <a:gdLst>
                  <a:gd name="connsiteX0" fmla="*/ 19114 w 19399"/>
                  <a:gd name="connsiteY0" fmla="*/ 11697 h 18353"/>
                  <a:gd name="connsiteX1" fmla="*/ 9890 w 19399"/>
                  <a:gd name="connsiteY1" fmla="*/ 18354 h 18353"/>
                  <a:gd name="connsiteX2" fmla="*/ 0 w 19399"/>
                  <a:gd name="connsiteY2" fmla="*/ 9890 h 18353"/>
                  <a:gd name="connsiteX3" fmla="*/ 0 w 19399"/>
                  <a:gd name="connsiteY3" fmla="*/ 9700 h 18353"/>
                  <a:gd name="connsiteX4" fmla="*/ 9700 w 19399"/>
                  <a:gd name="connsiteY4" fmla="*/ 0 h 18353"/>
                  <a:gd name="connsiteX5" fmla="*/ 19400 w 19399"/>
                  <a:gd name="connsiteY5" fmla="*/ 9700 h 18353"/>
                  <a:gd name="connsiteX6" fmla="*/ 19114 w 19399"/>
                  <a:gd name="connsiteY6" fmla="*/ 11697 h 183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399" h="18353">
                    <a:moveTo>
                      <a:pt x="19114" y="11697"/>
                    </a:moveTo>
                    <a:cubicBezTo>
                      <a:pt x="14930" y="11982"/>
                      <a:pt x="11317" y="14645"/>
                      <a:pt x="9890" y="18354"/>
                    </a:cubicBezTo>
                    <a:cubicBezTo>
                      <a:pt x="8939" y="13694"/>
                      <a:pt x="4850" y="10080"/>
                      <a:pt x="0" y="9890"/>
                    </a:cubicBezTo>
                    <a:lnTo>
                      <a:pt x="0" y="9700"/>
                    </a:lnTo>
                    <a:cubicBezTo>
                      <a:pt x="0" y="4374"/>
                      <a:pt x="4374" y="0"/>
                      <a:pt x="9700" y="0"/>
                    </a:cubicBezTo>
                    <a:cubicBezTo>
                      <a:pt x="15025" y="0"/>
                      <a:pt x="19400" y="4374"/>
                      <a:pt x="19400" y="9700"/>
                    </a:cubicBezTo>
                    <a:cubicBezTo>
                      <a:pt x="19305" y="10366"/>
                      <a:pt x="19210" y="11031"/>
                      <a:pt x="19114" y="11697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98" name="Frihåndsform: figur 97">
                <a:extLst>
                  <a:ext uri="{FF2B5EF4-FFF2-40B4-BE49-F238E27FC236}">
                    <a16:creationId xmlns:a16="http://schemas.microsoft.com/office/drawing/2014/main" id="{6C771584-D705-432E-94E4-84E542145519}"/>
                  </a:ext>
                </a:extLst>
              </p:cNvPr>
              <p:cNvSpPr/>
              <p:nvPr/>
            </p:nvSpPr>
            <p:spPr>
              <a:xfrm>
                <a:off x="10235415" y="997565"/>
                <a:ext cx="19399" cy="18448"/>
              </a:xfrm>
              <a:custGeom>
                <a:avLst/>
                <a:gdLst>
                  <a:gd name="connsiteX0" fmla="*/ 19019 w 19399"/>
                  <a:gd name="connsiteY0" fmla="*/ 11792 h 18448"/>
                  <a:gd name="connsiteX1" fmla="*/ 9890 w 19399"/>
                  <a:gd name="connsiteY1" fmla="*/ 18449 h 18448"/>
                  <a:gd name="connsiteX2" fmla="*/ 0 w 19399"/>
                  <a:gd name="connsiteY2" fmla="*/ 9890 h 18448"/>
                  <a:gd name="connsiteX3" fmla="*/ 0 w 19399"/>
                  <a:gd name="connsiteY3" fmla="*/ 9700 h 18448"/>
                  <a:gd name="connsiteX4" fmla="*/ 9700 w 19399"/>
                  <a:gd name="connsiteY4" fmla="*/ 0 h 18448"/>
                  <a:gd name="connsiteX5" fmla="*/ 19400 w 19399"/>
                  <a:gd name="connsiteY5" fmla="*/ 9700 h 18448"/>
                  <a:gd name="connsiteX6" fmla="*/ 19019 w 19399"/>
                  <a:gd name="connsiteY6" fmla="*/ 11792 h 18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399" h="18448">
                    <a:moveTo>
                      <a:pt x="19019" y="11792"/>
                    </a:moveTo>
                    <a:cubicBezTo>
                      <a:pt x="14835" y="12077"/>
                      <a:pt x="11317" y="14740"/>
                      <a:pt x="9890" y="18449"/>
                    </a:cubicBezTo>
                    <a:cubicBezTo>
                      <a:pt x="8939" y="13789"/>
                      <a:pt x="4850" y="10080"/>
                      <a:pt x="0" y="9890"/>
                    </a:cubicBezTo>
                    <a:lnTo>
                      <a:pt x="0" y="9700"/>
                    </a:lnTo>
                    <a:cubicBezTo>
                      <a:pt x="0" y="4374"/>
                      <a:pt x="4374" y="0"/>
                      <a:pt x="9700" y="0"/>
                    </a:cubicBezTo>
                    <a:cubicBezTo>
                      <a:pt x="15025" y="0"/>
                      <a:pt x="19400" y="4374"/>
                      <a:pt x="19400" y="9700"/>
                    </a:cubicBezTo>
                    <a:cubicBezTo>
                      <a:pt x="19305" y="10461"/>
                      <a:pt x="19210" y="11126"/>
                      <a:pt x="19019" y="11792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99" name="Frihåndsform: figur 98">
                <a:extLst>
                  <a:ext uri="{FF2B5EF4-FFF2-40B4-BE49-F238E27FC236}">
                    <a16:creationId xmlns:a16="http://schemas.microsoft.com/office/drawing/2014/main" id="{3190D624-E876-4406-B3DB-3A260BCEE320}"/>
                  </a:ext>
                </a:extLst>
              </p:cNvPr>
              <p:cNvSpPr/>
              <p:nvPr/>
            </p:nvSpPr>
            <p:spPr>
              <a:xfrm>
                <a:off x="10164283" y="1006695"/>
                <a:ext cx="19304" cy="18258"/>
              </a:xfrm>
              <a:custGeom>
                <a:avLst/>
                <a:gdLst>
                  <a:gd name="connsiteX0" fmla="*/ 19305 w 19304"/>
                  <a:gd name="connsiteY0" fmla="*/ 9034 h 18258"/>
                  <a:gd name="connsiteX1" fmla="*/ 19305 w 19304"/>
                  <a:gd name="connsiteY1" fmla="*/ 9415 h 18258"/>
                  <a:gd name="connsiteX2" fmla="*/ 19305 w 19304"/>
                  <a:gd name="connsiteY2" fmla="*/ 9605 h 18258"/>
                  <a:gd name="connsiteX3" fmla="*/ 19305 w 19304"/>
                  <a:gd name="connsiteY3" fmla="*/ 9795 h 18258"/>
                  <a:gd name="connsiteX4" fmla="*/ 9415 w 19304"/>
                  <a:gd name="connsiteY4" fmla="*/ 18259 h 18258"/>
                  <a:gd name="connsiteX5" fmla="*/ 190 w 19304"/>
                  <a:gd name="connsiteY5" fmla="*/ 11602 h 18258"/>
                  <a:gd name="connsiteX6" fmla="*/ 0 w 19304"/>
                  <a:gd name="connsiteY6" fmla="*/ 10651 h 18258"/>
                  <a:gd name="connsiteX7" fmla="*/ 0 w 19304"/>
                  <a:gd name="connsiteY7" fmla="*/ 10556 h 18258"/>
                  <a:gd name="connsiteX8" fmla="*/ 0 w 19304"/>
                  <a:gd name="connsiteY8" fmla="*/ 9700 h 18258"/>
                  <a:gd name="connsiteX9" fmla="*/ 9700 w 19304"/>
                  <a:gd name="connsiteY9" fmla="*/ 0 h 18258"/>
                  <a:gd name="connsiteX10" fmla="*/ 19305 w 19304"/>
                  <a:gd name="connsiteY10" fmla="*/ 8464 h 18258"/>
                  <a:gd name="connsiteX11" fmla="*/ 19305 w 19304"/>
                  <a:gd name="connsiteY11" fmla="*/ 9034 h 182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9304" h="18258">
                    <a:moveTo>
                      <a:pt x="19305" y="9034"/>
                    </a:moveTo>
                    <a:lnTo>
                      <a:pt x="19305" y="9415"/>
                    </a:lnTo>
                    <a:lnTo>
                      <a:pt x="19305" y="9605"/>
                    </a:lnTo>
                    <a:lnTo>
                      <a:pt x="19305" y="9795"/>
                    </a:lnTo>
                    <a:cubicBezTo>
                      <a:pt x="14455" y="10080"/>
                      <a:pt x="10366" y="13599"/>
                      <a:pt x="9415" y="18259"/>
                    </a:cubicBezTo>
                    <a:cubicBezTo>
                      <a:pt x="7893" y="14550"/>
                      <a:pt x="4279" y="11792"/>
                      <a:pt x="190" y="11602"/>
                    </a:cubicBezTo>
                    <a:cubicBezTo>
                      <a:pt x="95" y="11317"/>
                      <a:pt x="0" y="10936"/>
                      <a:pt x="0" y="10651"/>
                    </a:cubicBezTo>
                    <a:lnTo>
                      <a:pt x="0" y="10556"/>
                    </a:lnTo>
                    <a:cubicBezTo>
                      <a:pt x="0" y="10270"/>
                      <a:pt x="0" y="9985"/>
                      <a:pt x="0" y="9700"/>
                    </a:cubicBezTo>
                    <a:cubicBezTo>
                      <a:pt x="0" y="4374"/>
                      <a:pt x="4374" y="0"/>
                      <a:pt x="9700" y="0"/>
                    </a:cubicBezTo>
                    <a:cubicBezTo>
                      <a:pt x="14645" y="0"/>
                      <a:pt x="18734" y="3709"/>
                      <a:pt x="19305" y="8464"/>
                    </a:cubicBezTo>
                    <a:cubicBezTo>
                      <a:pt x="19305" y="8559"/>
                      <a:pt x="19305" y="8844"/>
                      <a:pt x="19305" y="9034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100" name="Frihåndsform: figur 99">
                <a:extLst>
                  <a:ext uri="{FF2B5EF4-FFF2-40B4-BE49-F238E27FC236}">
                    <a16:creationId xmlns:a16="http://schemas.microsoft.com/office/drawing/2014/main" id="{05D467B8-4B1D-4DD6-B610-14C11E7DB328}"/>
                  </a:ext>
                </a:extLst>
              </p:cNvPr>
              <p:cNvSpPr/>
              <p:nvPr/>
            </p:nvSpPr>
            <p:spPr>
              <a:xfrm>
                <a:off x="10184443" y="1004698"/>
                <a:ext cx="19399" cy="18448"/>
              </a:xfrm>
              <a:custGeom>
                <a:avLst/>
                <a:gdLst>
                  <a:gd name="connsiteX0" fmla="*/ 19400 w 19399"/>
                  <a:gd name="connsiteY0" fmla="*/ 9129 h 18448"/>
                  <a:gd name="connsiteX1" fmla="*/ 19400 w 19399"/>
                  <a:gd name="connsiteY1" fmla="*/ 9510 h 18448"/>
                  <a:gd name="connsiteX2" fmla="*/ 19400 w 19399"/>
                  <a:gd name="connsiteY2" fmla="*/ 9700 h 18448"/>
                  <a:gd name="connsiteX3" fmla="*/ 19400 w 19399"/>
                  <a:gd name="connsiteY3" fmla="*/ 9890 h 18448"/>
                  <a:gd name="connsiteX4" fmla="*/ 9510 w 19399"/>
                  <a:gd name="connsiteY4" fmla="*/ 18449 h 18448"/>
                  <a:gd name="connsiteX5" fmla="*/ 285 w 19399"/>
                  <a:gd name="connsiteY5" fmla="*/ 11792 h 18448"/>
                  <a:gd name="connsiteX6" fmla="*/ 95 w 19399"/>
                  <a:gd name="connsiteY6" fmla="*/ 10746 h 18448"/>
                  <a:gd name="connsiteX7" fmla="*/ 95 w 19399"/>
                  <a:gd name="connsiteY7" fmla="*/ 10461 h 18448"/>
                  <a:gd name="connsiteX8" fmla="*/ 0 w 19399"/>
                  <a:gd name="connsiteY8" fmla="*/ 9700 h 18448"/>
                  <a:gd name="connsiteX9" fmla="*/ 9700 w 19399"/>
                  <a:gd name="connsiteY9" fmla="*/ 0 h 18448"/>
                  <a:gd name="connsiteX10" fmla="*/ 19305 w 19399"/>
                  <a:gd name="connsiteY10" fmla="*/ 8464 h 18448"/>
                  <a:gd name="connsiteX11" fmla="*/ 19400 w 19399"/>
                  <a:gd name="connsiteY11" fmla="*/ 9129 h 18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9399" h="18448">
                    <a:moveTo>
                      <a:pt x="19400" y="9129"/>
                    </a:moveTo>
                    <a:lnTo>
                      <a:pt x="19400" y="9510"/>
                    </a:lnTo>
                    <a:lnTo>
                      <a:pt x="19400" y="9700"/>
                    </a:lnTo>
                    <a:lnTo>
                      <a:pt x="19400" y="9890"/>
                    </a:lnTo>
                    <a:cubicBezTo>
                      <a:pt x="14455" y="10175"/>
                      <a:pt x="10461" y="13789"/>
                      <a:pt x="9510" y="18449"/>
                    </a:cubicBezTo>
                    <a:cubicBezTo>
                      <a:pt x="7988" y="14740"/>
                      <a:pt x="4470" y="12077"/>
                      <a:pt x="285" y="11792"/>
                    </a:cubicBezTo>
                    <a:cubicBezTo>
                      <a:pt x="190" y="11412"/>
                      <a:pt x="95" y="11126"/>
                      <a:pt x="95" y="10746"/>
                    </a:cubicBezTo>
                    <a:lnTo>
                      <a:pt x="95" y="10461"/>
                    </a:lnTo>
                    <a:cubicBezTo>
                      <a:pt x="0" y="10175"/>
                      <a:pt x="0" y="9985"/>
                      <a:pt x="0" y="9700"/>
                    </a:cubicBezTo>
                    <a:cubicBezTo>
                      <a:pt x="0" y="4374"/>
                      <a:pt x="4374" y="0"/>
                      <a:pt x="9700" y="0"/>
                    </a:cubicBezTo>
                    <a:cubicBezTo>
                      <a:pt x="14645" y="0"/>
                      <a:pt x="18734" y="3709"/>
                      <a:pt x="19305" y="8464"/>
                    </a:cubicBezTo>
                    <a:cubicBezTo>
                      <a:pt x="19400" y="8654"/>
                      <a:pt x="19400" y="8844"/>
                      <a:pt x="19400" y="9129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101" name="Frihåndsform: figur 100">
                <a:extLst>
                  <a:ext uri="{FF2B5EF4-FFF2-40B4-BE49-F238E27FC236}">
                    <a16:creationId xmlns:a16="http://schemas.microsoft.com/office/drawing/2014/main" id="{6FCF7B81-9107-4E5B-8A32-FE3C76EECA5C}"/>
                  </a:ext>
                </a:extLst>
              </p:cNvPr>
              <p:cNvSpPr/>
              <p:nvPr/>
            </p:nvSpPr>
            <p:spPr>
              <a:xfrm>
                <a:off x="10255671" y="999467"/>
                <a:ext cx="19399" cy="17688"/>
              </a:xfrm>
              <a:custGeom>
                <a:avLst/>
                <a:gdLst>
                  <a:gd name="connsiteX0" fmla="*/ 9795 w 19399"/>
                  <a:gd name="connsiteY0" fmla="*/ 17688 h 17688"/>
                  <a:gd name="connsiteX1" fmla="*/ 0 w 19399"/>
                  <a:gd name="connsiteY1" fmla="*/ 9890 h 17688"/>
                  <a:gd name="connsiteX2" fmla="*/ 0 w 19399"/>
                  <a:gd name="connsiteY2" fmla="*/ 9700 h 17688"/>
                  <a:gd name="connsiteX3" fmla="*/ 9700 w 19399"/>
                  <a:gd name="connsiteY3" fmla="*/ 0 h 17688"/>
                  <a:gd name="connsiteX4" fmla="*/ 19400 w 19399"/>
                  <a:gd name="connsiteY4" fmla="*/ 9700 h 17688"/>
                  <a:gd name="connsiteX5" fmla="*/ 19210 w 19399"/>
                  <a:gd name="connsiteY5" fmla="*/ 11507 h 17688"/>
                  <a:gd name="connsiteX6" fmla="*/ 9795 w 19399"/>
                  <a:gd name="connsiteY6" fmla="*/ 17688 h 176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399" h="17688">
                    <a:moveTo>
                      <a:pt x="9795" y="17688"/>
                    </a:moveTo>
                    <a:cubicBezTo>
                      <a:pt x="8559" y="13409"/>
                      <a:pt x="4660" y="10080"/>
                      <a:pt x="0" y="9890"/>
                    </a:cubicBezTo>
                    <a:lnTo>
                      <a:pt x="0" y="9700"/>
                    </a:lnTo>
                    <a:cubicBezTo>
                      <a:pt x="0" y="4374"/>
                      <a:pt x="4374" y="0"/>
                      <a:pt x="9700" y="0"/>
                    </a:cubicBezTo>
                    <a:cubicBezTo>
                      <a:pt x="15025" y="0"/>
                      <a:pt x="19400" y="4374"/>
                      <a:pt x="19400" y="9700"/>
                    </a:cubicBezTo>
                    <a:cubicBezTo>
                      <a:pt x="19400" y="10366"/>
                      <a:pt x="19305" y="10936"/>
                      <a:pt x="19210" y="11507"/>
                    </a:cubicBezTo>
                    <a:cubicBezTo>
                      <a:pt x="16262" y="13694"/>
                      <a:pt x="13123" y="15786"/>
                      <a:pt x="9795" y="17688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102" name="Frihåndsform: figur 101">
                <a:extLst>
                  <a:ext uri="{FF2B5EF4-FFF2-40B4-BE49-F238E27FC236}">
                    <a16:creationId xmlns:a16="http://schemas.microsoft.com/office/drawing/2014/main" id="{2DDD69A5-9EB9-4523-B6DF-C2AF406550A3}"/>
                  </a:ext>
                </a:extLst>
              </p:cNvPr>
              <p:cNvSpPr/>
              <p:nvPr/>
            </p:nvSpPr>
            <p:spPr>
              <a:xfrm>
                <a:off x="10194714" y="1015444"/>
                <a:ext cx="19399" cy="17212"/>
              </a:xfrm>
              <a:custGeom>
                <a:avLst/>
                <a:gdLst>
                  <a:gd name="connsiteX0" fmla="*/ 15976 w 19399"/>
                  <a:gd name="connsiteY0" fmla="*/ 17117 h 17212"/>
                  <a:gd name="connsiteX1" fmla="*/ 10366 w 19399"/>
                  <a:gd name="connsiteY1" fmla="*/ 17213 h 17212"/>
                  <a:gd name="connsiteX2" fmla="*/ 3328 w 19399"/>
                  <a:gd name="connsiteY2" fmla="*/ 17022 h 17212"/>
                  <a:gd name="connsiteX3" fmla="*/ 0 w 19399"/>
                  <a:gd name="connsiteY3" fmla="*/ 9700 h 17212"/>
                  <a:gd name="connsiteX4" fmla="*/ 9700 w 19399"/>
                  <a:gd name="connsiteY4" fmla="*/ 0 h 17212"/>
                  <a:gd name="connsiteX5" fmla="*/ 19400 w 19399"/>
                  <a:gd name="connsiteY5" fmla="*/ 9700 h 17212"/>
                  <a:gd name="connsiteX6" fmla="*/ 15976 w 19399"/>
                  <a:gd name="connsiteY6" fmla="*/ 17117 h 172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399" h="17212">
                    <a:moveTo>
                      <a:pt x="15976" y="17117"/>
                    </a:moveTo>
                    <a:cubicBezTo>
                      <a:pt x="14074" y="17213"/>
                      <a:pt x="12172" y="17213"/>
                      <a:pt x="10366" y="17213"/>
                    </a:cubicBezTo>
                    <a:cubicBezTo>
                      <a:pt x="7988" y="17213"/>
                      <a:pt x="5611" y="17117"/>
                      <a:pt x="3328" y="17022"/>
                    </a:cubicBezTo>
                    <a:cubicBezTo>
                      <a:pt x="1331" y="15216"/>
                      <a:pt x="0" y="12648"/>
                      <a:pt x="0" y="9700"/>
                    </a:cubicBezTo>
                    <a:cubicBezTo>
                      <a:pt x="0" y="4374"/>
                      <a:pt x="4374" y="0"/>
                      <a:pt x="9700" y="0"/>
                    </a:cubicBezTo>
                    <a:cubicBezTo>
                      <a:pt x="15025" y="0"/>
                      <a:pt x="19400" y="4374"/>
                      <a:pt x="19400" y="9700"/>
                    </a:cubicBezTo>
                    <a:cubicBezTo>
                      <a:pt x="19400" y="12743"/>
                      <a:pt x="18068" y="15311"/>
                      <a:pt x="15976" y="17117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103" name="Frihåndsform: figur 102">
                <a:extLst>
                  <a:ext uri="{FF2B5EF4-FFF2-40B4-BE49-F238E27FC236}">
                    <a16:creationId xmlns:a16="http://schemas.microsoft.com/office/drawing/2014/main" id="{5B0C1868-CC83-4BFD-9871-4FE4B9C73363}"/>
                  </a:ext>
                </a:extLst>
              </p:cNvPr>
              <p:cNvSpPr/>
              <p:nvPr/>
            </p:nvSpPr>
            <p:spPr>
              <a:xfrm>
                <a:off x="10133756" y="999467"/>
                <a:ext cx="19209" cy="16546"/>
              </a:xfrm>
              <a:custGeom>
                <a:avLst/>
                <a:gdLst>
                  <a:gd name="connsiteX0" fmla="*/ 0 w 19209"/>
                  <a:gd name="connsiteY0" fmla="*/ 10366 h 16546"/>
                  <a:gd name="connsiteX1" fmla="*/ 0 w 19209"/>
                  <a:gd name="connsiteY1" fmla="*/ 9700 h 16546"/>
                  <a:gd name="connsiteX2" fmla="*/ 9700 w 19209"/>
                  <a:gd name="connsiteY2" fmla="*/ 0 h 16546"/>
                  <a:gd name="connsiteX3" fmla="*/ 19210 w 19209"/>
                  <a:gd name="connsiteY3" fmla="*/ 7988 h 16546"/>
                  <a:gd name="connsiteX4" fmla="*/ 9319 w 19209"/>
                  <a:gd name="connsiteY4" fmla="*/ 16547 h 16546"/>
                  <a:gd name="connsiteX5" fmla="*/ 3328 w 19209"/>
                  <a:gd name="connsiteY5" fmla="*/ 12743 h 16546"/>
                  <a:gd name="connsiteX6" fmla="*/ 0 w 19209"/>
                  <a:gd name="connsiteY6" fmla="*/ 10366 h 165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209" h="16546">
                    <a:moveTo>
                      <a:pt x="0" y="10366"/>
                    </a:moveTo>
                    <a:cubicBezTo>
                      <a:pt x="0" y="10270"/>
                      <a:pt x="0" y="9700"/>
                      <a:pt x="0" y="9700"/>
                    </a:cubicBezTo>
                    <a:cubicBezTo>
                      <a:pt x="0" y="4374"/>
                      <a:pt x="4374" y="0"/>
                      <a:pt x="9700" y="0"/>
                    </a:cubicBezTo>
                    <a:cubicBezTo>
                      <a:pt x="14360" y="0"/>
                      <a:pt x="18449" y="3519"/>
                      <a:pt x="19210" y="7988"/>
                    </a:cubicBezTo>
                    <a:cubicBezTo>
                      <a:pt x="14360" y="8273"/>
                      <a:pt x="10270" y="11887"/>
                      <a:pt x="9319" y="16547"/>
                    </a:cubicBezTo>
                    <a:cubicBezTo>
                      <a:pt x="7608" y="15501"/>
                      <a:pt x="5325" y="14074"/>
                      <a:pt x="3328" y="12743"/>
                    </a:cubicBezTo>
                    <a:cubicBezTo>
                      <a:pt x="2282" y="11982"/>
                      <a:pt x="1141" y="11317"/>
                      <a:pt x="0" y="10366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104" name="Frihåndsform: figur 103">
                <a:extLst>
                  <a:ext uri="{FF2B5EF4-FFF2-40B4-BE49-F238E27FC236}">
                    <a16:creationId xmlns:a16="http://schemas.microsoft.com/office/drawing/2014/main" id="{DE7716B7-CDD8-481A-B865-E67AA3879F03}"/>
                  </a:ext>
                </a:extLst>
              </p:cNvPr>
              <p:cNvSpPr/>
              <p:nvPr/>
            </p:nvSpPr>
            <p:spPr>
              <a:xfrm>
                <a:off x="10174363" y="995854"/>
                <a:ext cx="19209" cy="16546"/>
              </a:xfrm>
              <a:custGeom>
                <a:avLst/>
                <a:gdLst>
                  <a:gd name="connsiteX0" fmla="*/ 19210 w 19209"/>
                  <a:gd name="connsiteY0" fmla="*/ 7988 h 16546"/>
                  <a:gd name="connsiteX1" fmla="*/ 9319 w 19209"/>
                  <a:gd name="connsiteY1" fmla="*/ 16547 h 16546"/>
                  <a:gd name="connsiteX2" fmla="*/ 0 w 19209"/>
                  <a:gd name="connsiteY2" fmla="*/ 9890 h 16546"/>
                  <a:gd name="connsiteX3" fmla="*/ 0 w 19209"/>
                  <a:gd name="connsiteY3" fmla="*/ 9700 h 16546"/>
                  <a:gd name="connsiteX4" fmla="*/ 9700 w 19209"/>
                  <a:gd name="connsiteY4" fmla="*/ 0 h 16546"/>
                  <a:gd name="connsiteX5" fmla="*/ 19210 w 19209"/>
                  <a:gd name="connsiteY5" fmla="*/ 7988 h 165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209" h="16546">
                    <a:moveTo>
                      <a:pt x="19210" y="7988"/>
                    </a:moveTo>
                    <a:cubicBezTo>
                      <a:pt x="14265" y="8273"/>
                      <a:pt x="10270" y="11887"/>
                      <a:pt x="9319" y="16547"/>
                    </a:cubicBezTo>
                    <a:cubicBezTo>
                      <a:pt x="7798" y="12838"/>
                      <a:pt x="4184" y="10175"/>
                      <a:pt x="0" y="9890"/>
                    </a:cubicBezTo>
                    <a:lnTo>
                      <a:pt x="0" y="9700"/>
                    </a:lnTo>
                    <a:cubicBezTo>
                      <a:pt x="0" y="4374"/>
                      <a:pt x="4374" y="0"/>
                      <a:pt x="9700" y="0"/>
                    </a:cubicBezTo>
                    <a:cubicBezTo>
                      <a:pt x="14455" y="0"/>
                      <a:pt x="18449" y="3519"/>
                      <a:pt x="19210" y="7988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105" name="Frihåndsform: figur 104">
                <a:extLst>
                  <a:ext uri="{FF2B5EF4-FFF2-40B4-BE49-F238E27FC236}">
                    <a16:creationId xmlns:a16="http://schemas.microsoft.com/office/drawing/2014/main" id="{6A0D012D-6032-42FC-AEE0-CCB4ACEBD8AE}"/>
                  </a:ext>
                </a:extLst>
              </p:cNvPr>
              <p:cNvSpPr/>
              <p:nvPr/>
            </p:nvSpPr>
            <p:spPr>
              <a:xfrm>
                <a:off x="10225335" y="1008502"/>
                <a:ext cx="19209" cy="16356"/>
              </a:xfrm>
              <a:custGeom>
                <a:avLst/>
                <a:gdLst>
                  <a:gd name="connsiteX0" fmla="*/ 0 w 19209"/>
                  <a:gd name="connsiteY0" fmla="*/ 7893 h 16356"/>
                  <a:gd name="connsiteX1" fmla="*/ 9510 w 19209"/>
                  <a:gd name="connsiteY1" fmla="*/ 0 h 16356"/>
                  <a:gd name="connsiteX2" fmla="*/ 19210 w 19209"/>
                  <a:gd name="connsiteY2" fmla="*/ 9700 h 16356"/>
                  <a:gd name="connsiteX3" fmla="*/ 9795 w 19209"/>
                  <a:gd name="connsiteY3" fmla="*/ 16357 h 16356"/>
                  <a:gd name="connsiteX4" fmla="*/ 0 w 19209"/>
                  <a:gd name="connsiteY4" fmla="*/ 7893 h 163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209" h="16356">
                    <a:moveTo>
                      <a:pt x="0" y="7893"/>
                    </a:moveTo>
                    <a:cubicBezTo>
                      <a:pt x="856" y="3423"/>
                      <a:pt x="4850" y="0"/>
                      <a:pt x="9510" y="0"/>
                    </a:cubicBezTo>
                    <a:cubicBezTo>
                      <a:pt x="14835" y="0"/>
                      <a:pt x="19210" y="4374"/>
                      <a:pt x="19210" y="9700"/>
                    </a:cubicBezTo>
                    <a:cubicBezTo>
                      <a:pt x="15025" y="9890"/>
                      <a:pt x="11317" y="12553"/>
                      <a:pt x="9795" y="16357"/>
                    </a:cubicBezTo>
                    <a:cubicBezTo>
                      <a:pt x="8844" y="11792"/>
                      <a:pt x="4850" y="8273"/>
                      <a:pt x="0" y="7893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106" name="Frihåndsform: figur 105">
                <a:extLst>
                  <a:ext uri="{FF2B5EF4-FFF2-40B4-BE49-F238E27FC236}">
                    <a16:creationId xmlns:a16="http://schemas.microsoft.com/office/drawing/2014/main" id="{3E3383AF-A275-43AC-B56A-9BA15E6DFB06}"/>
                  </a:ext>
                </a:extLst>
              </p:cNvPr>
              <p:cNvSpPr/>
              <p:nvPr/>
            </p:nvSpPr>
            <p:spPr>
              <a:xfrm>
                <a:off x="10154107" y="997660"/>
                <a:ext cx="19304" cy="16546"/>
              </a:xfrm>
              <a:custGeom>
                <a:avLst/>
                <a:gdLst>
                  <a:gd name="connsiteX0" fmla="*/ 19305 w 19304"/>
                  <a:gd name="connsiteY0" fmla="*/ 8083 h 16546"/>
                  <a:gd name="connsiteX1" fmla="*/ 9415 w 19304"/>
                  <a:gd name="connsiteY1" fmla="*/ 16547 h 16546"/>
                  <a:gd name="connsiteX2" fmla="*/ 0 w 19304"/>
                  <a:gd name="connsiteY2" fmla="*/ 9795 h 16546"/>
                  <a:gd name="connsiteX3" fmla="*/ 0 w 19304"/>
                  <a:gd name="connsiteY3" fmla="*/ 9700 h 16546"/>
                  <a:gd name="connsiteX4" fmla="*/ 9700 w 19304"/>
                  <a:gd name="connsiteY4" fmla="*/ 0 h 16546"/>
                  <a:gd name="connsiteX5" fmla="*/ 19305 w 19304"/>
                  <a:gd name="connsiteY5" fmla="*/ 8083 h 165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304" h="16546">
                    <a:moveTo>
                      <a:pt x="19305" y="8083"/>
                    </a:moveTo>
                    <a:cubicBezTo>
                      <a:pt x="14455" y="8369"/>
                      <a:pt x="10366" y="11982"/>
                      <a:pt x="9415" y="16547"/>
                    </a:cubicBezTo>
                    <a:cubicBezTo>
                      <a:pt x="7893" y="12743"/>
                      <a:pt x="4279" y="10080"/>
                      <a:pt x="0" y="9795"/>
                    </a:cubicBezTo>
                    <a:lnTo>
                      <a:pt x="0" y="9700"/>
                    </a:lnTo>
                    <a:cubicBezTo>
                      <a:pt x="0" y="4374"/>
                      <a:pt x="4374" y="0"/>
                      <a:pt x="9700" y="0"/>
                    </a:cubicBezTo>
                    <a:cubicBezTo>
                      <a:pt x="14455" y="0"/>
                      <a:pt x="18449" y="3519"/>
                      <a:pt x="19305" y="8083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107" name="Frihåndsform: figur 106">
                <a:extLst>
                  <a:ext uri="{FF2B5EF4-FFF2-40B4-BE49-F238E27FC236}">
                    <a16:creationId xmlns:a16="http://schemas.microsoft.com/office/drawing/2014/main" id="{D8A4BF54-A814-4C68-859B-4F57E09C88CB}"/>
                  </a:ext>
                </a:extLst>
              </p:cNvPr>
              <p:cNvSpPr/>
              <p:nvPr/>
            </p:nvSpPr>
            <p:spPr>
              <a:xfrm>
                <a:off x="10204984" y="1006600"/>
                <a:ext cx="19114" cy="16546"/>
              </a:xfrm>
              <a:custGeom>
                <a:avLst/>
                <a:gdLst>
                  <a:gd name="connsiteX0" fmla="*/ 380 w 19114"/>
                  <a:gd name="connsiteY0" fmla="*/ 6847 h 16546"/>
                  <a:gd name="connsiteX1" fmla="*/ 8559 w 19114"/>
                  <a:gd name="connsiteY1" fmla="*/ 95 h 16546"/>
                  <a:gd name="connsiteX2" fmla="*/ 9510 w 19114"/>
                  <a:gd name="connsiteY2" fmla="*/ 0 h 16546"/>
                  <a:gd name="connsiteX3" fmla="*/ 19114 w 19114"/>
                  <a:gd name="connsiteY3" fmla="*/ 8464 h 16546"/>
                  <a:gd name="connsiteX4" fmla="*/ 19114 w 19114"/>
                  <a:gd name="connsiteY4" fmla="*/ 9129 h 16546"/>
                  <a:gd name="connsiteX5" fmla="*/ 19114 w 19114"/>
                  <a:gd name="connsiteY5" fmla="*/ 9510 h 16546"/>
                  <a:gd name="connsiteX6" fmla="*/ 19114 w 19114"/>
                  <a:gd name="connsiteY6" fmla="*/ 9700 h 16546"/>
                  <a:gd name="connsiteX7" fmla="*/ 19114 w 19114"/>
                  <a:gd name="connsiteY7" fmla="*/ 9890 h 16546"/>
                  <a:gd name="connsiteX8" fmla="*/ 9795 w 19114"/>
                  <a:gd name="connsiteY8" fmla="*/ 16547 h 16546"/>
                  <a:gd name="connsiteX9" fmla="*/ 0 w 19114"/>
                  <a:gd name="connsiteY9" fmla="*/ 7988 h 16546"/>
                  <a:gd name="connsiteX10" fmla="*/ 190 w 19114"/>
                  <a:gd name="connsiteY10" fmla="*/ 7227 h 16546"/>
                  <a:gd name="connsiteX11" fmla="*/ 380 w 19114"/>
                  <a:gd name="connsiteY11" fmla="*/ 6847 h 165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9114" h="16546">
                    <a:moveTo>
                      <a:pt x="380" y="6847"/>
                    </a:moveTo>
                    <a:cubicBezTo>
                      <a:pt x="1426" y="3233"/>
                      <a:pt x="4660" y="476"/>
                      <a:pt x="8559" y="95"/>
                    </a:cubicBezTo>
                    <a:cubicBezTo>
                      <a:pt x="8939" y="0"/>
                      <a:pt x="9224" y="0"/>
                      <a:pt x="9510" y="0"/>
                    </a:cubicBezTo>
                    <a:cubicBezTo>
                      <a:pt x="14455" y="0"/>
                      <a:pt x="18544" y="3709"/>
                      <a:pt x="19114" y="8464"/>
                    </a:cubicBezTo>
                    <a:cubicBezTo>
                      <a:pt x="19114" y="8654"/>
                      <a:pt x="19114" y="8844"/>
                      <a:pt x="19114" y="9129"/>
                    </a:cubicBezTo>
                    <a:lnTo>
                      <a:pt x="19114" y="9510"/>
                    </a:lnTo>
                    <a:lnTo>
                      <a:pt x="19114" y="9700"/>
                    </a:lnTo>
                    <a:lnTo>
                      <a:pt x="19114" y="9890"/>
                    </a:lnTo>
                    <a:cubicBezTo>
                      <a:pt x="14930" y="10175"/>
                      <a:pt x="11317" y="12838"/>
                      <a:pt x="9795" y="16547"/>
                    </a:cubicBezTo>
                    <a:cubicBezTo>
                      <a:pt x="8844" y="11887"/>
                      <a:pt x="4850" y="8273"/>
                      <a:pt x="0" y="7988"/>
                    </a:cubicBezTo>
                    <a:cubicBezTo>
                      <a:pt x="0" y="7703"/>
                      <a:pt x="95" y="7418"/>
                      <a:pt x="190" y="7227"/>
                    </a:cubicBezTo>
                    <a:cubicBezTo>
                      <a:pt x="380" y="7037"/>
                      <a:pt x="380" y="6942"/>
                      <a:pt x="380" y="6847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108" name="Frihåndsform: figur 107">
                <a:extLst>
                  <a:ext uri="{FF2B5EF4-FFF2-40B4-BE49-F238E27FC236}">
                    <a16:creationId xmlns:a16="http://schemas.microsoft.com/office/drawing/2014/main" id="{1514995F-85A7-4974-9A01-EAA3FF4A913E}"/>
                  </a:ext>
                </a:extLst>
              </p:cNvPr>
              <p:cNvSpPr/>
              <p:nvPr/>
            </p:nvSpPr>
            <p:spPr>
              <a:xfrm>
                <a:off x="10174363" y="1017536"/>
                <a:ext cx="19399" cy="14644"/>
              </a:xfrm>
              <a:custGeom>
                <a:avLst/>
                <a:gdLst>
                  <a:gd name="connsiteX0" fmla="*/ 17973 w 19399"/>
                  <a:gd name="connsiteY0" fmla="*/ 14645 h 14644"/>
                  <a:gd name="connsiteX1" fmla="*/ 190 w 19399"/>
                  <a:gd name="connsiteY1" fmla="*/ 11697 h 14644"/>
                  <a:gd name="connsiteX2" fmla="*/ 0 w 19399"/>
                  <a:gd name="connsiteY2" fmla="*/ 9700 h 14644"/>
                  <a:gd name="connsiteX3" fmla="*/ 9700 w 19399"/>
                  <a:gd name="connsiteY3" fmla="*/ 0 h 14644"/>
                  <a:gd name="connsiteX4" fmla="*/ 19400 w 19399"/>
                  <a:gd name="connsiteY4" fmla="*/ 9700 h 14644"/>
                  <a:gd name="connsiteX5" fmla="*/ 17973 w 19399"/>
                  <a:gd name="connsiteY5" fmla="*/ 14645 h 146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399" h="14644">
                    <a:moveTo>
                      <a:pt x="17973" y="14645"/>
                    </a:moveTo>
                    <a:cubicBezTo>
                      <a:pt x="11792" y="14074"/>
                      <a:pt x="5896" y="13123"/>
                      <a:pt x="190" y="11697"/>
                    </a:cubicBezTo>
                    <a:cubicBezTo>
                      <a:pt x="95" y="11031"/>
                      <a:pt x="0" y="10366"/>
                      <a:pt x="0" y="9700"/>
                    </a:cubicBezTo>
                    <a:cubicBezTo>
                      <a:pt x="0" y="4374"/>
                      <a:pt x="4374" y="0"/>
                      <a:pt x="9700" y="0"/>
                    </a:cubicBezTo>
                    <a:cubicBezTo>
                      <a:pt x="15025" y="0"/>
                      <a:pt x="19400" y="4374"/>
                      <a:pt x="19400" y="9700"/>
                    </a:cubicBezTo>
                    <a:cubicBezTo>
                      <a:pt x="19400" y="11507"/>
                      <a:pt x="18924" y="13123"/>
                      <a:pt x="17973" y="14645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109" name="Frihåndsform: figur 108">
                <a:extLst>
                  <a:ext uri="{FF2B5EF4-FFF2-40B4-BE49-F238E27FC236}">
                    <a16:creationId xmlns:a16="http://schemas.microsoft.com/office/drawing/2014/main" id="{621B3A4F-0B17-4A3C-813A-255CB6E3B228}"/>
                  </a:ext>
                </a:extLst>
              </p:cNvPr>
              <p:cNvSpPr/>
              <p:nvPr/>
            </p:nvSpPr>
            <p:spPr>
              <a:xfrm>
                <a:off x="10215159" y="1017536"/>
                <a:ext cx="19304" cy="14740"/>
              </a:xfrm>
              <a:custGeom>
                <a:avLst/>
                <a:gdLst>
                  <a:gd name="connsiteX0" fmla="*/ 19019 w 19304"/>
                  <a:gd name="connsiteY0" fmla="*/ 12077 h 14740"/>
                  <a:gd name="connsiteX1" fmla="*/ 1426 w 19304"/>
                  <a:gd name="connsiteY1" fmla="*/ 14740 h 14740"/>
                  <a:gd name="connsiteX2" fmla="*/ 0 w 19304"/>
                  <a:gd name="connsiteY2" fmla="*/ 9700 h 14740"/>
                  <a:gd name="connsiteX3" fmla="*/ 9700 w 19304"/>
                  <a:gd name="connsiteY3" fmla="*/ 0 h 14740"/>
                  <a:gd name="connsiteX4" fmla="*/ 19305 w 19304"/>
                  <a:gd name="connsiteY4" fmla="*/ 9700 h 14740"/>
                  <a:gd name="connsiteX5" fmla="*/ 19019 w 19304"/>
                  <a:gd name="connsiteY5" fmla="*/ 12077 h 147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304" h="14740">
                    <a:moveTo>
                      <a:pt x="19019" y="12077"/>
                    </a:moveTo>
                    <a:cubicBezTo>
                      <a:pt x="13504" y="13314"/>
                      <a:pt x="7608" y="14265"/>
                      <a:pt x="1426" y="14740"/>
                    </a:cubicBezTo>
                    <a:cubicBezTo>
                      <a:pt x="571" y="13218"/>
                      <a:pt x="0" y="11507"/>
                      <a:pt x="0" y="9700"/>
                    </a:cubicBezTo>
                    <a:cubicBezTo>
                      <a:pt x="0" y="4374"/>
                      <a:pt x="4374" y="0"/>
                      <a:pt x="9700" y="0"/>
                    </a:cubicBezTo>
                    <a:cubicBezTo>
                      <a:pt x="15025" y="0"/>
                      <a:pt x="19305" y="4374"/>
                      <a:pt x="19305" y="9700"/>
                    </a:cubicBezTo>
                    <a:cubicBezTo>
                      <a:pt x="19305" y="10461"/>
                      <a:pt x="19210" y="11221"/>
                      <a:pt x="19019" y="12077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110" name="Frihåndsform: figur 109">
                <a:extLst>
                  <a:ext uri="{FF2B5EF4-FFF2-40B4-BE49-F238E27FC236}">
                    <a16:creationId xmlns:a16="http://schemas.microsoft.com/office/drawing/2014/main" id="{3B745505-2584-4701-AF67-E4B5D40FB8E0}"/>
                  </a:ext>
                </a:extLst>
              </p:cNvPr>
              <p:cNvSpPr/>
              <p:nvPr/>
            </p:nvSpPr>
            <p:spPr>
              <a:xfrm>
                <a:off x="10144122" y="1008502"/>
                <a:ext cx="19304" cy="14264"/>
              </a:xfrm>
              <a:custGeom>
                <a:avLst/>
                <a:gdLst>
                  <a:gd name="connsiteX0" fmla="*/ 0 w 19304"/>
                  <a:gd name="connsiteY0" fmla="*/ 8369 h 14264"/>
                  <a:gd name="connsiteX1" fmla="*/ 9605 w 19304"/>
                  <a:gd name="connsiteY1" fmla="*/ 0 h 14264"/>
                  <a:gd name="connsiteX2" fmla="*/ 19210 w 19304"/>
                  <a:gd name="connsiteY2" fmla="*/ 8464 h 14264"/>
                  <a:gd name="connsiteX3" fmla="*/ 19305 w 19304"/>
                  <a:gd name="connsiteY3" fmla="*/ 9129 h 14264"/>
                  <a:gd name="connsiteX4" fmla="*/ 19305 w 19304"/>
                  <a:gd name="connsiteY4" fmla="*/ 9510 h 14264"/>
                  <a:gd name="connsiteX5" fmla="*/ 19305 w 19304"/>
                  <a:gd name="connsiteY5" fmla="*/ 9700 h 14264"/>
                  <a:gd name="connsiteX6" fmla="*/ 19305 w 19304"/>
                  <a:gd name="connsiteY6" fmla="*/ 9890 h 14264"/>
                  <a:gd name="connsiteX7" fmla="*/ 11221 w 19304"/>
                  <a:gd name="connsiteY7" fmla="*/ 14265 h 14264"/>
                  <a:gd name="connsiteX8" fmla="*/ 0 w 19304"/>
                  <a:gd name="connsiteY8" fmla="*/ 8369 h 142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9304" h="14264">
                    <a:moveTo>
                      <a:pt x="0" y="8369"/>
                    </a:moveTo>
                    <a:cubicBezTo>
                      <a:pt x="666" y="3709"/>
                      <a:pt x="4660" y="0"/>
                      <a:pt x="9605" y="0"/>
                    </a:cubicBezTo>
                    <a:cubicBezTo>
                      <a:pt x="14550" y="0"/>
                      <a:pt x="18639" y="3709"/>
                      <a:pt x="19210" y="8464"/>
                    </a:cubicBezTo>
                    <a:cubicBezTo>
                      <a:pt x="19210" y="8654"/>
                      <a:pt x="19210" y="8844"/>
                      <a:pt x="19305" y="9129"/>
                    </a:cubicBezTo>
                    <a:lnTo>
                      <a:pt x="19305" y="9510"/>
                    </a:lnTo>
                    <a:lnTo>
                      <a:pt x="19305" y="9700"/>
                    </a:lnTo>
                    <a:lnTo>
                      <a:pt x="19305" y="9890"/>
                    </a:lnTo>
                    <a:cubicBezTo>
                      <a:pt x="15976" y="10080"/>
                      <a:pt x="13123" y="11697"/>
                      <a:pt x="11221" y="14265"/>
                    </a:cubicBezTo>
                    <a:cubicBezTo>
                      <a:pt x="7227" y="12458"/>
                      <a:pt x="3519" y="10556"/>
                      <a:pt x="0" y="8369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111" name="Frihåndsform: figur 110">
                <a:extLst>
                  <a:ext uri="{FF2B5EF4-FFF2-40B4-BE49-F238E27FC236}">
                    <a16:creationId xmlns:a16="http://schemas.microsoft.com/office/drawing/2014/main" id="{88004AF3-9A76-4779-AD68-37B52AABE106}"/>
                  </a:ext>
                </a:extLst>
              </p:cNvPr>
              <p:cNvSpPr/>
              <p:nvPr/>
            </p:nvSpPr>
            <p:spPr>
              <a:xfrm>
                <a:off x="10245781" y="1010403"/>
                <a:ext cx="18829" cy="12647"/>
              </a:xfrm>
              <a:custGeom>
                <a:avLst/>
                <a:gdLst>
                  <a:gd name="connsiteX0" fmla="*/ 8273 w 18829"/>
                  <a:gd name="connsiteY0" fmla="*/ 12648 h 12647"/>
                  <a:gd name="connsiteX1" fmla="*/ 0 w 18829"/>
                  <a:gd name="connsiteY1" fmla="*/ 7893 h 12647"/>
                  <a:gd name="connsiteX2" fmla="*/ 190 w 18829"/>
                  <a:gd name="connsiteY2" fmla="*/ 7132 h 12647"/>
                  <a:gd name="connsiteX3" fmla="*/ 190 w 18829"/>
                  <a:gd name="connsiteY3" fmla="*/ 6942 h 12647"/>
                  <a:gd name="connsiteX4" fmla="*/ 8464 w 18829"/>
                  <a:gd name="connsiteY4" fmla="*/ 95 h 12647"/>
                  <a:gd name="connsiteX5" fmla="*/ 9415 w 18829"/>
                  <a:gd name="connsiteY5" fmla="*/ 0 h 12647"/>
                  <a:gd name="connsiteX6" fmla="*/ 18829 w 18829"/>
                  <a:gd name="connsiteY6" fmla="*/ 7418 h 12647"/>
                  <a:gd name="connsiteX7" fmla="*/ 8273 w 18829"/>
                  <a:gd name="connsiteY7" fmla="*/ 12648 h 126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8829" h="12647">
                    <a:moveTo>
                      <a:pt x="8273" y="12648"/>
                    </a:moveTo>
                    <a:cubicBezTo>
                      <a:pt x="6467" y="9985"/>
                      <a:pt x="3423" y="8083"/>
                      <a:pt x="0" y="7893"/>
                    </a:cubicBezTo>
                    <a:cubicBezTo>
                      <a:pt x="95" y="7608"/>
                      <a:pt x="95" y="7322"/>
                      <a:pt x="190" y="7132"/>
                    </a:cubicBezTo>
                    <a:cubicBezTo>
                      <a:pt x="190" y="7037"/>
                      <a:pt x="190" y="7037"/>
                      <a:pt x="190" y="6942"/>
                    </a:cubicBezTo>
                    <a:cubicBezTo>
                      <a:pt x="1236" y="3328"/>
                      <a:pt x="4565" y="475"/>
                      <a:pt x="8464" y="95"/>
                    </a:cubicBezTo>
                    <a:cubicBezTo>
                      <a:pt x="8844" y="0"/>
                      <a:pt x="9129" y="0"/>
                      <a:pt x="9415" y="0"/>
                    </a:cubicBezTo>
                    <a:cubicBezTo>
                      <a:pt x="13884" y="0"/>
                      <a:pt x="17783" y="3138"/>
                      <a:pt x="18829" y="7418"/>
                    </a:cubicBezTo>
                    <a:cubicBezTo>
                      <a:pt x="15501" y="9319"/>
                      <a:pt x="11982" y="11126"/>
                      <a:pt x="8273" y="12648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112" name="Frihåndsform: figur 111">
                <a:extLst>
                  <a:ext uri="{FF2B5EF4-FFF2-40B4-BE49-F238E27FC236}">
                    <a16:creationId xmlns:a16="http://schemas.microsoft.com/office/drawing/2014/main" id="{BE599CD0-D92F-4683-AF6A-828767BE0DB6}"/>
                  </a:ext>
                </a:extLst>
              </p:cNvPr>
              <p:cNvSpPr/>
              <p:nvPr/>
            </p:nvSpPr>
            <p:spPr>
              <a:xfrm>
                <a:off x="10137180" y="916828"/>
                <a:ext cx="18068" cy="18353"/>
              </a:xfrm>
              <a:custGeom>
                <a:avLst/>
                <a:gdLst>
                  <a:gd name="connsiteX0" fmla="*/ 18068 w 18068"/>
                  <a:gd name="connsiteY0" fmla="*/ 5896 h 18353"/>
                  <a:gd name="connsiteX1" fmla="*/ 2568 w 18068"/>
                  <a:gd name="connsiteY1" fmla="*/ 18354 h 18353"/>
                  <a:gd name="connsiteX2" fmla="*/ 0 w 18068"/>
                  <a:gd name="connsiteY2" fmla="*/ 15881 h 18353"/>
                  <a:gd name="connsiteX3" fmla="*/ 11887 w 18068"/>
                  <a:gd name="connsiteY3" fmla="*/ 0 h 18353"/>
                  <a:gd name="connsiteX4" fmla="*/ 18068 w 18068"/>
                  <a:gd name="connsiteY4" fmla="*/ 5896 h 183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068" h="18353">
                    <a:moveTo>
                      <a:pt x="18068" y="5896"/>
                    </a:moveTo>
                    <a:cubicBezTo>
                      <a:pt x="11221" y="13314"/>
                      <a:pt x="5801" y="16927"/>
                      <a:pt x="2568" y="18354"/>
                    </a:cubicBezTo>
                    <a:cubicBezTo>
                      <a:pt x="1997" y="17308"/>
                      <a:pt x="1141" y="16452"/>
                      <a:pt x="0" y="15881"/>
                    </a:cubicBezTo>
                    <a:cubicBezTo>
                      <a:pt x="1331" y="12458"/>
                      <a:pt x="4850" y="7037"/>
                      <a:pt x="11887" y="0"/>
                    </a:cubicBezTo>
                    <a:lnTo>
                      <a:pt x="18068" y="5896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</p:grpSp>
        <p:sp>
          <p:nvSpPr>
            <p:cNvPr id="26" name="Frihåndsform: figur 25">
              <a:extLst>
                <a:ext uri="{FF2B5EF4-FFF2-40B4-BE49-F238E27FC236}">
                  <a16:creationId xmlns:a16="http://schemas.microsoft.com/office/drawing/2014/main" id="{5AA1672A-7CB5-4685-8827-4627B6FEFB9D}"/>
                </a:ext>
              </a:extLst>
            </p:cNvPr>
            <p:cNvSpPr/>
            <p:nvPr/>
          </p:nvSpPr>
          <p:spPr>
            <a:xfrm>
              <a:off x="10145644" y="909125"/>
              <a:ext cx="18068" cy="17688"/>
            </a:xfrm>
            <a:custGeom>
              <a:avLst/>
              <a:gdLst>
                <a:gd name="connsiteX0" fmla="*/ 3043 w 18068"/>
                <a:gd name="connsiteY0" fmla="*/ 0 h 17688"/>
                <a:gd name="connsiteX1" fmla="*/ 6752 w 18068"/>
                <a:gd name="connsiteY1" fmla="*/ 3519 h 17688"/>
                <a:gd name="connsiteX2" fmla="*/ 18068 w 18068"/>
                <a:gd name="connsiteY2" fmla="*/ 14455 h 17688"/>
                <a:gd name="connsiteX3" fmla="*/ 14930 w 18068"/>
                <a:gd name="connsiteY3" fmla="*/ 17688 h 17688"/>
                <a:gd name="connsiteX4" fmla="*/ 0 w 18068"/>
                <a:gd name="connsiteY4" fmla="*/ 3138 h 17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068" h="17688">
                  <a:moveTo>
                    <a:pt x="3043" y="0"/>
                  </a:moveTo>
                  <a:lnTo>
                    <a:pt x="6752" y="3519"/>
                  </a:lnTo>
                  <a:lnTo>
                    <a:pt x="18068" y="14455"/>
                  </a:lnTo>
                  <a:lnTo>
                    <a:pt x="14930" y="17688"/>
                  </a:lnTo>
                  <a:lnTo>
                    <a:pt x="0" y="3138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grpSp>
          <p:nvGrpSpPr>
            <p:cNvPr id="27" name="dasdasda">
              <a:extLst>
                <a:ext uri="{FF2B5EF4-FFF2-40B4-BE49-F238E27FC236}">
                  <a16:creationId xmlns:a16="http://schemas.microsoft.com/office/drawing/2014/main" id="{5D6D6111-F0C9-4A7A-85DA-1337117F3596}"/>
                </a:ext>
              </a:extLst>
            </p:cNvPr>
            <p:cNvGrpSpPr/>
            <p:nvPr/>
          </p:nvGrpSpPr>
          <p:grpSpPr>
            <a:xfrm>
              <a:off x="10235415" y="1013335"/>
              <a:ext cx="72178" cy="16088"/>
              <a:chOff x="10235415" y="1013335"/>
              <a:chExt cx="72178" cy="16088"/>
            </a:xfrm>
            <a:solidFill>
              <a:srgbClr val="EBEBEB"/>
            </a:solidFill>
          </p:grpSpPr>
          <p:sp>
            <p:nvSpPr>
              <p:cNvPr id="89" name="Frihåndsform: figur 88">
                <a:extLst>
                  <a:ext uri="{FF2B5EF4-FFF2-40B4-BE49-F238E27FC236}">
                    <a16:creationId xmlns:a16="http://schemas.microsoft.com/office/drawing/2014/main" id="{8D07C6ED-6D74-4A54-99EA-D3646FC8F1D4}"/>
                  </a:ext>
                </a:extLst>
              </p:cNvPr>
              <p:cNvSpPr/>
              <p:nvPr/>
            </p:nvSpPr>
            <p:spPr>
              <a:xfrm>
                <a:off x="10289906" y="1013335"/>
                <a:ext cx="17688" cy="16088"/>
              </a:xfrm>
              <a:custGeom>
                <a:avLst/>
                <a:gdLst>
                  <a:gd name="connsiteX0" fmla="*/ 0 w 17688"/>
                  <a:gd name="connsiteY0" fmla="*/ 6008 h 16088"/>
                  <a:gd name="connsiteX1" fmla="*/ 5135 w 17688"/>
                  <a:gd name="connsiteY1" fmla="*/ 1348 h 16088"/>
                  <a:gd name="connsiteX2" fmla="*/ 10936 w 17688"/>
                  <a:gd name="connsiteY2" fmla="*/ 1253 h 16088"/>
                  <a:gd name="connsiteX3" fmla="*/ 11507 w 17688"/>
                  <a:gd name="connsiteY3" fmla="*/ 5057 h 16088"/>
                  <a:gd name="connsiteX4" fmla="*/ 15120 w 17688"/>
                  <a:gd name="connsiteY4" fmla="*/ 6388 h 16088"/>
                  <a:gd name="connsiteX5" fmla="*/ 17403 w 17688"/>
                  <a:gd name="connsiteY5" fmla="*/ 8005 h 16088"/>
                  <a:gd name="connsiteX6" fmla="*/ 17688 w 17688"/>
                  <a:gd name="connsiteY6" fmla="*/ 8290 h 16088"/>
                  <a:gd name="connsiteX7" fmla="*/ 15311 w 17688"/>
                  <a:gd name="connsiteY7" fmla="*/ 10478 h 16088"/>
                  <a:gd name="connsiteX8" fmla="*/ 13218 w 17688"/>
                  <a:gd name="connsiteY8" fmla="*/ 8671 h 16088"/>
                  <a:gd name="connsiteX9" fmla="*/ 9890 w 17688"/>
                  <a:gd name="connsiteY9" fmla="*/ 8290 h 16088"/>
                  <a:gd name="connsiteX10" fmla="*/ 7703 w 17688"/>
                  <a:gd name="connsiteY10" fmla="*/ 10287 h 16088"/>
                  <a:gd name="connsiteX11" fmla="*/ 11317 w 17688"/>
                  <a:gd name="connsiteY11" fmla="*/ 14186 h 16088"/>
                  <a:gd name="connsiteX12" fmla="*/ 9224 w 17688"/>
                  <a:gd name="connsiteY12" fmla="*/ 16088 h 16088"/>
                  <a:gd name="connsiteX13" fmla="*/ 0 w 17688"/>
                  <a:gd name="connsiteY13" fmla="*/ 6008 h 16088"/>
                  <a:gd name="connsiteX14" fmla="*/ 8464 w 17688"/>
                  <a:gd name="connsiteY14" fmla="*/ 6484 h 16088"/>
                  <a:gd name="connsiteX15" fmla="*/ 8844 w 17688"/>
                  <a:gd name="connsiteY15" fmla="*/ 3631 h 16088"/>
                  <a:gd name="connsiteX16" fmla="*/ 6181 w 17688"/>
                  <a:gd name="connsiteY16" fmla="*/ 3726 h 16088"/>
                  <a:gd name="connsiteX17" fmla="*/ 3519 w 17688"/>
                  <a:gd name="connsiteY17" fmla="*/ 6103 h 16088"/>
                  <a:gd name="connsiteX18" fmla="*/ 5991 w 17688"/>
                  <a:gd name="connsiteY18" fmla="*/ 8766 h 16088"/>
                  <a:gd name="connsiteX19" fmla="*/ 8464 w 17688"/>
                  <a:gd name="connsiteY19" fmla="*/ 6484 h 160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17688" h="16088">
                    <a:moveTo>
                      <a:pt x="0" y="6008"/>
                    </a:moveTo>
                    <a:lnTo>
                      <a:pt x="5135" y="1348"/>
                    </a:lnTo>
                    <a:cubicBezTo>
                      <a:pt x="7798" y="-1124"/>
                      <a:pt x="10175" y="397"/>
                      <a:pt x="10936" y="1253"/>
                    </a:cubicBezTo>
                    <a:cubicBezTo>
                      <a:pt x="11887" y="2394"/>
                      <a:pt x="12268" y="3821"/>
                      <a:pt x="11507" y="5057"/>
                    </a:cubicBezTo>
                    <a:cubicBezTo>
                      <a:pt x="12648" y="4677"/>
                      <a:pt x="13409" y="4486"/>
                      <a:pt x="15120" y="6388"/>
                    </a:cubicBezTo>
                    <a:cubicBezTo>
                      <a:pt x="16452" y="7815"/>
                      <a:pt x="16832" y="8195"/>
                      <a:pt x="17403" y="8005"/>
                    </a:cubicBezTo>
                    <a:lnTo>
                      <a:pt x="17688" y="8290"/>
                    </a:lnTo>
                    <a:lnTo>
                      <a:pt x="15311" y="10478"/>
                    </a:lnTo>
                    <a:cubicBezTo>
                      <a:pt x="14740" y="10097"/>
                      <a:pt x="14169" y="9717"/>
                      <a:pt x="13218" y="8671"/>
                    </a:cubicBezTo>
                    <a:cubicBezTo>
                      <a:pt x="11982" y="7339"/>
                      <a:pt x="11412" y="6864"/>
                      <a:pt x="9890" y="8290"/>
                    </a:cubicBezTo>
                    <a:lnTo>
                      <a:pt x="7703" y="10287"/>
                    </a:lnTo>
                    <a:lnTo>
                      <a:pt x="11317" y="14186"/>
                    </a:lnTo>
                    <a:lnTo>
                      <a:pt x="9224" y="16088"/>
                    </a:lnTo>
                    <a:lnTo>
                      <a:pt x="0" y="6008"/>
                    </a:lnTo>
                    <a:close/>
                    <a:moveTo>
                      <a:pt x="8464" y="6484"/>
                    </a:moveTo>
                    <a:cubicBezTo>
                      <a:pt x="9605" y="5533"/>
                      <a:pt x="9795" y="4582"/>
                      <a:pt x="8844" y="3631"/>
                    </a:cubicBezTo>
                    <a:cubicBezTo>
                      <a:pt x="8369" y="3060"/>
                      <a:pt x="7418" y="2585"/>
                      <a:pt x="6181" y="3726"/>
                    </a:cubicBezTo>
                    <a:lnTo>
                      <a:pt x="3519" y="6103"/>
                    </a:lnTo>
                    <a:lnTo>
                      <a:pt x="5991" y="8766"/>
                    </a:lnTo>
                    <a:lnTo>
                      <a:pt x="8464" y="6484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90" name="Frihåndsform: figur 89">
                <a:extLst>
                  <a:ext uri="{FF2B5EF4-FFF2-40B4-BE49-F238E27FC236}">
                    <a16:creationId xmlns:a16="http://schemas.microsoft.com/office/drawing/2014/main" id="{4340C9EF-65EC-40ED-A573-4F3151608AD2}"/>
                  </a:ext>
                </a:extLst>
              </p:cNvPr>
              <p:cNvSpPr/>
              <p:nvPr/>
            </p:nvSpPr>
            <p:spPr>
              <a:xfrm>
                <a:off x="10235415" y="1019152"/>
                <a:ext cx="17592" cy="9985"/>
              </a:xfrm>
              <a:custGeom>
                <a:avLst/>
                <a:gdLst>
                  <a:gd name="connsiteX0" fmla="*/ 17593 w 17592"/>
                  <a:gd name="connsiteY0" fmla="*/ 4184 h 9985"/>
                  <a:gd name="connsiteX1" fmla="*/ 0 w 17592"/>
                  <a:gd name="connsiteY1" fmla="*/ 9985 h 9985"/>
                  <a:gd name="connsiteX2" fmla="*/ 0 w 17592"/>
                  <a:gd name="connsiteY2" fmla="*/ 9700 h 9985"/>
                  <a:gd name="connsiteX3" fmla="*/ 9700 w 17592"/>
                  <a:gd name="connsiteY3" fmla="*/ 0 h 9985"/>
                  <a:gd name="connsiteX4" fmla="*/ 17593 w 17592"/>
                  <a:gd name="connsiteY4" fmla="*/ 4184 h 9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592" h="9985">
                    <a:moveTo>
                      <a:pt x="17593" y="4184"/>
                    </a:moveTo>
                    <a:cubicBezTo>
                      <a:pt x="12077" y="6562"/>
                      <a:pt x="6276" y="8464"/>
                      <a:pt x="0" y="9985"/>
                    </a:cubicBezTo>
                    <a:lnTo>
                      <a:pt x="0" y="9700"/>
                    </a:lnTo>
                    <a:cubicBezTo>
                      <a:pt x="0" y="4374"/>
                      <a:pt x="4374" y="0"/>
                      <a:pt x="9700" y="0"/>
                    </a:cubicBezTo>
                    <a:cubicBezTo>
                      <a:pt x="12933" y="0"/>
                      <a:pt x="15881" y="1712"/>
                      <a:pt x="17593" y="4184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</p:grpSp>
        <p:sp>
          <p:nvSpPr>
            <p:cNvPr id="28" name="Frihåndsform: figur 27">
              <a:extLst>
                <a:ext uri="{FF2B5EF4-FFF2-40B4-BE49-F238E27FC236}">
                  <a16:creationId xmlns:a16="http://schemas.microsoft.com/office/drawing/2014/main" id="{479A79F6-9394-4249-BA68-99B305B2FD0F}"/>
                </a:ext>
              </a:extLst>
            </p:cNvPr>
            <p:cNvSpPr/>
            <p:nvPr/>
          </p:nvSpPr>
          <p:spPr>
            <a:xfrm>
              <a:off x="10092865" y="1001940"/>
              <a:ext cx="16832" cy="16832"/>
            </a:xfrm>
            <a:custGeom>
              <a:avLst/>
              <a:gdLst>
                <a:gd name="connsiteX0" fmla="*/ 15025 w 16832"/>
                <a:gd name="connsiteY0" fmla="*/ 9224 h 16832"/>
                <a:gd name="connsiteX1" fmla="*/ 10175 w 16832"/>
                <a:gd name="connsiteY1" fmla="*/ 3709 h 16832"/>
                <a:gd name="connsiteX2" fmla="*/ 8083 w 16832"/>
                <a:gd name="connsiteY2" fmla="*/ 5611 h 16832"/>
                <a:gd name="connsiteX3" fmla="*/ 12553 w 16832"/>
                <a:gd name="connsiteY3" fmla="*/ 10651 h 16832"/>
                <a:gd name="connsiteX4" fmla="*/ 10746 w 16832"/>
                <a:gd name="connsiteY4" fmla="*/ 12268 h 16832"/>
                <a:gd name="connsiteX5" fmla="*/ 6276 w 16832"/>
                <a:gd name="connsiteY5" fmla="*/ 7227 h 16832"/>
                <a:gd name="connsiteX6" fmla="*/ 3614 w 16832"/>
                <a:gd name="connsiteY6" fmla="*/ 9510 h 16832"/>
                <a:gd name="connsiteX7" fmla="*/ 8749 w 16832"/>
                <a:gd name="connsiteY7" fmla="*/ 15215 h 16832"/>
                <a:gd name="connsiteX8" fmla="*/ 6942 w 16832"/>
                <a:gd name="connsiteY8" fmla="*/ 16832 h 16832"/>
                <a:gd name="connsiteX9" fmla="*/ 0 w 16832"/>
                <a:gd name="connsiteY9" fmla="*/ 9034 h 16832"/>
                <a:gd name="connsiteX10" fmla="*/ 10080 w 16832"/>
                <a:gd name="connsiteY10" fmla="*/ 0 h 16832"/>
                <a:gd name="connsiteX11" fmla="*/ 16832 w 16832"/>
                <a:gd name="connsiteY11" fmla="*/ 7608 h 16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832" h="16832">
                  <a:moveTo>
                    <a:pt x="15025" y="9224"/>
                  </a:moveTo>
                  <a:lnTo>
                    <a:pt x="10175" y="3709"/>
                  </a:lnTo>
                  <a:lnTo>
                    <a:pt x="8083" y="5611"/>
                  </a:lnTo>
                  <a:lnTo>
                    <a:pt x="12553" y="10651"/>
                  </a:lnTo>
                  <a:lnTo>
                    <a:pt x="10746" y="12268"/>
                  </a:lnTo>
                  <a:lnTo>
                    <a:pt x="6276" y="7227"/>
                  </a:lnTo>
                  <a:lnTo>
                    <a:pt x="3614" y="9510"/>
                  </a:lnTo>
                  <a:lnTo>
                    <a:pt x="8749" y="15215"/>
                  </a:lnTo>
                  <a:lnTo>
                    <a:pt x="6942" y="16832"/>
                  </a:lnTo>
                  <a:lnTo>
                    <a:pt x="0" y="9034"/>
                  </a:lnTo>
                  <a:lnTo>
                    <a:pt x="10080" y="0"/>
                  </a:lnTo>
                  <a:lnTo>
                    <a:pt x="16832" y="7608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29" name="Frihåndsform: figur 28">
              <a:extLst>
                <a:ext uri="{FF2B5EF4-FFF2-40B4-BE49-F238E27FC236}">
                  <a16:creationId xmlns:a16="http://schemas.microsoft.com/office/drawing/2014/main" id="{2AEBCEDC-7631-48BB-89AE-DBD3CA7E2AE4}"/>
                </a:ext>
              </a:extLst>
            </p:cNvPr>
            <p:cNvSpPr/>
            <p:nvPr/>
          </p:nvSpPr>
          <p:spPr>
            <a:xfrm>
              <a:off x="10156104" y="1019152"/>
              <a:ext cx="17307" cy="9699"/>
            </a:xfrm>
            <a:custGeom>
              <a:avLst/>
              <a:gdLst>
                <a:gd name="connsiteX0" fmla="*/ 17308 w 17307"/>
                <a:gd name="connsiteY0" fmla="*/ 9700 h 9699"/>
                <a:gd name="connsiteX1" fmla="*/ 0 w 17307"/>
                <a:gd name="connsiteY1" fmla="*/ 3804 h 9699"/>
                <a:gd name="connsiteX2" fmla="*/ 7608 w 17307"/>
                <a:gd name="connsiteY2" fmla="*/ 0 h 9699"/>
                <a:gd name="connsiteX3" fmla="*/ 17308 w 17307"/>
                <a:gd name="connsiteY3" fmla="*/ 9700 h 96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307" h="9699">
                  <a:moveTo>
                    <a:pt x="17308" y="9700"/>
                  </a:moveTo>
                  <a:cubicBezTo>
                    <a:pt x="11126" y="8178"/>
                    <a:pt x="5421" y="6181"/>
                    <a:pt x="0" y="3804"/>
                  </a:cubicBezTo>
                  <a:cubicBezTo>
                    <a:pt x="1712" y="1522"/>
                    <a:pt x="4565" y="0"/>
                    <a:pt x="7608" y="0"/>
                  </a:cubicBezTo>
                  <a:cubicBezTo>
                    <a:pt x="12933" y="0"/>
                    <a:pt x="17308" y="4374"/>
                    <a:pt x="17308" y="9700"/>
                  </a:cubicBezTo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30" name="Frihåndsform: figur 29">
              <a:extLst>
                <a:ext uri="{FF2B5EF4-FFF2-40B4-BE49-F238E27FC236}">
                  <a16:creationId xmlns:a16="http://schemas.microsoft.com/office/drawing/2014/main" id="{0F531E38-2042-49F0-BCC7-54EEEBD272A7}"/>
                </a:ext>
              </a:extLst>
            </p:cNvPr>
            <p:cNvSpPr/>
            <p:nvPr/>
          </p:nvSpPr>
          <p:spPr>
            <a:xfrm>
              <a:off x="10113881" y="1021435"/>
              <a:ext cx="16261" cy="17022"/>
            </a:xfrm>
            <a:custGeom>
              <a:avLst/>
              <a:gdLst>
                <a:gd name="connsiteX0" fmla="*/ 14740 w 16261"/>
                <a:gd name="connsiteY0" fmla="*/ 7893 h 17022"/>
                <a:gd name="connsiteX1" fmla="*/ 8939 w 16261"/>
                <a:gd name="connsiteY1" fmla="*/ 3614 h 17022"/>
                <a:gd name="connsiteX2" fmla="*/ 7132 w 16261"/>
                <a:gd name="connsiteY2" fmla="*/ 5801 h 17022"/>
                <a:gd name="connsiteX3" fmla="*/ 12648 w 16261"/>
                <a:gd name="connsiteY3" fmla="*/ 9795 h 17022"/>
                <a:gd name="connsiteX4" fmla="*/ 11221 w 16261"/>
                <a:gd name="connsiteY4" fmla="*/ 11792 h 17022"/>
                <a:gd name="connsiteX5" fmla="*/ 5801 w 16261"/>
                <a:gd name="connsiteY5" fmla="*/ 7798 h 17022"/>
                <a:gd name="connsiteX6" fmla="*/ 3709 w 16261"/>
                <a:gd name="connsiteY6" fmla="*/ 10651 h 17022"/>
                <a:gd name="connsiteX7" fmla="*/ 9890 w 16261"/>
                <a:gd name="connsiteY7" fmla="*/ 15120 h 17022"/>
                <a:gd name="connsiteX8" fmla="*/ 8464 w 16261"/>
                <a:gd name="connsiteY8" fmla="*/ 17022 h 17022"/>
                <a:gd name="connsiteX9" fmla="*/ 0 w 16261"/>
                <a:gd name="connsiteY9" fmla="*/ 10936 h 17022"/>
                <a:gd name="connsiteX10" fmla="*/ 7988 w 16261"/>
                <a:gd name="connsiteY10" fmla="*/ 0 h 17022"/>
                <a:gd name="connsiteX11" fmla="*/ 16262 w 16261"/>
                <a:gd name="connsiteY11" fmla="*/ 5896 h 17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261" h="17022">
                  <a:moveTo>
                    <a:pt x="14740" y="7893"/>
                  </a:moveTo>
                  <a:lnTo>
                    <a:pt x="8939" y="3614"/>
                  </a:lnTo>
                  <a:lnTo>
                    <a:pt x="7132" y="5801"/>
                  </a:lnTo>
                  <a:lnTo>
                    <a:pt x="12648" y="9795"/>
                  </a:lnTo>
                  <a:lnTo>
                    <a:pt x="11221" y="11792"/>
                  </a:lnTo>
                  <a:lnTo>
                    <a:pt x="5801" y="7798"/>
                  </a:lnTo>
                  <a:lnTo>
                    <a:pt x="3709" y="10651"/>
                  </a:lnTo>
                  <a:lnTo>
                    <a:pt x="9890" y="15120"/>
                  </a:lnTo>
                  <a:lnTo>
                    <a:pt x="8464" y="17022"/>
                  </a:lnTo>
                  <a:lnTo>
                    <a:pt x="0" y="10936"/>
                  </a:lnTo>
                  <a:lnTo>
                    <a:pt x="7988" y="0"/>
                  </a:lnTo>
                  <a:lnTo>
                    <a:pt x="16262" y="5896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31" name="Frihåndsform: figur 30">
              <a:extLst>
                <a:ext uri="{FF2B5EF4-FFF2-40B4-BE49-F238E27FC236}">
                  <a16:creationId xmlns:a16="http://schemas.microsoft.com/office/drawing/2014/main" id="{D0B82DF3-1451-4D43-B34C-CFC7F686FCF1}"/>
                </a:ext>
              </a:extLst>
            </p:cNvPr>
            <p:cNvSpPr/>
            <p:nvPr/>
          </p:nvSpPr>
          <p:spPr>
            <a:xfrm>
              <a:off x="10063099" y="947735"/>
              <a:ext cx="16451" cy="15025"/>
            </a:xfrm>
            <a:custGeom>
              <a:avLst/>
              <a:gdLst>
                <a:gd name="connsiteX0" fmla="*/ 0 w 16451"/>
                <a:gd name="connsiteY0" fmla="*/ 4470 h 15025"/>
                <a:gd name="connsiteX1" fmla="*/ 856 w 16451"/>
                <a:gd name="connsiteY1" fmla="*/ 7132 h 15025"/>
                <a:gd name="connsiteX2" fmla="*/ 9510 w 16451"/>
                <a:gd name="connsiteY2" fmla="*/ 3994 h 15025"/>
                <a:gd name="connsiteX3" fmla="*/ 2663 w 16451"/>
                <a:gd name="connsiteY3" fmla="*/ 12363 h 15025"/>
                <a:gd name="connsiteX4" fmla="*/ 3614 w 16451"/>
                <a:gd name="connsiteY4" fmla="*/ 15025 h 15025"/>
                <a:gd name="connsiteX5" fmla="*/ 16452 w 16451"/>
                <a:gd name="connsiteY5" fmla="*/ 10556 h 15025"/>
                <a:gd name="connsiteX6" fmla="*/ 15596 w 16451"/>
                <a:gd name="connsiteY6" fmla="*/ 7988 h 15025"/>
                <a:gd name="connsiteX7" fmla="*/ 6942 w 16451"/>
                <a:gd name="connsiteY7" fmla="*/ 11031 h 15025"/>
                <a:gd name="connsiteX8" fmla="*/ 13789 w 16451"/>
                <a:gd name="connsiteY8" fmla="*/ 2568 h 15025"/>
                <a:gd name="connsiteX9" fmla="*/ 12743 w 16451"/>
                <a:gd name="connsiteY9" fmla="*/ 0 h 15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451" h="15025">
                  <a:moveTo>
                    <a:pt x="0" y="4470"/>
                  </a:moveTo>
                  <a:lnTo>
                    <a:pt x="856" y="7132"/>
                  </a:lnTo>
                  <a:lnTo>
                    <a:pt x="9510" y="3994"/>
                  </a:lnTo>
                  <a:lnTo>
                    <a:pt x="2663" y="12363"/>
                  </a:lnTo>
                  <a:lnTo>
                    <a:pt x="3614" y="15025"/>
                  </a:lnTo>
                  <a:lnTo>
                    <a:pt x="16452" y="10556"/>
                  </a:lnTo>
                  <a:lnTo>
                    <a:pt x="15596" y="7988"/>
                  </a:lnTo>
                  <a:lnTo>
                    <a:pt x="6942" y="11031"/>
                  </a:lnTo>
                  <a:lnTo>
                    <a:pt x="13789" y="2568"/>
                  </a:lnTo>
                  <a:lnTo>
                    <a:pt x="12743" y="0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32" name="Frihåndsform: figur 31">
              <a:extLst>
                <a:ext uri="{FF2B5EF4-FFF2-40B4-BE49-F238E27FC236}">
                  <a16:creationId xmlns:a16="http://schemas.microsoft.com/office/drawing/2014/main" id="{5CCD6383-8160-4AB6-A387-573CFA63D4BF}"/>
                </a:ext>
              </a:extLst>
            </p:cNvPr>
            <p:cNvSpPr/>
            <p:nvPr/>
          </p:nvSpPr>
          <p:spPr>
            <a:xfrm>
              <a:off x="10073941" y="974362"/>
              <a:ext cx="16451" cy="11316"/>
            </a:xfrm>
            <a:custGeom>
              <a:avLst/>
              <a:gdLst>
                <a:gd name="connsiteX0" fmla="*/ 0 w 16451"/>
                <a:gd name="connsiteY0" fmla="*/ 5801 h 11316"/>
                <a:gd name="connsiteX1" fmla="*/ 12267 w 16451"/>
                <a:gd name="connsiteY1" fmla="*/ 0 h 11316"/>
                <a:gd name="connsiteX2" fmla="*/ 16452 w 16451"/>
                <a:gd name="connsiteY2" fmla="*/ 8939 h 11316"/>
                <a:gd name="connsiteX3" fmla="*/ 14455 w 16451"/>
                <a:gd name="connsiteY3" fmla="*/ 9890 h 11316"/>
                <a:gd name="connsiteX4" fmla="*/ 11412 w 16451"/>
                <a:gd name="connsiteY4" fmla="*/ 3519 h 11316"/>
                <a:gd name="connsiteX5" fmla="*/ 8464 w 16451"/>
                <a:gd name="connsiteY5" fmla="*/ 4945 h 11316"/>
                <a:gd name="connsiteX6" fmla="*/ 10936 w 16451"/>
                <a:gd name="connsiteY6" fmla="*/ 10270 h 11316"/>
                <a:gd name="connsiteX7" fmla="*/ 8939 w 16451"/>
                <a:gd name="connsiteY7" fmla="*/ 11317 h 11316"/>
                <a:gd name="connsiteX8" fmla="*/ 6371 w 16451"/>
                <a:gd name="connsiteY8" fmla="*/ 5801 h 11316"/>
                <a:gd name="connsiteX9" fmla="*/ 1046 w 16451"/>
                <a:gd name="connsiteY9" fmla="*/ 8369 h 11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451" h="11316">
                  <a:moveTo>
                    <a:pt x="0" y="5801"/>
                  </a:moveTo>
                  <a:lnTo>
                    <a:pt x="12267" y="0"/>
                  </a:lnTo>
                  <a:lnTo>
                    <a:pt x="16452" y="8939"/>
                  </a:lnTo>
                  <a:lnTo>
                    <a:pt x="14455" y="9890"/>
                  </a:lnTo>
                  <a:lnTo>
                    <a:pt x="11412" y="3519"/>
                  </a:lnTo>
                  <a:lnTo>
                    <a:pt x="8464" y="4945"/>
                  </a:lnTo>
                  <a:lnTo>
                    <a:pt x="10936" y="10270"/>
                  </a:lnTo>
                  <a:lnTo>
                    <a:pt x="8939" y="11317"/>
                  </a:lnTo>
                  <a:lnTo>
                    <a:pt x="6371" y="5801"/>
                  </a:lnTo>
                  <a:lnTo>
                    <a:pt x="1046" y="8369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grpSp>
          <p:nvGrpSpPr>
            <p:cNvPr id="33" name="dasdasda">
              <a:extLst>
                <a:ext uri="{FF2B5EF4-FFF2-40B4-BE49-F238E27FC236}">
                  <a16:creationId xmlns:a16="http://schemas.microsoft.com/office/drawing/2014/main" id="{6418864D-45EC-498A-8A7E-BA53D1047709}"/>
                </a:ext>
              </a:extLst>
            </p:cNvPr>
            <p:cNvGrpSpPr/>
            <p:nvPr/>
          </p:nvGrpSpPr>
          <p:grpSpPr>
            <a:xfrm>
              <a:off x="10083640" y="703431"/>
              <a:ext cx="259825" cy="302469"/>
              <a:chOff x="10083640" y="703431"/>
              <a:chExt cx="259825" cy="302469"/>
            </a:xfrm>
            <a:solidFill>
              <a:srgbClr val="EBEBEB"/>
            </a:solidFill>
          </p:grpSpPr>
          <p:sp>
            <p:nvSpPr>
              <p:cNvPr id="84" name="Frihåndsform: figur 83">
                <a:extLst>
                  <a:ext uri="{FF2B5EF4-FFF2-40B4-BE49-F238E27FC236}">
                    <a16:creationId xmlns:a16="http://schemas.microsoft.com/office/drawing/2014/main" id="{72007C10-EC61-4851-98E7-7DD8B766DF85}"/>
                  </a:ext>
                </a:extLst>
              </p:cNvPr>
              <p:cNvSpPr/>
              <p:nvPr/>
            </p:nvSpPr>
            <p:spPr>
              <a:xfrm>
                <a:off x="10083640" y="991004"/>
                <a:ext cx="15576" cy="14896"/>
              </a:xfrm>
              <a:custGeom>
                <a:avLst/>
                <a:gdLst>
                  <a:gd name="connsiteX0" fmla="*/ 0 w 15576"/>
                  <a:gd name="connsiteY0" fmla="*/ 7798 h 14896"/>
                  <a:gd name="connsiteX1" fmla="*/ 11221 w 15576"/>
                  <a:gd name="connsiteY1" fmla="*/ 0 h 14896"/>
                  <a:gd name="connsiteX2" fmla="*/ 14645 w 15576"/>
                  <a:gd name="connsiteY2" fmla="*/ 4850 h 14896"/>
                  <a:gd name="connsiteX3" fmla="*/ 12172 w 15576"/>
                  <a:gd name="connsiteY3" fmla="*/ 13409 h 14896"/>
                  <a:gd name="connsiteX4" fmla="*/ 3423 w 15576"/>
                  <a:gd name="connsiteY4" fmla="*/ 12648 h 14896"/>
                  <a:gd name="connsiteX5" fmla="*/ 0 w 15576"/>
                  <a:gd name="connsiteY5" fmla="*/ 7798 h 14896"/>
                  <a:gd name="connsiteX6" fmla="*/ 3614 w 15576"/>
                  <a:gd name="connsiteY6" fmla="*/ 8749 h 14896"/>
                  <a:gd name="connsiteX7" fmla="*/ 5040 w 15576"/>
                  <a:gd name="connsiteY7" fmla="*/ 10841 h 14896"/>
                  <a:gd name="connsiteX8" fmla="*/ 10461 w 15576"/>
                  <a:gd name="connsiteY8" fmla="*/ 11126 h 14896"/>
                  <a:gd name="connsiteX9" fmla="*/ 12743 w 15576"/>
                  <a:gd name="connsiteY9" fmla="*/ 8273 h 14896"/>
                  <a:gd name="connsiteX10" fmla="*/ 12077 w 15576"/>
                  <a:gd name="connsiteY10" fmla="*/ 5135 h 14896"/>
                  <a:gd name="connsiteX11" fmla="*/ 10936 w 15576"/>
                  <a:gd name="connsiteY11" fmla="*/ 3519 h 14896"/>
                  <a:gd name="connsiteX12" fmla="*/ 3614 w 15576"/>
                  <a:gd name="connsiteY12" fmla="*/ 8749 h 148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5576" h="14896">
                    <a:moveTo>
                      <a:pt x="0" y="7798"/>
                    </a:moveTo>
                    <a:lnTo>
                      <a:pt x="11221" y="0"/>
                    </a:lnTo>
                    <a:lnTo>
                      <a:pt x="14645" y="4850"/>
                    </a:lnTo>
                    <a:cubicBezTo>
                      <a:pt x="16262" y="7132"/>
                      <a:pt x="15976" y="10841"/>
                      <a:pt x="12172" y="13409"/>
                    </a:cubicBezTo>
                    <a:cubicBezTo>
                      <a:pt x="8559" y="15881"/>
                      <a:pt x="5040" y="15025"/>
                      <a:pt x="3423" y="12648"/>
                    </a:cubicBezTo>
                    <a:lnTo>
                      <a:pt x="0" y="7798"/>
                    </a:lnTo>
                    <a:close/>
                    <a:moveTo>
                      <a:pt x="3614" y="8749"/>
                    </a:moveTo>
                    <a:lnTo>
                      <a:pt x="5040" y="10841"/>
                    </a:lnTo>
                    <a:cubicBezTo>
                      <a:pt x="6181" y="12363"/>
                      <a:pt x="7893" y="12838"/>
                      <a:pt x="10461" y="11126"/>
                    </a:cubicBezTo>
                    <a:cubicBezTo>
                      <a:pt x="11887" y="10175"/>
                      <a:pt x="12553" y="9129"/>
                      <a:pt x="12743" y="8273"/>
                    </a:cubicBezTo>
                    <a:cubicBezTo>
                      <a:pt x="13123" y="7322"/>
                      <a:pt x="13028" y="6372"/>
                      <a:pt x="12077" y="5135"/>
                    </a:cubicBezTo>
                    <a:lnTo>
                      <a:pt x="10936" y="3519"/>
                    </a:lnTo>
                    <a:lnTo>
                      <a:pt x="3614" y="8749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85" name="Frihåndsform: figur 84">
                <a:extLst>
                  <a:ext uri="{FF2B5EF4-FFF2-40B4-BE49-F238E27FC236}">
                    <a16:creationId xmlns:a16="http://schemas.microsoft.com/office/drawing/2014/main" id="{ECC33ED7-F720-4FA3-95E6-FC289FA72F21}"/>
                  </a:ext>
                </a:extLst>
              </p:cNvPr>
              <p:cNvSpPr/>
              <p:nvPr/>
            </p:nvSpPr>
            <p:spPr>
              <a:xfrm>
                <a:off x="10320907" y="970463"/>
                <a:ext cx="15836" cy="14585"/>
              </a:xfrm>
              <a:custGeom>
                <a:avLst/>
                <a:gdLst>
                  <a:gd name="connsiteX0" fmla="*/ 12933 w 15836"/>
                  <a:gd name="connsiteY0" fmla="*/ 3899 h 14585"/>
                  <a:gd name="connsiteX1" fmla="*/ 14930 w 15836"/>
                  <a:gd name="connsiteY1" fmla="*/ 11221 h 14585"/>
                  <a:gd name="connsiteX2" fmla="*/ 11507 w 15836"/>
                  <a:gd name="connsiteY2" fmla="*/ 14455 h 14585"/>
                  <a:gd name="connsiteX3" fmla="*/ 8083 w 15836"/>
                  <a:gd name="connsiteY3" fmla="*/ 13979 h 14585"/>
                  <a:gd name="connsiteX4" fmla="*/ 0 w 15836"/>
                  <a:gd name="connsiteY4" fmla="*/ 9985 h 14585"/>
                  <a:gd name="connsiteX5" fmla="*/ 1331 w 15836"/>
                  <a:gd name="connsiteY5" fmla="*/ 7322 h 14585"/>
                  <a:gd name="connsiteX6" fmla="*/ 9224 w 15836"/>
                  <a:gd name="connsiteY6" fmla="*/ 11221 h 14585"/>
                  <a:gd name="connsiteX7" fmla="*/ 12743 w 15836"/>
                  <a:gd name="connsiteY7" fmla="*/ 10270 h 14585"/>
                  <a:gd name="connsiteX8" fmla="*/ 11697 w 15836"/>
                  <a:gd name="connsiteY8" fmla="*/ 6562 h 14585"/>
                  <a:gd name="connsiteX9" fmla="*/ 3709 w 15836"/>
                  <a:gd name="connsiteY9" fmla="*/ 2663 h 14585"/>
                  <a:gd name="connsiteX10" fmla="*/ 5040 w 15836"/>
                  <a:gd name="connsiteY10" fmla="*/ 0 h 14585"/>
                  <a:gd name="connsiteX11" fmla="*/ 12933 w 15836"/>
                  <a:gd name="connsiteY11" fmla="*/ 3899 h 145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5836" h="14585">
                    <a:moveTo>
                      <a:pt x="12933" y="3899"/>
                    </a:moveTo>
                    <a:cubicBezTo>
                      <a:pt x="16071" y="5516"/>
                      <a:pt x="16547" y="8178"/>
                      <a:pt x="14930" y="11221"/>
                    </a:cubicBezTo>
                    <a:cubicBezTo>
                      <a:pt x="14360" y="12363"/>
                      <a:pt x="13218" y="13884"/>
                      <a:pt x="11507" y="14455"/>
                    </a:cubicBezTo>
                    <a:cubicBezTo>
                      <a:pt x="10461" y="14740"/>
                      <a:pt x="9320" y="14550"/>
                      <a:pt x="8083" y="13979"/>
                    </a:cubicBezTo>
                    <a:lnTo>
                      <a:pt x="0" y="9985"/>
                    </a:lnTo>
                    <a:lnTo>
                      <a:pt x="1331" y="7322"/>
                    </a:lnTo>
                    <a:lnTo>
                      <a:pt x="9224" y="11221"/>
                    </a:lnTo>
                    <a:cubicBezTo>
                      <a:pt x="10936" y="12077"/>
                      <a:pt x="12172" y="11412"/>
                      <a:pt x="12743" y="10270"/>
                    </a:cubicBezTo>
                    <a:cubicBezTo>
                      <a:pt x="13599" y="8464"/>
                      <a:pt x="13123" y="7418"/>
                      <a:pt x="11697" y="6562"/>
                    </a:cubicBezTo>
                    <a:lnTo>
                      <a:pt x="3709" y="2663"/>
                    </a:lnTo>
                    <a:lnTo>
                      <a:pt x="5040" y="0"/>
                    </a:lnTo>
                    <a:lnTo>
                      <a:pt x="12933" y="3899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86" name="Frihåndsform: figur 85">
                <a:extLst>
                  <a:ext uri="{FF2B5EF4-FFF2-40B4-BE49-F238E27FC236}">
                    <a16:creationId xmlns:a16="http://schemas.microsoft.com/office/drawing/2014/main" id="{FFFFC7F4-11E7-41EC-8351-8629DC26A930}"/>
                  </a:ext>
                </a:extLst>
              </p:cNvPr>
              <p:cNvSpPr/>
              <p:nvPr/>
            </p:nvSpPr>
            <p:spPr>
              <a:xfrm>
                <a:off x="10233418" y="703431"/>
                <a:ext cx="15881" cy="11126"/>
              </a:xfrm>
              <a:custGeom>
                <a:avLst/>
                <a:gdLst>
                  <a:gd name="connsiteX0" fmla="*/ 14740 w 15881"/>
                  <a:gd name="connsiteY0" fmla="*/ 11126 h 11126"/>
                  <a:gd name="connsiteX1" fmla="*/ 4660 w 15881"/>
                  <a:gd name="connsiteY1" fmla="*/ 9129 h 11126"/>
                  <a:gd name="connsiteX2" fmla="*/ 761 w 15881"/>
                  <a:gd name="connsiteY2" fmla="*/ 8559 h 11126"/>
                  <a:gd name="connsiteX3" fmla="*/ 0 w 15881"/>
                  <a:gd name="connsiteY3" fmla="*/ 8464 h 11126"/>
                  <a:gd name="connsiteX4" fmla="*/ 571 w 15881"/>
                  <a:gd name="connsiteY4" fmla="*/ 0 h 11126"/>
                  <a:gd name="connsiteX5" fmla="*/ 4374 w 15881"/>
                  <a:gd name="connsiteY5" fmla="*/ 475 h 11126"/>
                  <a:gd name="connsiteX6" fmla="*/ 15881 w 15881"/>
                  <a:gd name="connsiteY6" fmla="*/ 2663 h 11126"/>
                  <a:gd name="connsiteX7" fmla="*/ 14740 w 15881"/>
                  <a:gd name="connsiteY7" fmla="*/ 11126 h 111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5881" h="11126">
                    <a:moveTo>
                      <a:pt x="14740" y="11126"/>
                    </a:moveTo>
                    <a:cubicBezTo>
                      <a:pt x="11412" y="10366"/>
                      <a:pt x="7988" y="9605"/>
                      <a:pt x="4660" y="9129"/>
                    </a:cubicBezTo>
                    <a:cubicBezTo>
                      <a:pt x="3328" y="8939"/>
                      <a:pt x="2092" y="8749"/>
                      <a:pt x="761" y="8559"/>
                    </a:cubicBezTo>
                    <a:cubicBezTo>
                      <a:pt x="475" y="8559"/>
                      <a:pt x="285" y="8559"/>
                      <a:pt x="0" y="8464"/>
                    </a:cubicBezTo>
                    <a:lnTo>
                      <a:pt x="571" y="0"/>
                    </a:lnTo>
                    <a:cubicBezTo>
                      <a:pt x="2377" y="285"/>
                      <a:pt x="3804" y="475"/>
                      <a:pt x="4374" y="475"/>
                    </a:cubicBezTo>
                    <a:cubicBezTo>
                      <a:pt x="8273" y="1141"/>
                      <a:pt x="11982" y="1807"/>
                      <a:pt x="15881" y="2663"/>
                    </a:cubicBezTo>
                    <a:lnTo>
                      <a:pt x="14740" y="11126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87" name="Frihåndsform: figur 86">
                <a:extLst>
                  <a:ext uri="{FF2B5EF4-FFF2-40B4-BE49-F238E27FC236}">
                    <a16:creationId xmlns:a16="http://schemas.microsoft.com/office/drawing/2014/main" id="{351D049C-C2EB-4B5A-89E2-A724C851A49B}"/>
                  </a:ext>
                </a:extLst>
              </p:cNvPr>
              <p:cNvSpPr/>
              <p:nvPr/>
            </p:nvSpPr>
            <p:spPr>
              <a:xfrm>
                <a:off x="10160479" y="703431"/>
                <a:ext cx="15786" cy="11031"/>
              </a:xfrm>
              <a:custGeom>
                <a:avLst/>
                <a:gdLst>
                  <a:gd name="connsiteX0" fmla="*/ 15786 w 15786"/>
                  <a:gd name="connsiteY0" fmla="*/ 8369 h 11031"/>
                  <a:gd name="connsiteX1" fmla="*/ 14360 w 15786"/>
                  <a:gd name="connsiteY1" fmla="*/ 8559 h 11031"/>
                  <a:gd name="connsiteX2" fmla="*/ 10556 w 15786"/>
                  <a:gd name="connsiteY2" fmla="*/ 9129 h 11031"/>
                  <a:gd name="connsiteX3" fmla="*/ 951 w 15786"/>
                  <a:gd name="connsiteY3" fmla="*/ 11031 h 11031"/>
                  <a:gd name="connsiteX4" fmla="*/ 0 w 15786"/>
                  <a:gd name="connsiteY4" fmla="*/ 2758 h 11031"/>
                  <a:gd name="connsiteX5" fmla="*/ 11982 w 15786"/>
                  <a:gd name="connsiteY5" fmla="*/ 475 h 11031"/>
                  <a:gd name="connsiteX6" fmla="*/ 15120 w 15786"/>
                  <a:gd name="connsiteY6" fmla="*/ 0 h 11031"/>
                  <a:gd name="connsiteX7" fmla="*/ 15786 w 15786"/>
                  <a:gd name="connsiteY7" fmla="*/ 8369 h 110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5786" h="11031">
                    <a:moveTo>
                      <a:pt x="15786" y="8369"/>
                    </a:moveTo>
                    <a:cubicBezTo>
                      <a:pt x="15311" y="8464"/>
                      <a:pt x="14835" y="8559"/>
                      <a:pt x="14360" y="8559"/>
                    </a:cubicBezTo>
                    <a:cubicBezTo>
                      <a:pt x="13028" y="8749"/>
                      <a:pt x="11792" y="8939"/>
                      <a:pt x="10556" y="9129"/>
                    </a:cubicBezTo>
                    <a:cubicBezTo>
                      <a:pt x="7322" y="9700"/>
                      <a:pt x="4089" y="10270"/>
                      <a:pt x="951" y="11031"/>
                    </a:cubicBezTo>
                    <a:lnTo>
                      <a:pt x="0" y="2758"/>
                    </a:lnTo>
                    <a:cubicBezTo>
                      <a:pt x="3994" y="1902"/>
                      <a:pt x="7988" y="1141"/>
                      <a:pt x="11982" y="475"/>
                    </a:cubicBezTo>
                    <a:cubicBezTo>
                      <a:pt x="12458" y="380"/>
                      <a:pt x="13599" y="190"/>
                      <a:pt x="15120" y="0"/>
                    </a:cubicBezTo>
                    <a:lnTo>
                      <a:pt x="15786" y="8369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88" name="Frihåndsform: figur 87">
                <a:extLst>
                  <a:ext uri="{FF2B5EF4-FFF2-40B4-BE49-F238E27FC236}">
                    <a16:creationId xmlns:a16="http://schemas.microsoft.com/office/drawing/2014/main" id="{56AB6C03-E8F3-465C-9A43-B9C6A809BE52}"/>
                  </a:ext>
                </a:extLst>
              </p:cNvPr>
              <p:cNvSpPr/>
              <p:nvPr/>
            </p:nvSpPr>
            <p:spPr>
              <a:xfrm>
                <a:off x="10328325" y="956676"/>
                <a:ext cx="15141" cy="13976"/>
              </a:xfrm>
              <a:custGeom>
                <a:avLst/>
                <a:gdLst>
                  <a:gd name="connsiteX0" fmla="*/ 0 w 15141"/>
                  <a:gd name="connsiteY0" fmla="*/ 9317 h 13976"/>
                  <a:gd name="connsiteX1" fmla="*/ 2092 w 15141"/>
                  <a:gd name="connsiteY1" fmla="*/ 3611 h 13976"/>
                  <a:gd name="connsiteX2" fmla="*/ 10080 w 15141"/>
                  <a:gd name="connsiteY2" fmla="*/ 568 h 13976"/>
                  <a:gd name="connsiteX3" fmla="*/ 14740 w 15141"/>
                  <a:gd name="connsiteY3" fmla="*/ 8366 h 13976"/>
                  <a:gd name="connsiteX4" fmla="*/ 12648 w 15141"/>
                  <a:gd name="connsiteY4" fmla="*/ 13977 h 13976"/>
                  <a:gd name="connsiteX5" fmla="*/ 0 w 15141"/>
                  <a:gd name="connsiteY5" fmla="*/ 9317 h 13976"/>
                  <a:gd name="connsiteX6" fmla="*/ 11507 w 15141"/>
                  <a:gd name="connsiteY6" fmla="*/ 10743 h 13976"/>
                  <a:gd name="connsiteX7" fmla="*/ 12458 w 15141"/>
                  <a:gd name="connsiteY7" fmla="*/ 8081 h 13976"/>
                  <a:gd name="connsiteX8" fmla="*/ 9224 w 15141"/>
                  <a:gd name="connsiteY8" fmla="*/ 3611 h 13976"/>
                  <a:gd name="connsiteX9" fmla="*/ 4089 w 15141"/>
                  <a:gd name="connsiteY9" fmla="*/ 5133 h 13976"/>
                  <a:gd name="connsiteX10" fmla="*/ 3138 w 15141"/>
                  <a:gd name="connsiteY10" fmla="*/ 7700 h 13976"/>
                  <a:gd name="connsiteX11" fmla="*/ 11507 w 15141"/>
                  <a:gd name="connsiteY11" fmla="*/ 10743 h 139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5141" h="13976">
                    <a:moveTo>
                      <a:pt x="0" y="9317"/>
                    </a:moveTo>
                    <a:lnTo>
                      <a:pt x="2092" y="3611"/>
                    </a:lnTo>
                    <a:cubicBezTo>
                      <a:pt x="3709" y="-763"/>
                      <a:pt x="7703" y="-288"/>
                      <a:pt x="10080" y="568"/>
                    </a:cubicBezTo>
                    <a:cubicBezTo>
                      <a:pt x="12743" y="1614"/>
                      <a:pt x="16357" y="4182"/>
                      <a:pt x="14740" y="8366"/>
                    </a:cubicBezTo>
                    <a:lnTo>
                      <a:pt x="12648" y="13977"/>
                    </a:lnTo>
                    <a:lnTo>
                      <a:pt x="0" y="9317"/>
                    </a:lnTo>
                    <a:close/>
                    <a:moveTo>
                      <a:pt x="11507" y="10743"/>
                    </a:moveTo>
                    <a:lnTo>
                      <a:pt x="12458" y="8081"/>
                    </a:lnTo>
                    <a:cubicBezTo>
                      <a:pt x="13314" y="5893"/>
                      <a:pt x="11412" y="4277"/>
                      <a:pt x="9224" y="3611"/>
                    </a:cubicBezTo>
                    <a:cubicBezTo>
                      <a:pt x="5516" y="2185"/>
                      <a:pt x="4565" y="3896"/>
                      <a:pt x="4089" y="5133"/>
                    </a:cubicBezTo>
                    <a:lnTo>
                      <a:pt x="3138" y="7700"/>
                    </a:lnTo>
                    <a:lnTo>
                      <a:pt x="11507" y="10743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</p:grpSp>
        <p:sp>
          <p:nvSpPr>
            <p:cNvPr id="34" name="Frihåndsform: figur 33">
              <a:extLst>
                <a:ext uri="{FF2B5EF4-FFF2-40B4-BE49-F238E27FC236}">
                  <a16:creationId xmlns:a16="http://schemas.microsoft.com/office/drawing/2014/main" id="{6BD3DCA8-F1DC-432A-83BF-ABE7706492A0}"/>
                </a:ext>
              </a:extLst>
            </p:cNvPr>
            <p:cNvSpPr/>
            <p:nvPr/>
          </p:nvSpPr>
          <p:spPr>
            <a:xfrm>
              <a:off x="10300366" y="1000418"/>
              <a:ext cx="14835" cy="14264"/>
            </a:xfrm>
            <a:custGeom>
              <a:avLst/>
              <a:gdLst>
                <a:gd name="connsiteX0" fmla="*/ 14835 w 14835"/>
                <a:gd name="connsiteY0" fmla="*/ 12077 h 14264"/>
                <a:gd name="connsiteX1" fmla="*/ 12933 w 14835"/>
                <a:gd name="connsiteY1" fmla="*/ 14265 h 14264"/>
                <a:gd name="connsiteX2" fmla="*/ 4565 w 14835"/>
                <a:gd name="connsiteY2" fmla="*/ 6942 h 14264"/>
                <a:gd name="connsiteX3" fmla="*/ 1807 w 14835"/>
                <a:gd name="connsiteY3" fmla="*/ 10080 h 14264"/>
                <a:gd name="connsiteX4" fmla="*/ 0 w 14835"/>
                <a:gd name="connsiteY4" fmla="*/ 8464 h 14264"/>
                <a:gd name="connsiteX5" fmla="*/ 7322 w 14835"/>
                <a:gd name="connsiteY5" fmla="*/ 0 h 14264"/>
                <a:gd name="connsiteX6" fmla="*/ 9129 w 14835"/>
                <a:gd name="connsiteY6" fmla="*/ 1617 h 14264"/>
                <a:gd name="connsiteX7" fmla="*/ 6467 w 14835"/>
                <a:gd name="connsiteY7" fmla="*/ 4755 h 14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835" h="14264">
                  <a:moveTo>
                    <a:pt x="14835" y="12077"/>
                  </a:moveTo>
                  <a:lnTo>
                    <a:pt x="12933" y="14265"/>
                  </a:lnTo>
                  <a:lnTo>
                    <a:pt x="4565" y="6942"/>
                  </a:lnTo>
                  <a:lnTo>
                    <a:pt x="1807" y="10080"/>
                  </a:lnTo>
                  <a:lnTo>
                    <a:pt x="0" y="8464"/>
                  </a:lnTo>
                  <a:lnTo>
                    <a:pt x="7322" y="0"/>
                  </a:lnTo>
                  <a:lnTo>
                    <a:pt x="9129" y="1617"/>
                  </a:lnTo>
                  <a:lnTo>
                    <a:pt x="6467" y="4755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35" name="Frihåndsform: figur 34">
              <a:extLst>
                <a:ext uri="{FF2B5EF4-FFF2-40B4-BE49-F238E27FC236}">
                  <a16:creationId xmlns:a16="http://schemas.microsoft.com/office/drawing/2014/main" id="{F680E588-1204-4E4B-8383-63FA038FE0C1}"/>
                </a:ext>
              </a:extLst>
            </p:cNvPr>
            <p:cNvSpPr/>
            <p:nvPr/>
          </p:nvSpPr>
          <p:spPr>
            <a:xfrm>
              <a:off x="10313490" y="983491"/>
              <a:ext cx="15215" cy="13218"/>
            </a:xfrm>
            <a:custGeom>
              <a:avLst/>
              <a:gdLst>
                <a:gd name="connsiteX0" fmla="*/ 15216 w 15215"/>
                <a:gd name="connsiteY0" fmla="*/ 10746 h 13218"/>
                <a:gd name="connsiteX1" fmla="*/ 13694 w 15215"/>
                <a:gd name="connsiteY1" fmla="*/ 13218 h 13218"/>
                <a:gd name="connsiteX2" fmla="*/ 4279 w 15215"/>
                <a:gd name="connsiteY2" fmla="*/ 7322 h 13218"/>
                <a:gd name="connsiteX3" fmla="*/ 2092 w 15215"/>
                <a:gd name="connsiteY3" fmla="*/ 10841 h 13218"/>
                <a:gd name="connsiteX4" fmla="*/ 0 w 15215"/>
                <a:gd name="connsiteY4" fmla="*/ 9605 h 13218"/>
                <a:gd name="connsiteX5" fmla="*/ 5991 w 15215"/>
                <a:gd name="connsiteY5" fmla="*/ 0 h 13218"/>
                <a:gd name="connsiteX6" fmla="*/ 7988 w 15215"/>
                <a:gd name="connsiteY6" fmla="*/ 1331 h 13218"/>
                <a:gd name="connsiteX7" fmla="*/ 5801 w 15215"/>
                <a:gd name="connsiteY7" fmla="*/ 4850 h 13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215" h="13218">
                  <a:moveTo>
                    <a:pt x="15216" y="10746"/>
                  </a:moveTo>
                  <a:lnTo>
                    <a:pt x="13694" y="13218"/>
                  </a:lnTo>
                  <a:lnTo>
                    <a:pt x="4279" y="7322"/>
                  </a:lnTo>
                  <a:lnTo>
                    <a:pt x="2092" y="10841"/>
                  </a:lnTo>
                  <a:lnTo>
                    <a:pt x="0" y="9605"/>
                  </a:lnTo>
                  <a:lnTo>
                    <a:pt x="5991" y="0"/>
                  </a:lnTo>
                  <a:lnTo>
                    <a:pt x="7988" y="1331"/>
                  </a:lnTo>
                  <a:lnTo>
                    <a:pt x="5801" y="4850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grpSp>
          <p:nvGrpSpPr>
            <p:cNvPr id="36" name="dasdasda">
              <a:extLst>
                <a:ext uri="{FF2B5EF4-FFF2-40B4-BE49-F238E27FC236}">
                  <a16:creationId xmlns:a16="http://schemas.microsoft.com/office/drawing/2014/main" id="{46B5D35B-E63D-4C36-989A-175E6B0487EC}"/>
                </a:ext>
              </a:extLst>
            </p:cNvPr>
            <p:cNvGrpSpPr/>
            <p:nvPr/>
          </p:nvGrpSpPr>
          <p:grpSpPr>
            <a:xfrm>
              <a:off x="10165712" y="777131"/>
              <a:ext cx="182305" cy="281209"/>
              <a:chOff x="10165712" y="777131"/>
              <a:chExt cx="182305" cy="281209"/>
            </a:xfrm>
            <a:solidFill>
              <a:srgbClr val="EBEBEB"/>
            </a:solidFill>
          </p:grpSpPr>
          <p:sp>
            <p:nvSpPr>
              <p:cNvPr id="80" name="Frihåndsform: figur 79">
                <a:extLst>
                  <a:ext uri="{FF2B5EF4-FFF2-40B4-BE49-F238E27FC236}">
                    <a16:creationId xmlns:a16="http://schemas.microsoft.com/office/drawing/2014/main" id="{D27C564F-BE84-47ED-9727-9B8B7B171327}"/>
                  </a:ext>
                </a:extLst>
              </p:cNvPr>
              <p:cNvSpPr/>
              <p:nvPr/>
            </p:nvSpPr>
            <p:spPr>
              <a:xfrm>
                <a:off x="10333833" y="941053"/>
                <a:ext cx="14184" cy="13549"/>
              </a:xfrm>
              <a:custGeom>
                <a:avLst/>
                <a:gdLst>
                  <a:gd name="connsiteX0" fmla="*/ 198 w 14184"/>
                  <a:gd name="connsiteY0" fmla="*/ 5065 h 13549"/>
                  <a:gd name="connsiteX1" fmla="*/ 8661 w 14184"/>
                  <a:gd name="connsiteY1" fmla="*/ 311 h 13549"/>
                  <a:gd name="connsiteX2" fmla="*/ 13987 w 14184"/>
                  <a:gd name="connsiteY2" fmla="*/ 8489 h 13549"/>
                  <a:gd name="connsiteX3" fmla="*/ 5523 w 14184"/>
                  <a:gd name="connsiteY3" fmla="*/ 13244 h 13549"/>
                  <a:gd name="connsiteX4" fmla="*/ 198 w 14184"/>
                  <a:gd name="connsiteY4" fmla="*/ 5065 h 13549"/>
                  <a:gd name="connsiteX5" fmla="*/ 11704 w 14184"/>
                  <a:gd name="connsiteY5" fmla="*/ 8108 h 13549"/>
                  <a:gd name="connsiteX6" fmla="*/ 7996 w 14184"/>
                  <a:gd name="connsiteY6" fmla="*/ 3354 h 13549"/>
                  <a:gd name="connsiteX7" fmla="*/ 2480 w 14184"/>
                  <a:gd name="connsiteY7" fmla="*/ 5826 h 13549"/>
                  <a:gd name="connsiteX8" fmla="*/ 6189 w 14184"/>
                  <a:gd name="connsiteY8" fmla="*/ 10581 h 13549"/>
                  <a:gd name="connsiteX9" fmla="*/ 11704 w 14184"/>
                  <a:gd name="connsiteY9" fmla="*/ 8108 h 135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4184" h="13549">
                    <a:moveTo>
                      <a:pt x="198" y="5065"/>
                    </a:moveTo>
                    <a:cubicBezTo>
                      <a:pt x="578" y="3259"/>
                      <a:pt x="2575" y="-1211"/>
                      <a:pt x="8661" y="311"/>
                    </a:cubicBezTo>
                    <a:cubicBezTo>
                      <a:pt x="14843" y="1832"/>
                      <a:pt x="14367" y="6682"/>
                      <a:pt x="13987" y="8489"/>
                    </a:cubicBezTo>
                    <a:cubicBezTo>
                      <a:pt x="13606" y="10201"/>
                      <a:pt x="11609" y="14765"/>
                      <a:pt x="5523" y="13244"/>
                    </a:cubicBezTo>
                    <a:cubicBezTo>
                      <a:pt x="-658" y="11722"/>
                      <a:pt x="-183" y="6872"/>
                      <a:pt x="198" y="5065"/>
                    </a:cubicBezTo>
                    <a:moveTo>
                      <a:pt x="11704" y="8108"/>
                    </a:moveTo>
                    <a:cubicBezTo>
                      <a:pt x="12085" y="6587"/>
                      <a:pt x="11704" y="4305"/>
                      <a:pt x="7996" y="3354"/>
                    </a:cubicBezTo>
                    <a:cubicBezTo>
                      <a:pt x="4287" y="2403"/>
                      <a:pt x="2860" y="4305"/>
                      <a:pt x="2480" y="5826"/>
                    </a:cubicBezTo>
                    <a:cubicBezTo>
                      <a:pt x="2100" y="7348"/>
                      <a:pt x="2480" y="9725"/>
                      <a:pt x="6189" y="10581"/>
                    </a:cubicBezTo>
                    <a:cubicBezTo>
                      <a:pt x="9898" y="11532"/>
                      <a:pt x="11324" y="9630"/>
                      <a:pt x="11704" y="8108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81" name="Frihåndsform: figur 80">
                <a:extLst>
                  <a:ext uri="{FF2B5EF4-FFF2-40B4-BE49-F238E27FC236}">
                    <a16:creationId xmlns:a16="http://schemas.microsoft.com/office/drawing/2014/main" id="{38BEB857-0029-4916-A306-363CFC0FB8AB}"/>
                  </a:ext>
                </a:extLst>
              </p:cNvPr>
              <p:cNvSpPr/>
              <p:nvPr/>
            </p:nvSpPr>
            <p:spPr>
              <a:xfrm>
                <a:off x="10197947" y="777131"/>
                <a:ext cx="13884" cy="31762"/>
              </a:xfrm>
              <a:custGeom>
                <a:avLst/>
                <a:gdLst>
                  <a:gd name="connsiteX0" fmla="*/ 10841 w 13884"/>
                  <a:gd name="connsiteY0" fmla="*/ 31762 h 31762"/>
                  <a:gd name="connsiteX1" fmla="*/ 3233 w 13884"/>
                  <a:gd name="connsiteY1" fmla="*/ 31762 h 31762"/>
                  <a:gd name="connsiteX2" fmla="*/ 1902 w 13884"/>
                  <a:gd name="connsiteY2" fmla="*/ 26912 h 31762"/>
                  <a:gd name="connsiteX3" fmla="*/ 285 w 13884"/>
                  <a:gd name="connsiteY3" fmla="*/ 20731 h 31762"/>
                  <a:gd name="connsiteX4" fmla="*/ 0 w 13884"/>
                  <a:gd name="connsiteY4" fmla="*/ 16642 h 31762"/>
                  <a:gd name="connsiteX5" fmla="*/ 3899 w 13884"/>
                  <a:gd name="connsiteY5" fmla="*/ 0 h 31762"/>
                  <a:gd name="connsiteX6" fmla="*/ 4089 w 13884"/>
                  <a:gd name="connsiteY6" fmla="*/ 95 h 31762"/>
                  <a:gd name="connsiteX7" fmla="*/ 7132 w 13884"/>
                  <a:gd name="connsiteY7" fmla="*/ 951 h 31762"/>
                  <a:gd name="connsiteX8" fmla="*/ 10080 w 13884"/>
                  <a:gd name="connsiteY8" fmla="*/ 95 h 31762"/>
                  <a:gd name="connsiteX9" fmla="*/ 13884 w 13884"/>
                  <a:gd name="connsiteY9" fmla="*/ 16737 h 31762"/>
                  <a:gd name="connsiteX10" fmla="*/ 13599 w 13884"/>
                  <a:gd name="connsiteY10" fmla="*/ 20731 h 31762"/>
                  <a:gd name="connsiteX11" fmla="*/ 12077 w 13884"/>
                  <a:gd name="connsiteY11" fmla="*/ 27198 h 31762"/>
                  <a:gd name="connsiteX12" fmla="*/ 10841 w 13884"/>
                  <a:gd name="connsiteY12" fmla="*/ 31762 h 317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3884" h="31762">
                    <a:moveTo>
                      <a:pt x="10841" y="31762"/>
                    </a:moveTo>
                    <a:lnTo>
                      <a:pt x="3233" y="31762"/>
                    </a:lnTo>
                    <a:cubicBezTo>
                      <a:pt x="3043" y="30241"/>
                      <a:pt x="2473" y="28624"/>
                      <a:pt x="1902" y="26912"/>
                    </a:cubicBezTo>
                    <a:cubicBezTo>
                      <a:pt x="1236" y="25010"/>
                      <a:pt x="475" y="22918"/>
                      <a:pt x="285" y="20731"/>
                    </a:cubicBezTo>
                    <a:cubicBezTo>
                      <a:pt x="95" y="19400"/>
                      <a:pt x="0" y="18068"/>
                      <a:pt x="0" y="16642"/>
                    </a:cubicBezTo>
                    <a:cubicBezTo>
                      <a:pt x="0" y="9985"/>
                      <a:pt x="1712" y="3233"/>
                      <a:pt x="3899" y="0"/>
                    </a:cubicBezTo>
                    <a:cubicBezTo>
                      <a:pt x="3994" y="95"/>
                      <a:pt x="3994" y="95"/>
                      <a:pt x="4089" y="95"/>
                    </a:cubicBezTo>
                    <a:cubicBezTo>
                      <a:pt x="4945" y="666"/>
                      <a:pt x="5991" y="951"/>
                      <a:pt x="7132" y="951"/>
                    </a:cubicBezTo>
                    <a:cubicBezTo>
                      <a:pt x="8178" y="951"/>
                      <a:pt x="9224" y="666"/>
                      <a:pt x="10080" y="95"/>
                    </a:cubicBezTo>
                    <a:cubicBezTo>
                      <a:pt x="12172" y="3423"/>
                      <a:pt x="13884" y="10175"/>
                      <a:pt x="13884" y="16737"/>
                    </a:cubicBezTo>
                    <a:cubicBezTo>
                      <a:pt x="13884" y="18068"/>
                      <a:pt x="13789" y="19400"/>
                      <a:pt x="13599" y="20731"/>
                    </a:cubicBezTo>
                    <a:cubicBezTo>
                      <a:pt x="13314" y="23013"/>
                      <a:pt x="12648" y="25106"/>
                      <a:pt x="12077" y="27198"/>
                    </a:cubicBezTo>
                    <a:cubicBezTo>
                      <a:pt x="11507" y="28814"/>
                      <a:pt x="11031" y="30336"/>
                      <a:pt x="10841" y="31762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82" name="Frihåndsform: figur 81">
                <a:extLst>
                  <a:ext uri="{FF2B5EF4-FFF2-40B4-BE49-F238E27FC236}">
                    <a16:creationId xmlns:a16="http://schemas.microsoft.com/office/drawing/2014/main" id="{32C192F4-1032-4122-8A52-CEE7536D90FC}"/>
                  </a:ext>
                </a:extLst>
              </p:cNvPr>
              <p:cNvSpPr/>
              <p:nvPr/>
            </p:nvSpPr>
            <p:spPr>
              <a:xfrm>
                <a:off x="10278753" y="1023978"/>
                <a:ext cx="14064" cy="14313"/>
              </a:xfrm>
              <a:custGeom>
                <a:avLst/>
                <a:gdLst>
                  <a:gd name="connsiteX0" fmla="*/ 2974 w 14064"/>
                  <a:gd name="connsiteY0" fmla="*/ 1356 h 14313"/>
                  <a:gd name="connsiteX1" fmla="*/ 12484 w 14064"/>
                  <a:gd name="connsiteY1" fmla="*/ 3353 h 14313"/>
                  <a:gd name="connsiteX2" fmla="*/ 11152 w 14064"/>
                  <a:gd name="connsiteY2" fmla="*/ 12958 h 14313"/>
                  <a:gd name="connsiteX3" fmla="*/ 1643 w 14064"/>
                  <a:gd name="connsiteY3" fmla="*/ 10960 h 14313"/>
                  <a:gd name="connsiteX4" fmla="*/ 2974 w 14064"/>
                  <a:gd name="connsiteY4" fmla="*/ 1356 h 14313"/>
                  <a:gd name="connsiteX5" fmla="*/ 9821 w 14064"/>
                  <a:gd name="connsiteY5" fmla="*/ 10865 h 14313"/>
                  <a:gd name="connsiteX6" fmla="*/ 10201 w 14064"/>
                  <a:gd name="connsiteY6" fmla="*/ 4874 h 14313"/>
                  <a:gd name="connsiteX7" fmla="*/ 4400 w 14064"/>
                  <a:gd name="connsiteY7" fmla="*/ 3163 h 14313"/>
                  <a:gd name="connsiteX8" fmla="*/ 4020 w 14064"/>
                  <a:gd name="connsiteY8" fmla="*/ 9154 h 14313"/>
                  <a:gd name="connsiteX9" fmla="*/ 9821 w 14064"/>
                  <a:gd name="connsiteY9" fmla="*/ 10865 h 14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4064" h="14313">
                    <a:moveTo>
                      <a:pt x="2974" y="1356"/>
                    </a:moveTo>
                    <a:cubicBezTo>
                      <a:pt x="4495" y="310"/>
                      <a:pt x="8870" y="-1878"/>
                      <a:pt x="12484" y="3353"/>
                    </a:cubicBezTo>
                    <a:cubicBezTo>
                      <a:pt x="16097" y="8583"/>
                      <a:pt x="12579" y="11911"/>
                      <a:pt x="11152" y="12958"/>
                    </a:cubicBezTo>
                    <a:cubicBezTo>
                      <a:pt x="9631" y="14004"/>
                      <a:pt x="5351" y="16191"/>
                      <a:pt x="1643" y="10960"/>
                    </a:cubicBezTo>
                    <a:cubicBezTo>
                      <a:pt x="-2066" y="5825"/>
                      <a:pt x="1452" y="2402"/>
                      <a:pt x="2974" y="1356"/>
                    </a:cubicBezTo>
                    <a:moveTo>
                      <a:pt x="9821" y="10865"/>
                    </a:moveTo>
                    <a:cubicBezTo>
                      <a:pt x="11057" y="9914"/>
                      <a:pt x="12389" y="7917"/>
                      <a:pt x="10201" y="4874"/>
                    </a:cubicBezTo>
                    <a:cubicBezTo>
                      <a:pt x="8014" y="1736"/>
                      <a:pt x="5637" y="2212"/>
                      <a:pt x="4400" y="3163"/>
                    </a:cubicBezTo>
                    <a:cubicBezTo>
                      <a:pt x="3164" y="4018"/>
                      <a:pt x="1833" y="6111"/>
                      <a:pt x="4020" y="9154"/>
                    </a:cubicBezTo>
                    <a:cubicBezTo>
                      <a:pt x="6207" y="12292"/>
                      <a:pt x="8585" y="11816"/>
                      <a:pt x="9821" y="10865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83" name="Frihåndsform: figur 82">
                <a:extLst>
                  <a:ext uri="{FF2B5EF4-FFF2-40B4-BE49-F238E27FC236}">
                    <a16:creationId xmlns:a16="http://schemas.microsoft.com/office/drawing/2014/main" id="{6A5C9F1C-DD4C-44C6-A5F1-4D16C8840C72}"/>
                  </a:ext>
                </a:extLst>
              </p:cNvPr>
              <p:cNvSpPr/>
              <p:nvPr/>
            </p:nvSpPr>
            <p:spPr>
              <a:xfrm>
                <a:off x="10165712" y="1043402"/>
                <a:ext cx="13025" cy="14937"/>
              </a:xfrm>
              <a:custGeom>
                <a:avLst/>
                <a:gdLst>
                  <a:gd name="connsiteX0" fmla="*/ 11028 w 13025"/>
                  <a:gd name="connsiteY0" fmla="*/ 10936 h 14937"/>
                  <a:gd name="connsiteX1" fmla="*/ 4372 w 13025"/>
                  <a:gd name="connsiteY1" fmla="*/ 14740 h 14937"/>
                  <a:gd name="connsiteX2" fmla="*/ 473 w 13025"/>
                  <a:gd name="connsiteY2" fmla="*/ 12172 h 14937"/>
                  <a:gd name="connsiteX3" fmla="*/ 187 w 13025"/>
                  <a:gd name="connsiteY3" fmla="*/ 8749 h 14937"/>
                  <a:gd name="connsiteX4" fmla="*/ 2184 w 13025"/>
                  <a:gd name="connsiteY4" fmla="*/ 0 h 14937"/>
                  <a:gd name="connsiteX5" fmla="*/ 5037 w 13025"/>
                  <a:gd name="connsiteY5" fmla="*/ 666 h 14937"/>
                  <a:gd name="connsiteX6" fmla="*/ 3135 w 13025"/>
                  <a:gd name="connsiteY6" fmla="*/ 9224 h 14937"/>
                  <a:gd name="connsiteX7" fmla="*/ 4942 w 13025"/>
                  <a:gd name="connsiteY7" fmla="*/ 12363 h 14937"/>
                  <a:gd name="connsiteX8" fmla="*/ 8271 w 13025"/>
                  <a:gd name="connsiteY8" fmla="*/ 10461 h 14937"/>
                  <a:gd name="connsiteX9" fmla="*/ 10173 w 13025"/>
                  <a:gd name="connsiteY9" fmla="*/ 1712 h 14937"/>
                  <a:gd name="connsiteX10" fmla="*/ 13025 w 13025"/>
                  <a:gd name="connsiteY10" fmla="*/ 2377 h 14937"/>
                  <a:gd name="connsiteX11" fmla="*/ 11028 w 13025"/>
                  <a:gd name="connsiteY11" fmla="*/ 10936 h 149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3025" h="14937">
                    <a:moveTo>
                      <a:pt x="11028" y="10936"/>
                    </a:moveTo>
                    <a:cubicBezTo>
                      <a:pt x="10268" y="14455"/>
                      <a:pt x="7795" y="15406"/>
                      <a:pt x="4372" y="14740"/>
                    </a:cubicBezTo>
                    <a:cubicBezTo>
                      <a:pt x="3135" y="14455"/>
                      <a:pt x="1329" y="13789"/>
                      <a:pt x="473" y="12172"/>
                    </a:cubicBezTo>
                    <a:cubicBezTo>
                      <a:pt x="-98" y="11221"/>
                      <a:pt x="-98" y="10080"/>
                      <a:pt x="187" y="8749"/>
                    </a:cubicBezTo>
                    <a:lnTo>
                      <a:pt x="2184" y="0"/>
                    </a:lnTo>
                    <a:lnTo>
                      <a:pt x="5037" y="666"/>
                    </a:lnTo>
                    <a:lnTo>
                      <a:pt x="3135" y="9224"/>
                    </a:lnTo>
                    <a:cubicBezTo>
                      <a:pt x="2755" y="11031"/>
                      <a:pt x="3611" y="12077"/>
                      <a:pt x="4942" y="12363"/>
                    </a:cubicBezTo>
                    <a:cubicBezTo>
                      <a:pt x="6844" y="12743"/>
                      <a:pt x="7890" y="12077"/>
                      <a:pt x="8271" y="10461"/>
                    </a:cubicBezTo>
                    <a:lnTo>
                      <a:pt x="10173" y="1712"/>
                    </a:lnTo>
                    <a:lnTo>
                      <a:pt x="13025" y="2377"/>
                    </a:lnTo>
                    <a:lnTo>
                      <a:pt x="11028" y="10936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</p:grpSp>
        <p:sp>
          <p:nvSpPr>
            <p:cNvPr id="37" name="Frihåndsform: figur 36">
              <a:extLst>
                <a:ext uri="{FF2B5EF4-FFF2-40B4-BE49-F238E27FC236}">
                  <a16:creationId xmlns:a16="http://schemas.microsoft.com/office/drawing/2014/main" id="{56390DD6-CA11-4F9E-BDD0-738F27827777}"/>
                </a:ext>
              </a:extLst>
            </p:cNvPr>
            <p:cNvSpPr/>
            <p:nvPr/>
          </p:nvSpPr>
          <p:spPr>
            <a:xfrm>
              <a:off x="10079076" y="984918"/>
              <a:ext cx="13313" cy="8653"/>
            </a:xfrm>
            <a:custGeom>
              <a:avLst/>
              <a:gdLst>
                <a:gd name="connsiteX0" fmla="*/ 0 w 13313"/>
                <a:gd name="connsiteY0" fmla="*/ 6181 h 8653"/>
                <a:gd name="connsiteX1" fmla="*/ 1236 w 13313"/>
                <a:gd name="connsiteY1" fmla="*/ 8654 h 8653"/>
                <a:gd name="connsiteX2" fmla="*/ 13314 w 13313"/>
                <a:gd name="connsiteY2" fmla="*/ 2473 h 8653"/>
                <a:gd name="connsiteX3" fmla="*/ 12077 w 13313"/>
                <a:gd name="connsiteY3" fmla="*/ 0 h 8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13" h="8653">
                  <a:moveTo>
                    <a:pt x="0" y="6181"/>
                  </a:moveTo>
                  <a:lnTo>
                    <a:pt x="1236" y="8654"/>
                  </a:lnTo>
                  <a:lnTo>
                    <a:pt x="13314" y="2473"/>
                  </a:lnTo>
                  <a:lnTo>
                    <a:pt x="12077" y="0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38" name="Frihåndsform: figur 37">
              <a:extLst>
                <a:ext uri="{FF2B5EF4-FFF2-40B4-BE49-F238E27FC236}">
                  <a16:creationId xmlns:a16="http://schemas.microsoft.com/office/drawing/2014/main" id="{5992DB35-52DD-4AC5-AC71-9BEBF06BB439}"/>
                </a:ext>
              </a:extLst>
            </p:cNvPr>
            <p:cNvSpPr/>
            <p:nvPr/>
          </p:nvSpPr>
          <p:spPr>
            <a:xfrm>
              <a:off x="10060912" y="941458"/>
              <a:ext cx="13789" cy="6751"/>
            </a:xfrm>
            <a:custGeom>
              <a:avLst/>
              <a:gdLst>
                <a:gd name="connsiteX0" fmla="*/ 0 w 13789"/>
                <a:gd name="connsiteY0" fmla="*/ 4089 h 6751"/>
                <a:gd name="connsiteX1" fmla="*/ 856 w 13789"/>
                <a:gd name="connsiteY1" fmla="*/ 6752 h 6751"/>
                <a:gd name="connsiteX2" fmla="*/ 13789 w 13789"/>
                <a:gd name="connsiteY2" fmla="*/ 2758 h 6751"/>
                <a:gd name="connsiteX3" fmla="*/ 12933 w 13789"/>
                <a:gd name="connsiteY3" fmla="*/ 0 h 6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789" h="6751">
                  <a:moveTo>
                    <a:pt x="0" y="4089"/>
                  </a:moveTo>
                  <a:lnTo>
                    <a:pt x="856" y="6752"/>
                  </a:lnTo>
                  <a:lnTo>
                    <a:pt x="13789" y="2758"/>
                  </a:lnTo>
                  <a:lnTo>
                    <a:pt x="12933" y="0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grpSp>
          <p:nvGrpSpPr>
            <p:cNvPr id="39" name="dasdasda">
              <a:extLst>
                <a:ext uri="{FF2B5EF4-FFF2-40B4-BE49-F238E27FC236}">
                  <a16:creationId xmlns:a16="http://schemas.microsoft.com/office/drawing/2014/main" id="{11883098-EB87-4B7E-AEDC-1D6C92FF3C65}"/>
                </a:ext>
              </a:extLst>
            </p:cNvPr>
            <p:cNvGrpSpPr/>
            <p:nvPr/>
          </p:nvGrpSpPr>
          <p:grpSpPr>
            <a:xfrm>
              <a:off x="10235320" y="907033"/>
              <a:ext cx="46692" cy="29289"/>
              <a:chOff x="10235320" y="907033"/>
              <a:chExt cx="46692" cy="29289"/>
            </a:xfrm>
            <a:solidFill>
              <a:srgbClr val="EBEBEB"/>
            </a:solidFill>
          </p:grpSpPr>
          <p:sp>
            <p:nvSpPr>
              <p:cNvPr id="78" name="Frihåndsform: figur 77">
                <a:extLst>
                  <a:ext uri="{FF2B5EF4-FFF2-40B4-BE49-F238E27FC236}">
                    <a16:creationId xmlns:a16="http://schemas.microsoft.com/office/drawing/2014/main" id="{AD2F449B-B400-4793-A12D-3FFAA803E7F1}"/>
                  </a:ext>
                </a:extLst>
              </p:cNvPr>
              <p:cNvSpPr/>
              <p:nvPr/>
            </p:nvSpPr>
            <p:spPr>
              <a:xfrm>
                <a:off x="10235320" y="914926"/>
                <a:ext cx="12457" cy="21396"/>
              </a:xfrm>
              <a:custGeom>
                <a:avLst/>
                <a:gdLst>
                  <a:gd name="connsiteX0" fmla="*/ 3519 w 12457"/>
                  <a:gd name="connsiteY0" fmla="*/ 21397 h 21396"/>
                  <a:gd name="connsiteX1" fmla="*/ 0 w 12457"/>
                  <a:gd name="connsiteY1" fmla="*/ 11221 h 21396"/>
                  <a:gd name="connsiteX2" fmla="*/ 571 w 12457"/>
                  <a:gd name="connsiteY2" fmla="*/ 6847 h 21396"/>
                  <a:gd name="connsiteX3" fmla="*/ 7798 w 12457"/>
                  <a:gd name="connsiteY3" fmla="*/ 0 h 21396"/>
                  <a:gd name="connsiteX4" fmla="*/ 10841 w 12457"/>
                  <a:gd name="connsiteY4" fmla="*/ 856 h 21396"/>
                  <a:gd name="connsiteX5" fmla="*/ 12458 w 12457"/>
                  <a:gd name="connsiteY5" fmla="*/ 3994 h 21396"/>
                  <a:gd name="connsiteX6" fmla="*/ 12268 w 12457"/>
                  <a:gd name="connsiteY6" fmla="*/ 5421 h 21396"/>
                  <a:gd name="connsiteX7" fmla="*/ 11412 w 12457"/>
                  <a:gd name="connsiteY7" fmla="*/ 6942 h 21396"/>
                  <a:gd name="connsiteX8" fmla="*/ 8178 w 12457"/>
                  <a:gd name="connsiteY8" fmla="*/ 7227 h 21396"/>
                  <a:gd name="connsiteX9" fmla="*/ 7322 w 12457"/>
                  <a:gd name="connsiteY9" fmla="*/ 5801 h 21396"/>
                  <a:gd name="connsiteX10" fmla="*/ 9795 w 12457"/>
                  <a:gd name="connsiteY10" fmla="*/ 3709 h 21396"/>
                  <a:gd name="connsiteX11" fmla="*/ 5896 w 12457"/>
                  <a:gd name="connsiteY11" fmla="*/ 4089 h 21396"/>
                  <a:gd name="connsiteX12" fmla="*/ 3423 w 12457"/>
                  <a:gd name="connsiteY12" fmla="*/ 8178 h 21396"/>
                  <a:gd name="connsiteX13" fmla="*/ 2948 w 12457"/>
                  <a:gd name="connsiteY13" fmla="*/ 11507 h 21396"/>
                  <a:gd name="connsiteX14" fmla="*/ 5706 w 12457"/>
                  <a:gd name="connsiteY14" fmla="*/ 19305 h 21396"/>
                  <a:gd name="connsiteX15" fmla="*/ 3519 w 12457"/>
                  <a:gd name="connsiteY15" fmla="*/ 21397 h 213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2457" h="21396">
                    <a:moveTo>
                      <a:pt x="3519" y="21397"/>
                    </a:moveTo>
                    <a:cubicBezTo>
                      <a:pt x="1141" y="18164"/>
                      <a:pt x="0" y="14360"/>
                      <a:pt x="0" y="11221"/>
                    </a:cubicBezTo>
                    <a:cubicBezTo>
                      <a:pt x="0" y="9700"/>
                      <a:pt x="190" y="8178"/>
                      <a:pt x="571" y="6847"/>
                    </a:cubicBezTo>
                    <a:cubicBezTo>
                      <a:pt x="1902" y="2758"/>
                      <a:pt x="4755" y="0"/>
                      <a:pt x="7798" y="0"/>
                    </a:cubicBezTo>
                    <a:cubicBezTo>
                      <a:pt x="8844" y="0"/>
                      <a:pt x="9795" y="285"/>
                      <a:pt x="10841" y="856"/>
                    </a:cubicBezTo>
                    <a:cubicBezTo>
                      <a:pt x="11887" y="1426"/>
                      <a:pt x="12458" y="2663"/>
                      <a:pt x="12458" y="3994"/>
                    </a:cubicBezTo>
                    <a:cubicBezTo>
                      <a:pt x="12458" y="4470"/>
                      <a:pt x="12363" y="4945"/>
                      <a:pt x="12268" y="5421"/>
                    </a:cubicBezTo>
                    <a:cubicBezTo>
                      <a:pt x="12077" y="5991"/>
                      <a:pt x="11792" y="6562"/>
                      <a:pt x="11412" y="6942"/>
                    </a:cubicBezTo>
                    <a:cubicBezTo>
                      <a:pt x="10556" y="7798"/>
                      <a:pt x="9224" y="7798"/>
                      <a:pt x="8178" y="7227"/>
                    </a:cubicBezTo>
                    <a:cubicBezTo>
                      <a:pt x="7608" y="6847"/>
                      <a:pt x="7322" y="6276"/>
                      <a:pt x="7322" y="5801"/>
                    </a:cubicBezTo>
                    <a:cubicBezTo>
                      <a:pt x="7322" y="4470"/>
                      <a:pt x="8369" y="3709"/>
                      <a:pt x="9795" y="3709"/>
                    </a:cubicBezTo>
                    <a:cubicBezTo>
                      <a:pt x="7703" y="3138"/>
                      <a:pt x="6942" y="3519"/>
                      <a:pt x="5896" y="4089"/>
                    </a:cubicBezTo>
                    <a:cubicBezTo>
                      <a:pt x="4945" y="5040"/>
                      <a:pt x="3899" y="6562"/>
                      <a:pt x="3423" y="8178"/>
                    </a:cubicBezTo>
                    <a:cubicBezTo>
                      <a:pt x="3138" y="9224"/>
                      <a:pt x="2948" y="10270"/>
                      <a:pt x="2948" y="11507"/>
                    </a:cubicBezTo>
                    <a:cubicBezTo>
                      <a:pt x="2948" y="13789"/>
                      <a:pt x="3899" y="16642"/>
                      <a:pt x="5706" y="19305"/>
                    </a:cubicBezTo>
                    <a:cubicBezTo>
                      <a:pt x="5040" y="19780"/>
                      <a:pt x="4184" y="20541"/>
                      <a:pt x="3519" y="21397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79" name="Frihåndsform: figur 78">
                <a:extLst>
                  <a:ext uri="{FF2B5EF4-FFF2-40B4-BE49-F238E27FC236}">
                    <a16:creationId xmlns:a16="http://schemas.microsoft.com/office/drawing/2014/main" id="{6941C89E-B378-4467-B0B8-B67197E60318}"/>
                  </a:ext>
                </a:extLst>
              </p:cNvPr>
              <p:cNvSpPr/>
              <p:nvPr/>
            </p:nvSpPr>
            <p:spPr>
              <a:xfrm>
                <a:off x="10269555" y="907033"/>
                <a:ext cx="12457" cy="21396"/>
              </a:xfrm>
              <a:custGeom>
                <a:avLst/>
                <a:gdLst>
                  <a:gd name="connsiteX0" fmla="*/ 9034 w 12457"/>
                  <a:gd name="connsiteY0" fmla="*/ 0 h 21396"/>
                  <a:gd name="connsiteX1" fmla="*/ 12458 w 12457"/>
                  <a:gd name="connsiteY1" fmla="*/ 10175 h 21396"/>
                  <a:gd name="connsiteX2" fmla="*/ 11887 w 12457"/>
                  <a:gd name="connsiteY2" fmla="*/ 14550 h 21396"/>
                  <a:gd name="connsiteX3" fmla="*/ 4660 w 12457"/>
                  <a:gd name="connsiteY3" fmla="*/ 21397 h 21396"/>
                  <a:gd name="connsiteX4" fmla="*/ 1617 w 12457"/>
                  <a:gd name="connsiteY4" fmla="*/ 20541 h 21396"/>
                  <a:gd name="connsiteX5" fmla="*/ 0 w 12457"/>
                  <a:gd name="connsiteY5" fmla="*/ 17403 h 21396"/>
                  <a:gd name="connsiteX6" fmla="*/ 190 w 12457"/>
                  <a:gd name="connsiteY6" fmla="*/ 15976 h 21396"/>
                  <a:gd name="connsiteX7" fmla="*/ 1046 w 12457"/>
                  <a:gd name="connsiteY7" fmla="*/ 14455 h 21396"/>
                  <a:gd name="connsiteX8" fmla="*/ 4279 w 12457"/>
                  <a:gd name="connsiteY8" fmla="*/ 14169 h 21396"/>
                  <a:gd name="connsiteX9" fmla="*/ 5135 w 12457"/>
                  <a:gd name="connsiteY9" fmla="*/ 15596 h 21396"/>
                  <a:gd name="connsiteX10" fmla="*/ 2663 w 12457"/>
                  <a:gd name="connsiteY10" fmla="*/ 17688 h 21396"/>
                  <a:gd name="connsiteX11" fmla="*/ 6562 w 12457"/>
                  <a:gd name="connsiteY11" fmla="*/ 17308 h 21396"/>
                  <a:gd name="connsiteX12" fmla="*/ 9034 w 12457"/>
                  <a:gd name="connsiteY12" fmla="*/ 13218 h 21396"/>
                  <a:gd name="connsiteX13" fmla="*/ 9510 w 12457"/>
                  <a:gd name="connsiteY13" fmla="*/ 9890 h 21396"/>
                  <a:gd name="connsiteX14" fmla="*/ 6752 w 12457"/>
                  <a:gd name="connsiteY14" fmla="*/ 2092 h 21396"/>
                  <a:gd name="connsiteX15" fmla="*/ 9034 w 12457"/>
                  <a:gd name="connsiteY15" fmla="*/ 0 h 213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2457" h="21396">
                    <a:moveTo>
                      <a:pt x="9034" y="0"/>
                    </a:moveTo>
                    <a:cubicBezTo>
                      <a:pt x="11412" y="3233"/>
                      <a:pt x="12458" y="7037"/>
                      <a:pt x="12458" y="10175"/>
                    </a:cubicBezTo>
                    <a:cubicBezTo>
                      <a:pt x="12458" y="11697"/>
                      <a:pt x="12268" y="13218"/>
                      <a:pt x="11887" y="14550"/>
                    </a:cubicBezTo>
                    <a:cubicBezTo>
                      <a:pt x="10651" y="18639"/>
                      <a:pt x="7703" y="21397"/>
                      <a:pt x="4660" y="21397"/>
                    </a:cubicBezTo>
                    <a:cubicBezTo>
                      <a:pt x="3709" y="21397"/>
                      <a:pt x="2663" y="21111"/>
                      <a:pt x="1617" y="20541"/>
                    </a:cubicBezTo>
                    <a:cubicBezTo>
                      <a:pt x="666" y="19970"/>
                      <a:pt x="0" y="18734"/>
                      <a:pt x="0" y="17403"/>
                    </a:cubicBezTo>
                    <a:cubicBezTo>
                      <a:pt x="0" y="16927"/>
                      <a:pt x="95" y="16452"/>
                      <a:pt x="190" y="15976"/>
                    </a:cubicBezTo>
                    <a:cubicBezTo>
                      <a:pt x="380" y="15406"/>
                      <a:pt x="666" y="14835"/>
                      <a:pt x="1046" y="14455"/>
                    </a:cubicBezTo>
                    <a:cubicBezTo>
                      <a:pt x="1902" y="13599"/>
                      <a:pt x="3233" y="13599"/>
                      <a:pt x="4279" y="14169"/>
                    </a:cubicBezTo>
                    <a:cubicBezTo>
                      <a:pt x="4850" y="14550"/>
                      <a:pt x="5135" y="15120"/>
                      <a:pt x="5135" y="15596"/>
                    </a:cubicBezTo>
                    <a:cubicBezTo>
                      <a:pt x="5135" y="16832"/>
                      <a:pt x="4089" y="17688"/>
                      <a:pt x="2663" y="17688"/>
                    </a:cubicBezTo>
                    <a:cubicBezTo>
                      <a:pt x="4755" y="18259"/>
                      <a:pt x="5516" y="17878"/>
                      <a:pt x="6562" y="17308"/>
                    </a:cubicBezTo>
                    <a:cubicBezTo>
                      <a:pt x="7608" y="16357"/>
                      <a:pt x="8559" y="14835"/>
                      <a:pt x="9034" y="13218"/>
                    </a:cubicBezTo>
                    <a:cubicBezTo>
                      <a:pt x="9319" y="12172"/>
                      <a:pt x="9510" y="11126"/>
                      <a:pt x="9510" y="9890"/>
                    </a:cubicBezTo>
                    <a:cubicBezTo>
                      <a:pt x="9510" y="7608"/>
                      <a:pt x="8559" y="4755"/>
                      <a:pt x="6752" y="2092"/>
                    </a:cubicBezTo>
                    <a:cubicBezTo>
                      <a:pt x="7513" y="1617"/>
                      <a:pt x="8273" y="856"/>
                      <a:pt x="9034" y="0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</p:grpSp>
        <p:sp>
          <p:nvSpPr>
            <p:cNvPr id="40" name="Frihåndsform: figur 39">
              <a:extLst>
                <a:ext uri="{FF2B5EF4-FFF2-40B4-BE49-F238E27FC236}">
                  <a16:creationId xmlns:a16="http://schemas.microsoft.com/office/drawing/2014/main" id="{E1D9DACD-9AD7-4A9C-A6C6-5CC9203C8B7F}"/>
                </a:ext>
              </a:extLst>
            </p:cNvPr>
            <p:cNvSpPr/>
            <p:nvPr/>
          </p:nvSpPr>
          <p:spPr>
            <a:xfrm>
              <a:off x="10241596" y="1042927"/>
              <a:ext cx="12647" cy="15215"/>
            </a:xfrm>
            <a:custGeom>
              <a:avLst/>
              <a:gdLst>
                <a:gd name="connsiteX0" fmla="*/ 2948 w 12647"/>
                <a:gd name="connsiteY0" fmla="*/ 14360 h 15215"/>
                <a:gd name="connsiteX1" fmla="*/ 0 w 12647"/>
                <a:gd name="connsiteY1" fmla="*/ 15215 h 15215"/>
                <a:gd name="connsiteX2" fmla="*/ 1046 w 12647"/>
                <a:gd name="connsiteY2" fmla="*/ 856 h 15215"/>
                <a:gd name="connsiteX3" fmla="*/ 4279 w 12647"/>
                <a:gd name="connsiteY3" fmla="*/ 0 h 15215"/>
                <a:gd name="connsiteX4" fmla="*/ 12648 w 12647"/>
                <a:gd name="connsiteY4" fmla="*/ 11697 h 15215"/>
                <a:gd name="connsiteX5" fmla="*/ 9700 w 12647"/>
                <a:gd name="connsiteY5" fmla="*/ 12553 h 15215"/>
                <a:gd name="connsiteX6" fmla="*/ 8083 w 12647"/>
                <a:gd name="connsiteY6" fmla="*/ 10080 h 15215"/>
                <a:gd name="connsiteX7" fmla="*/ 3233 w 12647"/>
                <a:gd name="connsiteY7" fmla="*/ 11507 h 15215"/>
                <a:gd name="connsiteX8" fmla="*/ 2948 w 12647"/>
                <a:gd name="connsiteY8" fmla="*/ 14360 h 15215"/>
                <a:gd name="connsiteX9" fmla="*/ 3233 w 12647"/>
                <a:gd name="connsiteY9" fmla="*/ 8749 h 15215"/>
                <a:gd name="connsiteX10" fmla="*/ 6657 w 12647"/>
                <a:gd name="connsiteY10" fmla="*/ 7798 h 15215"/>
                <a:gd name="connsiteX11" fmla="*/ 3519 w 12647"/>
                <a:gd name="connsiteY11" fmla="*/ 3138 h 15215"/>
                <a:gd name="connsiteX12" fmla="*/ 3233 w 12647"/>
                <a:gd name="connsiteY12" fmla="*/ 8749 h 15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647" h="15215">
                  <a:moveTo>
                    <a:pt x="2948" y="14360"/>
                  </a:moveTo>
                  <a:lnTo>
                    <a:pt x="0" y="15215"/>
                  </a:lnTo>
                  <a:lnTo>
                    <a:pt x="1046" y="856"/>
                  </a:lnTo>
                  <a:lnTo>
                    <a:pt x="4279" y="0"/>
                  </a:lnTo>
                  <a:lnTo>
                    <a:pt x="12648" y="11697"/>
                  </a:lnTo>
                  <a:lnTo>
                    <a:pt x="9700" y="12553"/>
                  </a:lnTo>
                  <a:lnTo>
                    <a:pt x="8083" y="10080"/>
                  </a:lnTo>
                  <a:lnTo>
                    <a:pt x="3233" y="11507"/>
                  </a:lnTo>
                  <a:lnTo>
                    <a:pt x="2948" y="14360"/>
                  </a:lnTo>
                  <a:close/>
                  <a:moveTo>
                    <a:pt x="3233" y="8749"/>
                  </a:moveTo>
                  <a:lnTo>
                    <a:pt x="6657" y="7798"/>
                  </a:lnTo>
                  <a:lnTo>
                    <a:pt x="3519" y="3138"/>
                  </a:lnTo>
                  <a:lnTo>
                    <a:pt x="3233" y="8749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41" name="Frihåndsform: figur 40">
              <a:extLst>
                <a:ext uri="{FF2B5EF4-FFF2-40B4-BE49-F238E27FC236}">
                  <a16:creationId xmlns:a16="http://schemas.microsoft.com/office/drawing/2014/main" id="{1D926750-824E-4312-A191-1D459C20C52E}"/>
                </a:ext>
              </a:extLst>
            </p:cNvPr>
            <p:cNvSpPr/>
            <p:nvPr/>
          </p:nvSpPr>
          <p:spPr>
            <a:xfrm>
              <a:off x="10128716" y="1027996"/>
              <a:ext cx="12838" cy="15310"/>
            </a:xfrm>
            <a:custGeom>
              <a:avLst/>
              <a:gdLst>
                <a:gd name="connsiteX0" fmla="*/ 2473 w 12838"/>
                <a:gd name="connsiteY0" fmla="*/ 15311 h 15310"/>
                <a:gd name="connsiteX1" fmla="*/ 0 w 12838"/>
                <a:gd name="connsiteY1" fmla="*/ 13884 h 15310"/>
                <a:gd name="connsiteX2" fmla="*/ 5516 w 12838"/>
                <a:gd name="connsiteY2" fmla="*/ 4184 h 15310"/>
                <a:gd name="connsiteX3" fmla="*/ 1902 w 12838"/>
                <a:gd name="connsiteY3" fmla="*/ 2092 h 15310"/>
                <a:gd name="connsiteX4" fmla="*/ 3138 w 12838"/>
                <a:gd name="connsiteY4" fmla="*/ 0 h 15310"/>
                <a:gd name="connsiteX5" fmla="*/ 12838 w 12838"/>
                <a:gd name="connsiteY5" fmla="*/ 5706 h 15310"/>
                <a:gd name="connsiteX6" fmla="*/ 11602 w 12838"/>
                <a:gd name="connsiteY6" fmla="*/ 7798 h 15310"/>
                <a:gd name="connsiteX7" fmla="*/ 7988 w 12838"/>
                <a:gd name="connsiteY7" fmla="*/ 5611 h 15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838" h="15310">
                  <a:moveTo>
                    <a:pt x="2473" y="15311"/>
                  </a:moveTo>
                  <a:lnTo>
                    <a:pt x="0" y="13884"/>
                  </a:lnTo>
                  <a:lnTo>
                    <a:pt x="5516" y="4184"/>
                  </a:lnTo>
                  <a:lnTo>
                    <a:pt x="1902" y="2092"/>
                  </a:lnTo>
                  <a:lnTo>
                    <a:pt x="3138" y="0"/>
                  </a:lnTo>
                  <a:lnTo>
                    <a:pt x="12838" y="5706"/>
                  </a:lnTo>
                  <a:lnTo>
                    <a:pt x="11602" y="7798"/>
                  </a:lnTo>
                  <a:lnTo>
                    <a:pt x="7988" y="5611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42" name="Frihåndsform: figur 41">
              <a:extLst>
                <a:ext uri="{FF2B5EF4-FFF2-40B4-BE49-F238E27FC236}">
                  <a16:creationId xmlns:a16="http://schemas.microsoft.com/office/drawing/2014/main" id="{624DF99E-8C5D-46FE-89AB-9F688CDC7957}"/>
                </a:ext>
              </a:extLst>
            </p:cNvPr>
            <p:cNvSpPr/>
            <p:nvPr/>
          </p:nvSpPr>
          <p:spPr>
            <a:xfrm>
              <a:off x="10310351" y="995378"/>
              <a:ext cx="12552" cy="10365"/>
            </a:xfrm>
            <a:custGeom>
              <a:avLst/>
              <a:gdLst>
                <a:gd name="connsiteX0" fmla="*/ 12553 w 12552"/>
                <a:gd name="connsiteY0" fmla="*/ 8083 h 10365"/>
                <a:gd name="connsiteX1" fmla="*/ 10841 w 12552"/>
                <a:gd name="connsiteY1" fmla="*/ 10366 h 10365"/>
                <a:gd name="connsiteX2" fmla="*/ 0 w 12552"/>
                <a:gd name="connsiteY2" fmla="*/ 2282 h 10365"/>
                <a:gd name="connsiteX3" fmla="*/ 1712 w 12552"/>
                <a:gd name="connsiteY3" fmla="*/ 0 h 10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552" h="10365">
                  <a:moveTo>
                    <a:pt x="12553" y="8083"/>
                  </a:moveTo>
                  <a:lnTo>
                    <a:pt x="10841" y="10366"/>
                  </a:lnTo>
                  <a:lnTo>
                    <a:pt x="0" y="2282"/>
                  </a:lnTo>
                  <a:lnTo>
                    <a:pt x="1712" y="0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43" name="Frihåndsform: figur 42">
              <a:extLst>
                <a:ext uri="{FF2B5EF4-FFF2-40B4-BE49-F238E27FC236}">
                  <a16:creationId xmlns:a16="http://schemas.microsoft.com/office/drawing/2014/main" id="{CFC3BFFC-33D9-4921-9C0B-CC8D80B2465B}"/>
                </a:ext>
              </a:extLst>
            </p:cNvPr>
            <p:cNvSpPr/>
            <p:nvPr/>
          </p:nvSpPr>
          <p:spPr>
            <a:xfrm>
              <a:off x="10265275" y="1029993"/>
              <a:ext cx="11696" cy="16641"/>
            </a:xfrm>
            <a:custGeom>
              <a:avLst/>
              <a:gdLst>
                <a:gd name="connsiteX0" fmla="*/ 9034 w 11696"/>
                <a:gd name="connsiteY0" fmla="*/ 15215 h 16641"/>
                <a:gd name="connsiteX1" fmla="*/ 6467 w 11696"/>
                <a:gd name="connsiteY1" fmla="*/ 16642 h 16641"/>
                <a:gd name="connsiteX2" fmla="*/ 0 w 11696"/>
                <a:gd name="connsiteY2" fmla="*/ 4755 h 16641"/>
                <a:gd name="connsiteX3" fmla="*/ 8654 w 11696"/>
                <a:gd name="connsiteY3" fmla="*/ 0 h 16641"/>
                <a:gd name="connsiteX4" fmla="*/ 9890 w 11696"/>
                <a:gd name="connsiteY4" fmla="*/ 2187 h 16641"/>
                <a:gd name="connsiteX5" fmla="*/ 3709 w 11696"/>
                <a:gd name="connsiteY5" fmla="*/ 5516 h 16641"/>
                <a:gd name="connsiteX6" fmla="*/ 5230 w 11696"/>
                <a:gd name="connsiteY6" fmla="*/ 8178 h 16641"/>
                <a:gd name="connsiteX7" fmla="*/ 10556 w 11696"/>
                <a:gd name="connsiteY7" fmla="*/ 5230 h 16641"/>
                <a:gd name="connsiteX8" fmla="*/ 11697 w 11696"/>
                <a:gd name="connsiteY8" fmla="*/ 7418 h 16641"/>
                <a:gd name="connsiteX9" fmla="*/ 6276 w 11696"/>
                <a:gd name="connsiteY9" fmla="*/ 10270 h 16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696" h="16641">
                  <a:moveTo>
                    <a:pt x="9034" y="15215"/>
                  </a:moveTo>
                  <a:lnTo>
                    <a:pt x="6467" y="16642"/>
                  </a:lnTo>
                  <a:lnTo>
                    <a:pt x="0" y="4755"/>
                  </a:lnTo>
                  <a:lnTo>
                    <a:pt x="8654" y="0"/>
                  </a:lnTo>
                  <a:lnTo>
                    <a:pt x="9890" y="2187"/>
                  </a:lnTo>
                  <a:lnTo>
                    <a:pt x="3709" y="5516"/>
                  </a:lnTo>
                  <a:lnTo>
                    <a:pt x="5230" y="8178"/>
                  </a:lnTo>
                  <a:lnTo>
                    <a:pt x="10556" y="5230"/>
                  </a:lnTo>
                  <a:lnTo>
                    <a:pt x="11697" y="7418"/>
                  </a:lnTo>
                  <a:lnTo>
                    <a:pt x="6276" y="10270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44" name="Frihåndsform: figur 43">
              <a:extLst>
                <a:ext uri="{FF2B5EF4-FFF2-40B4-BE49-F238E27FC236}">
                  <a16:creationId xmlns:a16="http://schemas.microsoft.com/office/drawing/2014/main" id="{AF0F6926-115A-4F07-88F4-D2A8D7D0EC31}"/>
                </a:ext>
              </a:extLst>
            </p:cNvPr>
            <p:cNvSpPr/>
            <p:nvPr/>
          </p:nvSpPr>
          <p:spPr>
            <a:xfrm>
              <a:off x="10217156" y="1047111"/>
              <a:ext cx="11411" cy="14264"/>
            </a:xfrm>
            <a:custGeom>
              <a:avLst/>
              <a:gdLst>
                <a:gd name="connsiteX0" fmla="*/ 8559 w 11411"/>
                <a:gd name="connsiteY0" fmla="*/ 13979 h 14264"/>
                <a:gd name="connsiteX1" fmla="*/ 5706 w 11411"/>
                <a:gd name="connsiteY1" fmla="*/ 14265 h 14264"/>
                <a:gd name="connsiteX2" fmla="*/ 4374 w 11411"/>
                <a:gd name="connsiteY2" fmla="*/ 3233 h 14264"/>
                <a:gd name="connsiteX3" fmla="*/ 285 w 11411"/>
                <a:gd name="connsiteY3" fmla="*/ 3709 h 14264"/>
                <a:gd name="connsiteX4" fmla="*/ 0 w 11411"/>
                <a:gd name="connsiteY4" fmla="*/ 1331 h 14264"/>
                <a:gd name="connsiteX5" fmla="*/ 11126 w 11411"/>
                <a:gd name="connsiteY5" fmla="*/ 0 h 14264"/>
                <a:gd name="connsiteX6" fmla="*/ 11412 w 11411"/>
                <a:gd name="connsiteY6" fmla="*/ 2377 h 14264"/>
                <a:gd name="connsiteX7" fmla="*/ 7227 w 11411"/>
                <a:gd name="connsiteY7" fmla="*/ 2853 h 14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411" h="14264">
                  <a:moveTo>
                    <a:pt x="8559" y="13979"/>
                  </a:moveTo>
                  <a:lnTo>
                    <a:pt x="5706" y="14265"/>
                  </a:lnTo>
                  <a:lnTo>
                    <a:pt x="4374" y="3233"/>
                  </a:lnTo>
                  <a:lnTo>
                    <a:pt x="285" y="3709"/>
                  </a:lnTo>
                  <a:lnTo>
                    <a:pt x="0" y="1331"/>
                  </a:lnTo>
                  <a:lnTo>
                    <a:pt x="11126" y="0"/>
                  </a:lnTo>
                  <a:lnTo>
                    <a:pt x="11412" y="2377"/>
                  </a:lnTo>
                  <a:lnTo>
                    <a:pt x="7227" y="2853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grpSp>
          <p:nvGrpSpPr>
            <p:cNvPr id="45" name="dasdasda">
              <a:extLst>
                <a:ext uri="{FF2B5EF4-FFF2-40B4-BE49-F238E27FC236}">
                  <a16:creationId xmlns:a16="http://schemas.microsoft.com/office/drawing/2014/main" id="{9A8E83C2-6B42-49A4-BD6F-777AC6FDBD55}"/>
                </a:ext>
              </a:extLst>
            </p:cNvPr>
            <p:cNvGrpSpPr/>
            <p:nvPr/>
          </p:nvGrpSpPr>
          <p:grpSpPr>
            <a:xfrm>
              <a:off x="10151839" y="1041976"/>
              <a:ext cx="40046" cy="19054"/>
              <a:chOff x="10151839" y="1041976"/>
              <a:chExt cx="40046" cy="19054"/>
            </a:xfrm>
            <a:solidFill>
              <a:srgbClr val="EBEBEB"/>
            </a:solidFill>
          </p:grpSpPr>
          <p:sp>
            <p:nvSpPr>
              <p:cNvPr id="76" name="Frihåndsform: figur 75">
                <a:extLst>
                  <a:ext uri="{FF2B5EF4-FFF2-40B4-BE49-F238E27FC236}">
                    <a16:creationId xmlns:a16="http://schemas.microsoft.com/office/drawing/2014/main" id="{5674985E-B79F-473D-94D8-676642202E84}"/>
                  </a:ext>
                </a:extLst>
              </p:cNvPr>
              <p:cNvSpPr/>
              <p:nvPr/>
            </p:nvSpPr>
            <p:spPr>
              <a:xfrm>
                <a:off x="10180513" y="1046766"/>
                <a:ext cx="11371" cy="14264"/>
              </a:xfrm>
              <a:custGeom>
                <a:avLst/>
                <a:gdLst>
                  <a:gd name="connsiteX0" fmla="*/ 2693 w 11371"/>
                  <a:gd name="connsiteY0" fmla="*/ 9569 h 14264"/>
                  <a:gd name="connsiteX1" fmla="*/ 5356 w 11371"/>
                  <a:gd name="connsiteY1" fmla="*/ 12042 h 14264"/>
                  <a:gd name="connsiteX2" fmla="*/ 8399 w 11371"/>
                  <a:gd name="connsiteY2" fmla="*/ 10615 h 14264"/>
                  <a:gd name="connsiteX3" fmla="*/ 6117 w 11371"/>
                  <a:gd name="connsiteY3" fmla="*/ 8618 h 14264"/>
                  <a:gd name="connsiteX4" fmla="*/ 4690 w 11371"/>
                  <a:gd name="connsiteY4" fmla="*/ 8048 h 14264"/>
                  <a:gd name="connsiteX5" fmla="*/ 791 w 11371"/>
                  <a:gd name="connsiteY5" fmla="*/ 3578 h 14264"/>
                  <a:gd name="connsiteX6" fmla="*/ 6497 w 11371"/>
                  <a:gd name="connsiteY6" fmla="*/ 60 h 14264"/>
                  <a:gd name="connsiteX7" fmla="*/ 11347 w 11371"/>
                  <a:gd name="connsiteY7" fmla="*/ 5005 h 14264"/>
                  <a:gd name="connsiteX8" fmla="*/ 8589 w 11371"/>
                  <a:gd name="connsiteY8" fmla="*/ 4719 h 14264"/>
                  <a:gd name="connsiteX9" fmla="*/ 6022 w 11371"/>
                  <a:gd name="connsiteY9" fmla="*/ 2437 h 14264"/>
                  <a:gd name="connsiteX10" fmla="*/ 3454 w 11371"/>
                  <a:gd name="connsiteY10" fmla="*/ 3769 h 14264"/>
                  <a:gd name="connsiteX11" fmla="*/ 4785 w 11371"/>
                  <a:gd name="connsiteY11" fmla="*/ 5290 h 14264"/>
                  <a:gd name="connsiteX12" fmla="*/ 8019 w 11371"/>
                  <a:gd name="connsiteY12" fmla="*/ 6431 h 14264"/>
                  <a:gd name="connsiteX13" fmla="*/ 11252 w 11371"/>
                  <a:gd name="connsiteY13" fmla="*/ 10425 h 14264"/>
                  <a:gd name="connsiteX14" fmla="*/ 5356 w 11371"/>
                  <a:gd name="connsiteY14" fmla="*/ 14229 h 14264"/>
                  <a:gd name="connsiteX15" fmla="*/ 31 w 11371"/>
                  <a:gd name="connsiteY15" fmla="*/ 9094 h 14264"/>
                  <a:gd name="connsiteX16" fmla="*/ 2693 w 11371"/>
                  <a:gd name="connsiteY16" fmla="*/ 9569 h 142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1371" h="14264">
                    <a:moveTo>
                      <a:pt x="2693" y="9569"/>
                    </a:moveTo>
                    <a:cubicBezTo>
                      <a:pt x="2598" y="10330"/>
                      <a:pt x="2788" y="11757"/>
                      <a:pt x="5356" y="12042"/>
                    </a:cubicBezTo>
                    <a:cubicBezTo>
                      <a:pt x="6687" y="12137"/>
                      <a:pt x="8304" y="12042"/>
                      <a:pt x="8399" y="10615"/>
                    </a:cubicBezTo>
                    <a:cubicBezTo>
                      <a:pt x="8494" y="9569"/>
                      <a:pt x="7543" y="9189"/>
                      <a:pt x="6117" y="8618"/>
                    </a:cubicBezTo>
                    <a:lnTo>
                      <a:pt x="4690" y="8048"/>
                    </a:lnTo>
                    <a:cubicBezTo>
                      <a:pt x="2503" y="7287"/>
                      <a:pt x="411" y="6526"/>
                      <a:pt x="791" y="3578"/>
                    </a:cubicBezTo>
                    <a:cubicBezTo>
                      <a:pt x="982" y="2057"/>
                      <a:pt x="2123" y="-416"/>
                      <a:pt x="6497" y="60"/>
                    </a:cubicBezTo>
                    <a:cubicBezTo>
                      <a:pt x="10681" y="535"/>
                      <a:pt x="11537" y="3388"/>
                      <a:pt x="11347" y="5005"/>
                    </a:cubicBezTo>
                    <a:lnTo>
                      <a:pt x="8589" y="4719"/>
                    </a:lnTo>
                    <a:cubicBezTo>
                      <a:pt x="8589" y="4149"/>
                      <a:pt x="8494" y="2722"/>
                      <a:pt x="6022" y="2437"/>
                    </a:cubicBezTo>
                    <a:cubicBezTo>
                      <a:pt x="4976" y="2247"/>
                      <a:pt x="3549" y="2532"/>
                      <a:pt x="3454" y="3769"/>
                    </a:cubicBezTo>
                    <a:cubicBezTo>
                      <a:pt x="3359" y="4815"/>
                      <a:pt x="4215" y="5195"/>
                      <a:pt x="4785" y="5290"/>
                    </a:cubicBezTo>
                    <a:lnTo>
                      <a:pt x="8019" y="6431"/>
                    </a:lnTo>
                    <a:cubicBezTo>
                      <a:pt x="9826" y="7097"/>
                      <a:pt x="11537" y="8048"/>
                      <a:pt x="11252" y="10425"/>
                    </a:cubicBezTo>
                    <a:cubicBezTo>
                      <a:pt x="10777" y="14514"/>
                      <a:pt x="6497" y="14324"/>
                      <a:pt x="5356" y="14229"/>
                    </a:cubicBezTo>
                    <a:cubicBezTo>
                      <a:pt x="411" y="13659"/>
                      <a:pt x="-160" y="10711"/>
                      <a:pt x="31" y="9094"/>
                    </a:cubicBezTo>
                    <a:lnTo>
                      <a:pt x="2693" y="9569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77" name="Frihåndsform: figur 76">
                <a:extLst>
                  <a:ext uri="{FF2B5EF4-FFF2-40B4-BE49-F238E27FC236}">
                    <a16:creationId xmlns:a16="http://schemas.microsoft.com/office/drawing/2014/main" id="{A3CBC784-7228-4A93-B3B5-BD17B26AA3BA}"/>
                  </a:ext>
                </a:extLst>
              </p:cNvPr>
              <p:cNvSpPr/>
              <p:nvPr/>
            </p:nvSpPr>
            <p:spPr>
              <a:xfrm>
                <a:off x="10151839" y="1041976"/>
                <a:ext cx="11682" cy="13021"/>
              </a:xfrm>
              <a:custGeom>
                <a:avLst/>
                <a:gdLst>
                  <a:gd name="connsiteX0" fmla="*/ 8735 w 11682"/>
                  <a:gd name="connsiteY0" fmla="*/ 9985 h 13021"/>
                  <a:gd name="connsiteX1" fmla="*/ 3314 w 11682"/>
                  <a:gd name="connsiteY1" fmla="*/ 12648 h 13021"/>
                  <a:gd name="connsiteX2" fmla="*/ 652 w 11682"/>
                  <a:gd name="connsiteY2" fmla="*/ 6086 h 13021"/>
                  <a:gd name="connsiteX3" fmla="*/ 3219 w 11682"/>
                  <a:gd name="connsiteY3" fmla="*/ 6942 h 13021"/>
                  <a:gd name="connsiteX4" fmla="*/ 3790 w 11682"/>
                  <a:gd name="connsiteY4" fmla="*/ 10461 h 13021"/>
                  <a:gd name="connsiteX5" fmla="*/ 5882 w 11682"/>
                  <a:gd name="connsiteY5" fmla="*/ 9129 h 13021"/>
                  <a:gd name="connsiteX6" fmla="*/ 8925 w 11682"/>
                  <a:gd name="connsiteY6" fmla="*/ 0 h 13021"/>
                  <a:gd name="connsiteX7" fmla="*/ 11683 w 11682"/>
                  <a:gd name="connsiteY7" fmla="*/ 856 h 13021"/>
                  <a:gd name="connsiteX8" fmla="*/ 8735 w 11682"/>
                  <a:gd name="connsiteY8" fmla="*/ 9985 h 13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682" h="13021">
                    <a:moveTo>
                      <a:pt x="8735" y="9985"/>
                    </a:moveTo>
                    <a:cubicBezTo>
                      <a:pt x="7784" y="12743"/>
                      <a:pt x="5882" y="13599"/>
                      <a:pt x="3314" y="12648"/>
                    </a:cubicBezTo>
                    <a:cubicBezTo>
                      <a:pt x="-1060" y="11221"/>
                      <a:pt x="-109" y="8464"/>
                      <a:pt x="652" y="6086"/>
                    </a:cubicBezTo>
                    <a:lnTo>
                      <a:pt x="3219" y="6942"/>
                    </a:lnTo>
                    <a:cubicBezTo>
                      <a:pt x="2554" y="8939"/>
                      <a:pt x="2363" y="9985"/>
                      <a:pt x="3790" y="10461"/>
                    </a:cubicBezTo>
                    <a:cubicBezTo>
                      <a:pt x="5216" y="10936"/>
                      <a:pt x="5597" y="10080"/>
                      <a:pt x="5882" y="9129"/>
                    </a:cubicBezTo>
                    <a:lnTo>
                      <a:pt x="8925" y="0"/>
                    </a:lnTo>
                    <a:lnTo>
                      <a:pt x="11683" y="856"/>
                    </a:lnTo>
                    <a:lnTo>
                      <a:pt x="8735" y="9985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</p:grpSp>
        <p:sp>
          <p:nvSpPr>
            <p:cNvPr id="46" name="Frihåndsform: figur 45">
              <a:extLst>
                <a:ext uri="{FF2B5EF4-FFF2-40B4-BE49-F238E27FC236}">
                  <a16:creationId xmlns:a16="http://schemas.microsoft.com/office/drawing/2014/main" id="{CFD7DA29-F06E-4613-A1D7-79FD0CDD625E}"/>
                </a:ext>
              </a:extLst>
            </p:cNvPr>
            <p:cNvSpPr/>
            <p:nvPr/>
          </p:nvSpPr>
          <p:spPr>
            <a:xfrm>
              <a:off x="10188627" y="854635"/>
              <a:ext cx="11031" cy="21586"/>
            </a:xfrm>
            <a:custGeom>
              <a:avLst/>
              <a:gdLst>
                <a:gd name="connsiteX0" fmla="*/ 0 w 11031"/>
                <a:gd name="connsiteY0" fmla="*/ 21587 h 21586"/>
                <a:gd name="connsiteX1" fmla="*/ 761 w 11031"/>
                <a:gd name="connsiteY1" fmla="*/ 0 h 21586"/>
                <a:gd name="connsiteX2" fmla="*/ 8844 w 11031"/>
                <a:gd name="connsiteY2" fmla="*/ 8369 h 21586"/>
                <a:gd name="connsiteX3" fmla="*/ 11031 w 11031"/>
                <a:gd name="connsiteY3" fmla="*/ 10556 h 21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031" h="21586">
                  <a:moveTo>
                    <a:pt x="0" y="21587"/>
                  </a:moveTo>
                  <a:lnTo>
                    <a:pt x="761" y="0"/>
                  </a:lnTo>
                  <a:lnTo>
                    <a:pt x="8844" y="8369"/>
                  </a:lnTo>
                  <a:lnTo>
                    <a:pt x="11031" y="10556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47" name="Frihåndsform: figur 46">
              <a:extLst>
                <a:ext uri="{FF2B5EF4-FFF2-40B4-BE49-F238E27FC236}">
                  <a16:creationId xmlns:a16="http://schemas.microsoft.com/office/drawing/2014/main" id="{14CDE2E9-C9ED-4AE5-894F-1D9CCEBDB025}"/>
                </a:ext>
              </a:extLst>
            </p:cNvPr>
            <p:cNvSpPr/>
            <p:nvPr/>
          </p:nvSpPr>
          <p:spPr>
            <a:xfrm>
              <a:off x="10195665" y="1048442"/>
              <a:ext cx="11221" cy="13693"/>
            </a:xfrm>
            <a:custGeom>
              <a:avLst/>
              <a:gdLst>
                <a:gd name="connsiteX0" fmla="*/ 6752 w 11221"/>
                <a:gd name="connsiteY0" fmla="*/ 13694 h 13693"/>
                <a:gd name="connsiteX1" fmla="*/ 3899 w 11221"/>
                <a:gd name="connsiteY1" fmla="*/ 13694 h 13693"/>
                <a:gd name="connsiteX2" fmla="*/ 4089 w 11221"/>
                <a:gd name="connsiteY2" fmla="*/ 2473 h 13693"/>
                <a:gd name="connsiteX3" fmla="*/ 0 w 11221"/>
                <a:gd name="connsiteY3" fmla="*/ 2473 h 13693"/>
                <a:gd name="connsiteX4" fmla="*/ 0 w 11221"/>
                <a:gd name="connsiteY4" fmla="*/ 0 h 13693"/>
                <a:gd name="connsiteX5" fmla="*/ 11221 w 11221"/>
                <a:gd name="connsiteY5" fmla="*/ 285 h 13693"/>
                <a:gd name="connsiteX6" fmla="*/ 11221 w 11221"/>
                <a:gd name="connsiteY6" fmla="*/ 2663 h 13693"/>
                <a:gd name="connsiteX7" fmla="*/ 7037 w 11221"/>
                <a:gd name="connsiteY7" fmla="*/ 2568 h 13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221" h="13693">
                  <a:moveTo>
                    <a:pt x="6752" y="13694"/>
                  </a:moveTo>
                  <a:lnTo>
                    <a:pt x="3899" y="13694"/>
                  </a:lnTo>
                  <a:lnTo>
                    <a:pt x="4089" y="2473"/>
                  </a:lnTo>
                  <a:lnTo>
                    <a:pt x="0" y="2473"/>
                  </a:lnTo>
                  <a:lnTo>
                    <a:pt x="0" y="0"/>
                  </a:lnTo>
                  <a:lnTo>
                    <a:pt x="11221" y="285"/>
                  </a:lnTo>
                  <a:lnTo>
                    <a:pt x="11221" y="2663"/>
                  </a:lnTo>
                  <a:lnTo>
                    <a:pt x="7037" y="2568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48" name="Frihåndsform: figur 47">
              <a:extLst>
                <a:ext uri="{FF2B5EF4-FFF2-40B4-BE49-F238E27FC236}">
                  <a16:creationId xmlns:a16="http://schemas.microsoft.com/office/drawing/2014/main" id="{16CC3C2A-C761-4EA2-A145-EC9CD06DF9BD}"/>
                </a:ext>
              </a:extLst>
            </p:cNvPr>
            <p:cNvSpPr/>
            <p:nvPr/>
          </p:nvSpPr>
          <p:spPr>
            <a:xfrm>
              <a:off x="10209739" y="855681"/>
              <a:ext cx="10745" cy="21777"/>
            </a:xfrm>
            <a:custGeom>
              <a:avLst/>
              <a:gdLst>
                <a:gd name="connsiteX0" fmla="*/ 9985 w 10745"/>
                <a:gd name="connsiteY0" fmla="*/ 0 h 21777"/>
                <a:gd name="connsiteX1" fmla="*/ 10746 w 10745"/>
                <a:gd name="connsiteY1" fmla="*/ 21777 h 21777"/>
                <a:gd name="connsiteX2" fmla="*/ 3519 w 10745"/>
                <a:gd name="connsiteY2" fmla="*/ 14265 h 21777"/>
                <a:gd name="connsiteX3" fmla="*/ 0 w 10745"/>
                <a:gd name="connsiteY3" fmla="*/ 10746 h 21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745" h="21777">
                  <a:moveTo>
                    <a:pt x="9985" y="0"/>
                  </a:moveTo>
                  <a:lnTo>
                    <a:pt x="10746" y="21777"/>
                  </a:lnTo>
                  <a:lnTo>
                    <a:pt x="3519" y="14265"/>
                  </a:lnTo>
                  <a:lnTo>
                    <a:pt x="0" y="10746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grpSp>
          <p:nvGrpSpPr>
            <p:cNvPr id="49" name="dasdasda">
              <a:extLst>
                <a:ext uri="{FF2B5EF4-FFF2-40B4-BE49-F238E27FC236}">
                  <a16:creationId xmlns:a16="http://schemas.microsoft.com/office/drawing/2014/main" id="{6ADA4C63-604D-4214-8C79-98E4D1345DBC}"/>
                </a:ext>
              </a:extLst>
            </p:cNvPr>
            <p:cNvGrpSpPr/>
            <p:nvPr/>
          </p:nvGrpSpPr>
          <p:grpSpPr>
            <a:xfrm>
              <a:off x="10113596" y="701814"/>
              <a:ext cx="182681" cy="239453"/>
              <a:chOff x="10113596" y="701814"/>
              <a:chExt cx="182681" cy="239453"/>
            </a:xfrm>
            <a:solidFill>
              <a:srgbClr val="EBEBEB"/>
            </a:solidFill>
          </p:grpSpPr>
          <p:sp>
            <p:nvSpPr>
              <p:cNvPr id="60" name="Frihåndsform: figur 59">
                <a:extLst>
                  <a:ext uri="{FF2B5EF4-FFF2-40B4-BE49-F238E27FC236}">
                    <a16:creationId xmlns:a16="http://schemas.microsoft.com/office/drawing/2014/main" id="{119DB81E-21AD-4B52-9ECA-E30DCE830B68}"/>
                  </a:ext>
                </a:extLst>
              </p:cNvPr>
              <p:cNvSpPr/>
              <p:nvPr/>
            </p:nvSpPr>
            <p:spPr>
              <a:xfrm>
                <a:off x="10239694" y="901993"/>
                <a:ext cx="9604" cy="9344"/>
              </a:xfrm>
              <a:custGeom>
                <a:avLst/>
                <a:gdLst>
                  <a:gd name="connsiteX0" fmla="*/ 475 w 9604"/>
                  <a:gd name="connsiteY0" fmla="*/ 8939 h 9344"/>
                  <a:gd name="connsiteX1" fmla="*/ 0 w 9604"/>
                  <a:gd name="connsiteY1" fmla="*/ 7798 h 9344"/>
                  <a:gd name="connsiteX2" fmla="*/ 2948 w 9604"/>
                  <a:gd name="connsiteY2" fmla="*/ 2853 h 9344"/>
                  <a:gd name="connsiteX3" fmla="*/ 7893 w 9604"/>
                  <a:gd name="connsiteY3" fmla="*/ 0 h 9344"/>
                  <a:gd name="connsiteX4" fmla="*/ 9129 w 9604"/>
                  <a:gd name="connsiteY4" fmla="*/ 476 h 9344"/>
                  <a:gd name="connsiteX5" fmla="*/ 9605 w 9604"/>
                  <a:gd name="connsiteY5" fmla="*/ 1617 h 9344"/>
                  <a:gd name="connsiteX6" fmla="*/ 6657 w 9604"/>
                  <a:gd name="connsiteY6" fmla="*/ 6562 h 9344"/>
                  <a:gd name="connsiteX7" fmla="*/ 1807 w 9604"/>
                  <a:gd name="connsiteY7" fmla="*/ 9320 h 9344"/>
                  <a:gd name="connsiteX8" fmla="*/ 475 w 9604"/>
                  <a:gd name="connsiteY8" fmla="*/ 8939 h 93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604" h="9344">
                    <a:moveTo>
                      <a:pt x="475" y="8939"/>
                    </a:moveTo>
                    <a:cubicBezTo>
                      <a:pt x="190" y="8559"/>
                      <a:pt x="0" y="8178"/>
                      <a:pt x="0" y="7798"/>
                    </a:cubicBezTo>
                    <a:cubicBezTo>
                      <a:pt x="0" y="6657"/>
                      <a:pt x="951" y="4850"/>
                      <a:pt x="2948" y="2853"/>
                    </a:cubicBezTo>
                    <a:cubicBezTo>
                      <a:pt x="4850" y="951"/>
                      <a:pt x="6657" y="0"/>
                      <a:pt x="7893" y="0"/>
                    </a:cubicBezTo>
                    <a:cubicBezTo>
                      <a:pt x="8369" y="0"/>
                      <a:pt x="8749" y="95"/>
                      <a:pt x="9129" y="476"/>
                    </a:cubicBezTo>
                    <a:cubicBezTo>
                      <a:pt x="9415" y="856"/>
                      <a:pt x="9605" y="1141"/>
                      <a:pt x="9605" y="1617"/>
                    </a:cubicBezTo>
                    <a:cubicBezTo>
                      <a:pt x="9605" y="2853"/>
                      <a:pt x="8654" y="4660"/>
                      <a:pt x="6657" y="6562"/>
                    </a:cubicBezTo>
                    <a:cubicBezTo>
                      <a:pt x="4755" y="8369"/>
                      <a:pt x="2948" y="9320"/>
                      <a:pt x="1807" y="9320"/>
                    </a:cubicBezTo>
                    <a:cubicBezTo>
                      <a:pt x="1236" y="9415"/>
                      <a:pt x="761" y="9224"/>
                      <a:pt x="475" y="8939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61" name="Frihåndsform: figur 60">
                <a:extLst>
                  <a:ext uri="{FF2B5EF4-FFF2-40B4-BE49-F238E27FC236}">
                    <a16:creationId xmlns:a16="http://schemas.microsoft.com/office/drawing/2014/main" id="{70DC91E0-82DC-443B-A90B-4C2A61CC3187}"/>
                  </a:ext>
                </a:extLst>
              </p:cNvPr>
              <p:cNvSpPr/>
              <p:nvPr/>
            </p:nvSpPr>
            <p:spPr>
              <a:xfrm>
                <a:off x="10287528" y="719217"/>
                <a:ext cx="8748" cy="11696"/>
              </a:xfrm>
              <a:custGeom>
                <a:avLst/>
                <a:gdLst>
                  <a:gd name="connsiteX0" fmla="*/ 0 w 8748"/>
                  <a:gd name="connsiteY0" fmla="*/ 8559 h 11696"/>
                  <a:gd name="connsiteX1" fmla="*/ 2187 w 8748"/>
                  <a:gd name="connsiteY1" fmla="*/ 0 h 11696"/>
                  <a:gd name="connsiteX2" fmla="*/ 5611 w 8748"/>
                  <a:gd name="connsiteY2" fmla="*/ 1522 h 11696"/>
                  <a:gd name="connsiteX3" fmla="*/ 8749 w 8748"/>
                  <a:gd name="connsiteY3" fmla="*/ 3043 h 11696"/>
                  <a:gd name="connsiteX4" fmla="*/ 6657 w 8748"/>
                  <a:gd name="connsiteY4" fmla="*/ 11697 h 11696"/>
                  <a:gd name="connsiteX5" fmla="*/ 3233 w 8748"/>
                  <a:gd name="connsiteY5" fmla="*/ 9985 h 11696"/>
                  <a:gd name="connsiteX6" fmla="*/ 0 w 8748"/>
                  <a:gd name="connsiteY6" fmla="*/ 8559 h 116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748" h="11696">
                    <a:moveTo>
                      <a:pt x="0" y="8559"/>
                    </a:moveTo>
                    <a:lnTo>
                      <a:pt x="2187" y="0"/>
                    </a:lnTo>
                    <a:cubicBezTo>
                      <a:pt x="3709" y="666"/>
                      <a:pt x="5135" y="1331"/>
                      <a:pt x="5611" y="1522"/>
                    </a:cubicBezTo>
                    <a:cubicBezTo>
                      <a:pt x="6181" y="1807"/>
                      <a:pt x="7418" y="2377"/>
                      <a:pt x="8749" y="3043"/>
                    </a:cubicBezTo>
                    <a:lnTo>
                      <a:pt x="6657" y="11697"/>
                    </a:lnTo>
                    <a:cubicBezTo>
                      <a:pt x="5230" y="11031"/>
                      <a:pt x="3804" y="10270"/>
                      <a:pt x="3233" y="9985"/>
                    </a:cubicBezTo>
                    <a:cubicBezTo>
                      <a:pt x="2758" y="9795"/>
                      <a:pt x="1426" y="9129"/>
                      <a:pt x="0" y="8559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62" name="Frihåndsform: figur 61">
                <a:extLst>
                  <a:ext uri="{FF2B5EF4-FFF2-40B4-BE49-F238E27FC236}">
                    <a16:creationId xmlns:a16="http://schemas.microsoft.com/office/drawing/2014/main" id="{B335709E-D000-4B32-A97D-0741E8A90264}"/>
                  </a:ext>
                </a:extLst>
              </p:cNvPr>
              <p:cNvSpPr/>
              <p:nvPr/>
            </p:nvSpPr>
            <p:spPr>
              <a:xfrm>
                <a:off x="10113596" y="719597"/>
                <a:ext cx="8653" cy="11221"/>
              </a:xfrm>
              <a:custGeom>
                <a:avLst/>
                <a:gdLst>
                  <a:gd name="connsiteX0" fmla="*/ 6562 w 8653"/>
                  <a:gd name="connsiteY0" fmla="*/ 0 h 11221"/>
                  <a:gd name="connsiteX1" fmla="*/ 8654 w 8653"/>
                  <a:gd name="connsiteY1" fmla="*/ 8083 h 11221"/>
                  <a:gd name="connsiteX2" fmla="*/ 4850 w 8653"/>
                  <a:gd name="connsiteY2" fmla="*/ 9795 h 11221"/>
                  <a:gd name="connsiteX3" fmla="*/ 1997 w 8653"/>
                  <a:gd name="connsiteY3" fmla="*/ 11221 h 11221"/>
                  <a:gd name="connsiteX4" fmla="*/ 0 w 8653"/>
                  <a:gd name="connsiteY4" fmla="*/ 3138 h 11221"/>
                  <a:gd name="connsiteX5" fmla="*/ 3614 w 8653"/>
                  <a:gd name="connsiteY5" fmla="*/ 1331 h 11221"/>
                  <a:gd name="connsiteX6" fmla="*/ 6562 w 8653"/>
                  <a:gd name="connsiteY6" fmla="*/ 0 h 11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653" h="11221">
                    <a:moveTo>
                      <a:pt x="6562" y="0"/>
                    </a:moveTo>
                    <a:lnTo>
                      <a:pt x="8654" y="8083"/>
                    </a:lnTo>
                    <a:cubicBezTo>
                      <a:pt x="7037" y="8749"/>
                      <a:pt x="5516" y="9510"/>
                      <a:pt x="4850" y="9795"/>
                    </a:cubicBezTo>
                    <a:cubicBezTo>
                      <a:pt x="4374" y="10080"/>
                      <a:pt x="3233" y="10556"/>
                      <a:pt x="1997" y="11221"/>
                    </a:cubicBezTo>
                    <a:lnTo>
                      <a:pt x="0" y="3138"/>
                    </a:lnTo>
                    <a:cubicBezTo>
                      <a:pt x="1522" y="2377"/>
                      <a:pt x="3043" y="1617"/>
                      <a:pt x="3614" y="1331"/>
                    </a:cubicBezTo>
                    <a:cubicBezTo>
                      <a:pt x="4089" y="1046"/>
                      <a:pt x="5230" y="475"/>
                      <a:pt x="6562" y="0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63" name="Frihåndsform: figur 62">
                <a:extLst>
                  <a:ext uri="{FF2B5EF4-FFF2-40B4-BE49-F238E27FC236}">
                    <a16:creationId xmlns:a16="http://schemas.microsoft.com/office/drawing/2014/main" id="{03F210B5-8D4C-47A1-8008-9CEDCF8FAB52}"/>
                  </a:ext>
                </a:extLst>
              </p:cNvPr>
              <p:cNvSpPr/>
              <p:nvPr/>
            </p:nvSpPr>
            <p:spPr>
              <a:xfrm>
                <a:off x="10257382" y="708281"/>
                <a:ext cx="8273" cy="10460"/>
              </a:xfrm>
              <a:custGeom>
                <a:avLst/>
                <a:gdLst>
                  <a:gd name="connsiteX0" fmla="*/ 0 w 8273"/>
                  <a:gd name="connsiteY0" fmla="*/ 8464 h 10460"/>
                  <a:gd name="connsiteX1" fmla="*/ 1236 w 8273"/>
                  <a:gd name="connsiteY1" fmla="*/ 0 h 10460"/>
                  <a:gd name="connsiteX2" fmla="*/ 5040 w 8273"/>
                  <a:gd name="connsiteY2" fmla="*/ 951 h 10460"/>
                  <a:gd name="connsiteX3" fmla="*/ 8273 w 8273"/>
                  <a:gd name="connsiteY3" fmla="*/ 1902 h 10460"/>
                  <a:gd name="connsiteX4" fmla="*/ 6847 w 8273"/>
                  <a:gd name="connsiteY4" fmla="*/ 10461 h 10460"/>
                  <a:gd name="connsiteX5" fmla="*/ 0 w 8273"/>
                  <a:gd name="connsiteY5" fmla="*/ 8464 h 104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273" h="10460">
                    <a:moveTo>
                      <a:pt x="0" y="8464"/>
                    </a:moveTo>
                    <a:lnTo>
                      <a:pt x="1236" y="0"/>
                    </a:lnTo>
                    <a:cubicBezTo>
                      <a:pt x="3043" y="475"/>
                      <a:pt x="4565" y="856"/>
                      <a:pt x="5040" y="951"/>
                    </a:cubicBezTo>
                    <a:cubicBezTo>
                      <a:pt x="5611" y="1141"/>
                      <a:pt x="6942" y="1522"/>
                      <a:pt x="8273" y="1902"/>
                    </a:cubicBezTo>
                    <a:lnTo>
                      <a:pt x="6847" y="10461"/>
                    </a:lnTo>
                    <a:cubicBezTo>
                      <a:pt x="4374" y="9795"/>
                      <a:pt x="1331" y="8844"/>
                      <a:pt x="0" y="8464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64" name="Frihåndsform: figur 63">
                <a:extLst>
                  <a:ext uri="{FF2B5EF4-FFF2-40B4-BE49-F238E27FC236}">
                    <a16:creationId xmlns:a16="http://schemas.microsoft.com/office/drawing/2014/main" id="{7F9AC2E8-D19F-4AE9-BCF3-79281B147A1B}"/>
                  </a:ext>
                </a:extLst>
              </p:cNvPr>
              <p:cNvSpPr/>
              <p:nvPr/>
            </p:nvSpPr>
            <p:spPr>
              <a:xfrm>
                <a:off x="10249489" y="706474"/>
                <a:ext cx="7893" cy="10175"/>
              </a:xfrm>
              <a:custGeom>
                <a:avLst/>
                <a:gdLst>
                  <a:gd name="connsiteX0" fmla="*/ 7893 w 7893"/>
                  <a:gd name="connsiteY0" fmla="*/ 1712 h 10175"/>
                  <a:gd name="connsiteX1" fmla="*/ 6657 w 7893"/>
                  <a:gd name="connsiteY1" fmla="*/ 10175 h 10175"/>
                  <a:gd name="connsiteX2" fmla="*/ 0 w 7893"/>
                  <a:gd name="connsiteY2" fmla="*/ 8559 h 10175"/>
                  <a:gd name="connsiteX3" fmla="*/ 1046 w 7893"/>
                  <a:gd name="connsiteY3" fmla="*/ 0 h 10175"/>
                  <a:gd name="connsiteX4" fmla="*/ 7893 w 7893"/>
                  <a:gd name="connsiteY4" fmla="*/ 1712 h 10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893" h="10175">
                    <a:moveTo>
                      <a:pt x="7893" y="1712"/>
                    </a:moveTo>
                    <a:lnTo>
                      <a:pt x="6657" y="10175"/>
                    </a:lnTo>
                    <a:cubicBezTo>
                      <a:pt x="4470" y="9605"/>
                      <a:pt x="2282" y="9129"/>
                      <a:pt x="0" y="8559"/>
                    </a:cubicBezTo>
                    <a:lnTo>
                      <a:pt x="1046" y="0"/>
                    </a:lnTo>
                    <a:cubicBezTo>
                      <a:pt x="2473" y="285"/>
                      <a:pt x="5421" y="951"/>
                      <a:pt x="7893" y="1712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65" name="Frihåndsform: figur 64">
                <a:extLst>
                  <a:ext uri="{FF2B5EF4-FFF2-40B4-BE49-F238E27FC236}">
                    <a16:creationId xmlns:a16="http://schemas.microsoft.com/office/drawing/2014/main" id="{11C71637-2A17-4582-B17A-9D4577E1B6B6}"/>
                  </a:ext>
                </a:extLst>
              </p:cNvPr>
              <p:cNvSpPr/>
              <p:nvPr/>
            </p:nvSpPr>
            <p:spPr>
              <a:xfrm>
                <a:off x="10152491" y="706569"/>
                <a:ext cx="7797" cy="9794"/>
              </a:xfrm>
              <a:custGeom>
                <a:avLst/>
                <a:gdLst>
                  <a:gd name="connsiteX0" fmla="*/ 1141 w 7797"/>
                  <a:gd name="connsiteY0" fmla="*/ 9795 h 9794"/>
                  <a:gd name="connsiteX1" fmla="*/ 0 w 7797"/>
                  <a:gd name="connsiteY1" fmla="*/ 1712 h 9794"/>
                  <a:gd name="connsiteX2" fmla="*/ 6847 w 7797"/>
                  <a:gd name="connsiteY2" fmla="*/ 0 h 9794"/>
                  <a:gd name="connsiteX3" fmla="*/ 7798 w 7797"/>
                  <a:gd name="connsiteY3" fmla="*/ 8273 h 9794"/>
                  <a:gd name="connsiteX4" fmla="*/ 1141 w 7797"/>
                  <a:gd name="connsiteY4" fmla="*/ 9795 h 97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797" h="9794">
                    <a:moveTo>
                      <a:pt x="1141" y="9795"/>
                    </a:moveTo>
                    <a:lnTo>
                      <a:pt x="0" y="1712"/>
                    </a:lnTo>
                    <a:cubicBezTo>
                      <a:pt x="2377" y="1046"/>
                      <a:pt x="5135" y="380"/>
                      <a:pt x="6847" y="0"/>
                    </a:cubicBezTo>
                    <a:lnTo>
                      <a:pt x="7798" y="8273"/>
                    </a:lnTo>
                    <a:cubicBezTo>
                      <a:pt x="5611" y="8654"/>
                      <a:pt x="3328" y="9224"/>
                      <a:pt x="1141" y="9795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66" name="Frihåndsform: figur 65">
                <a:extLst>
                  <a:ext uri="{FF2B5EF4-FFF2-40B4-BE49-F238E27FC236}">
                    <a16:creationId xmlns:a16="http://schemas.microsoft.com/office/drawing/2014/main" id="{38F265AD-14EF-49EB-9A7E-C5E8E6EB487C}"/>
                  </a:ext>
                </a:extLst>
              </p:cNvPr>
              <p:cNvSpPr/>
              <p:nvPr/>
            </p:nvSpPr>
            <p:spPr>
              <a:xfrm>
                <a:off x="10144217" y="708566"/>
                <a:ext cx="8273" cy="10270"/>
              </a:xfrm>
              <a:custGeom>
                <a:avLst/>
                <a:gdLst>
                  <a:gd name="connsiteX0" fmla="*/ 7132 w 8273"/>
                  <a:gd name="connsiteY0" fmla="*/ 0 h 10270"/>
                  <a:gd name="connsiteX1" fmla="*/ 8273 w 8273"/>
                  <a:gd name="connsiteY1" fmla="*/ 8178 h 10270"/>
                  <a:gd name="connsiteX2" fmla="*/ 1331 w 8273"/>
                  <a:gd name="connsiteY2" fmla="*/ 10270 h 10270"/>
                  <a:gd name="connsiteX3" fmla="*/ 0 w 8273"/>
                  <a:gd name="connsiteY3" fmla="*/ 1997 h 10270"/>
                  <a:gd name="connsiteX4" fmla="*/ 3899 w 8273"/>
                  <a:gd name="connsiteY4" fmla="*/ 856 h 10270"/>
                  <a:gd name="connsiteX5" fmla="*/ 7132 w 8273"/>
                  <a:gd name="connsiteY5" fmla="*/ 0 h 102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273" h="10270">
                    <a:moveTo>
                      <a:pt x="7132" y="0"/>
                    </a:moveTo>
                    <a:lnTo>
                      <a:pt x="8273" y="8178"/>
                    </a:lnTo>
                    <a:cubicBezTo>
                      <a:pt x="7418" y="8464"/>
                      <a:pt x="4184" y="9415"/>
                      <a:pt x="1331" y="10270"/>
                    </a:cubicBezTo>
                    <a:lnTo>
                      <a:pt x="0" y="1997"/>
                    </a:lnTo>
                    <a:cubicBezTo>
                      <a:pt x="1617" y="1522"/>
                      <a:pt x="3233" y="1046"/>
                      <a:pt x="3899" y="856"/>
                    </a:cubicBezTo>
                    <a:cubicBezTo>
                      <a:pt x="4374" y="666"/>
                      <a:pt x="5611" y="380"/>
                      <a:pt x="7132" y="0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67" name="Frihåndsform: figur 66">
                <a:extLst>
                  <a:ext uri="{FF2B5EF4-FFF2-40B4-BE49-F238E27FC236}">
                    <a16:creationId xmlns:a16="http://schemas.microsoft.com/office/drawing/2014/main" id="{F9EEDA3C-BFB8-49D8-A10A-55204AF04E8A}"/>
                  </a:ext>
                </a:extLst>
              </p:cNvPr>
              <p:cNvSpPr/>
              <p:nvPr/>
            </p:nvSpPr>
            <p:spPr>
              <a:xfrm>
                <a:off x="10271076" y="902278"/>
                <a:ext cx="7893" cy="7640"/>
              </a:xfrm>
              <a:custGeom>
                <a:avLst/>
                <a:gdLst>
                  <a:gd name="connsiteX0" fmla="*/ 475 w 7893"/>
                  <a:gd name="connsiteY0" fmla="*/ 7132 h 7640"/>
                  <a:gd name="connsiteX1" fmla="*/ 0 w 7893"/>
                  <a:gd name="connsiteY1" fmla="*/ 5991 h 7640"/>
                  <a:gd name="connsiteX2" fmla="*/ 2282 w 7893"/>
                  <a:gd name="connsiteY2" fmla="*/ 2092 h 7640"/>
                  <a:gd name="connsiteX3" fmla="*/ 6181 w 7893"/>
                  <a:gd name="connsiteY3" fmla="*/ 0 h 7640"/>
                  <a:gd name="connsiteX4" fmla="*/ 7418 w 7893"/>
                  <a:gd name="connsiteY4" fmla="*/ 475 h 7640"/>
                  <a:gd name="connsiteX5" fmla="*/ 7893 w 7893"/>
                  <a:gd name="connsiteY5" fmla="*/ 1617 h 7640"/>
                  <a:gd name="connsiteX6" fmla="*/ 5706 w 7893"/>
                  <a:gd name="connsiteY6" fmla="*/ 5421 h 7640"/>
                  <a:gd name="connsiteX7" fmla="*/ 1807 w 7893"/>
                  <a:gd name="connsiteY7" fmla="*/ 7608 h 7640"/>
                  <a:gd name="connsiteX8" fmla="*/ 475 w 7893"/>
                  <a:gd name="connsiteY8" fmla="*/ 7132 h 76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893" h="7640">
                    <a:moveTo>
                      <a:pt x="475" y="7132"/>
                    </a:moveTo>
                    <a:cubicBezTo>
                      <a:pt x="190" y="6847"/>
                      <a:pt x="0" y="6467"/>
                      <a:pt x="0" y="5991"/>
                    </a:cubicBezTo>
                    <a:cubicBezTo>
                      <a:pt x="0" y="5040"/>
                      <a:pt x="761" y="3614"/>
                      <a:pt x="2282" y="2092"/>
                    </a:cubicBezTo>
                    <a:cubicBezTo>
                      <a:pt x="3804" y="571"/>
                      <a:pt x="5135" y="0"/>
                      <a:pt x="6181" y="0"/>
                    </a:cubicBezTo>
                    <a:cubicBezTo>
                      <a:pt x="6657" y="0"/>
                      <a:pt x="7037" y="190"/>
                      <a:pt x="7418" y="475"/>
                    </a:cubicBezTo>
                    <a:cubicBezTo>
                      <a:pt x="7703" y="856"/>
                      <a:pt x="7893" y="1236"/>
                      <a:pt x="7893" y="1617"/>
                    </a:cubicBezTo>
                    <a:cubicBezTo>
                      <a:pt x="7893" y="2568"/>
                      <a:pt x="7227" y="3994"/>
                      <a:pt x="5706" y="5421"/>
                    </a:cubicBezTo>
                    <a:cubicBezTo>
                      <a:pt x="4184" y="6942"/>
                      <a:pt x="2758" y="7608"/>
                      <a:pt x="1807" y="7608"/>
                    </a:cubicBezTo>
                    <a:cubicBezTo>
                      <a:pt x="1141" y="7703"/>
                      <a:pt x="761" y="7608"/>
                      <a:pt x="475" y="7132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68" name="Frihåndsform: figur 67">
                <a:extLst>
                  <a:ext uri="{FF2B5EF4-FFF2-40B4-BE49-F238E27FC236}">
                    <a16:creationId xmlns:a16="http://schemas.microsoft.com/office/drawing/2014/main" id="{6EAF21D7-C035-4200-A3FF-950D695E0E19}"/>
                  </a:ext>
                </a:extLst>
              </p:cNvPr>
              <p:cNvSpPr/>
              <p:nvPr/>
            </p:nvSpPr>
            <p:spPr>
              <a:xfrm>
                <a:off x="10238553" y="933446"/>
                <a:ext cx="7893" cy="7631"/>
              </a:xfrm>
              <a:custGeom>
                <a:avLst/>
                <a:gdLst>
                  <a:gd name="connsiteX0" fmla="*/ 7418 w 7893"/>
                  <a:gd name="connsiteY0" fmla="*/ 500 h 7631"/>
                  <a:gd name="connsiteX1" fmla="*/ 7893 w 7893"/>
                  <a:gd name="connsiteY1" fmla="*/ 1641 h 7631"/>
                  <a:gd name="connsiteX2" fmla="*/ 5611 w 7893"/>
                  <a:gd name="connsiteY2" fmla="*/ 5540 h 7631"/>
                  <a:gd name="connsiteX3" fmla="*/ 1712 w 7893"/>
                  <a:gd name="connsiteY3" fmla="*/ 7632 h 7631"/>
                  <a:gd name="connsiteX4" fmla="*/ 475 w 7893"/>
                  <a:gd name="connsiteY4" fmla="*/ 7156 h 7631"/>
                  <a:gd name="connsiteX5" fmla="*/ 0 w 7893"/>
                  <a:gd name="connsiteY5" fmla="*/ 6015 h 7631"/>
                  <a:gd name="connsiteX6" fmla="*/ 2187 w 7893"/>
                  <a:gd name="connsiteY6" fmla="*/ 2211 h 7631"/>
                  <a:gd name="connsiteX7" fmla="*/ 6086 w 7893"/>
                  <a:gd name="connsiteY7" fmla="*/ 24 h 7631"/>
                  <a:gd name="connsiteX8" fmla="*/ 7418 w 7893"/>
                  <a:gd name="connsiteY8" fmla="*/ 500 h 76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893" h="7631">
                    <a:moveTo>
                      <a:pt x="7418" y="500"/>
                    </a:moveTo>
                    <a:cubicBezTo>
                      <a:pt x="7703" y="785"/>
                      <a:pt x="7893" y="1165"/>
                      <a:pt x="7893" y="1641"/>
                    </a:cubicBezTo>
                    <a:cubicBezTo>
                      <a:pt x="7893" y="2592"/>
                      <a:pt x="7132" y="4018"/>
                      <a:pt x="5611" y="5540"/>
                    </a:cubicBezTo>
                    <a:cubicBezTo>
                      <a:pt x="4089" y="7061"/>
                      <a:pt x="2758" y="7632"/>
                      <a:pt x="1712" y="7632"/>
                    </a:cubicBezTo>
                    <a:cubicBezTo>
                      <a:pt x="1236" y="7632"/>
                      <a:pt x="856" y="7442"/>
                      <a:pt x="475" y="7156"/>
                    </a:cubicBezTo>
                    <a:cubicBezTo>
                      <a:pt x="190" y="6776"/>
                      <a:pt x="0" y="6396"/>
                      <a:pt x="0" y="6015"/>
                    </a:cubicBezTo>
                    <a:cubicBezTo>
                      <a:pt x="0" y="5064"/>
                      <a:pt x="666" y="3638"/>
                      <a:pt x="2187" y="2211"/>
                    </a:cubicBezTo>
                    <a:cubicBezTo>
                      <a:pt x="3709" y="690"/>
                      <a:pt x="5135" y="24"/>
                      <a:pt x="6086" y="24"/>
                    </a:cubicBezTo>
                    <a:cubicBezTo>
                      <a:pt x="6657" y="-71"/>
                      <a:pt x="7037" y="119"/>
                      <a:pt x="7418" y="500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69" name="Frihåndsform: figur 68">
                <a:extLst>
                  <a:ext uri="{FF2B5EF4-FFF2-40B4-BE49-F238E27FC236}">
                    <a16:creationId xmlns:a16="http://schemas.microsoft.com/office/drawing/2014/main" id="{A60E03B5-3F35-46E6-83D1-3DFB0FB2DF88}"/>
                  </a:ext>
                </a:extLst>
              </p:cNvPr>
              <p:cNvSpPr/>
              <p:nvPr/>
            </p:nvSpPr>
            <p:spPr>
              <a:xfrm>
                <a:off x="10225525" y="702480"/>
                <a:ext cx="7417" cy="9319"/>
              </a:xfrm>
              <a:custGeom>
                <a:avLst/>
                <a:gdLst>
                  <a:gd name="connsiteX0" fmla="*/ 0 w 7417"/>
                  <a:gd name="connsiteY0" fmla="*/ 8464 h 9319"/>
                  <a:gd name="connsiteX1" fmla="*/ 380 w 7417"/>
                  <a:gd name="connsiteY1" fmla="*/ 0 h 9319"/>
                  <a:gd name="connsiteX2" fmla="*/ 7418 w 7417"/>
                  <a:gd name="connsiteY2" fmla="*/ 856 h 9319"/>
                  <a:gd name="connsiteX3" fmla="*/ 6752 w 7417"/>
                  <a:gd name="connsiteY3" fmla="*/ 9320 h 9319"/>
                  <a:gd name="connsiteX4" fmla="*/ 0 w 7417"/>
                  <a:gd name="connsiteY4" fmla="*/ 8464 h 93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417" h="9319">
                    <a:moveTo>
                      <a:pt x="0" y="8464"/>
                    </a:moveTo>
                    <a:lnTo>
                      <a:pt x="380" y="0"/>
                    </a:lnTo>
                    <a:cubicBezTo>
                      <a:pt x="1902" y="190"/>
                      <a:pt x="4755" y="475"/>
                      <a:pt x="7418" y="856"/>
                    </a:cubicBezTo>
                    <a:lnTo>
                      <a:pt x="6752" y="9320"/>
                    </a:lnTo>
                    <a:cubicBezTo>
                      <a:pt x="4470" y="9034"/>
                      <a:pt x="2282" y="8749"/>
                      <a:pt x="0" y="8464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70" name="Frihåndsform: figur 69">
                <a:extLst>
                  <a:ext uri="{FF2B5EF4-FFF2-40B4-BE49-F238E27FC236}">
                    <a16:creationId xmlns:a16="http://schemas.microsoft.com/office/drawing/2014/main" id="{AA25F791-B2EF-4765-9217-D464C9204786}"/>
                  </a:ext>
                </a:extLst>
              </p:cNvPr>
              <p:cNvSpPr/>
              <p:nvPr/>
            </p:nvSpPr>
            <p:spPr>
              <a:xfrm>
                <a:off x="10176930" y="702575"/>
                <a:ext cx="7417" cy="9224"/>
              </a:xfrm>
              <a:custGeom>
                <a:avLst/>
                <a:gdLst>
                  <a:gd name="connsiteX0" fmla="*/ 7037 w 7417"/>
                  <a:gd name="connsiteY0" fmla="*/ 0 h 9224"/>
                  <a:gd name="connsiteX1" fmla="*/ 7418 w 7417"/>
                  <a:gd name="connsiteY1" fmla="*/ 8369 h 9224"/>
                  <a:gd name="connsiteX2" fmla="*/ 666 w 7417"/>
                  <a:gd name="connsiteY2" fmla="*/ 9224 h 9224"/>
                  <a:gd name="connsiteX3" fmla="*/ 0 w 7417"/>
                  <a:gd name="connsiteY3" fmla="*/ 856 h 9224"/>
                  <a:gd name="connsiteX4" fmla="*/ 7037 w 7417"/>
                  <a:gd name="connsiteY4" fmla="*/ 0 h 92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417" h="9224">
                    <a:moveTo>
                      <a:pt x="7037" y="0"/>
                    </a:moveTo>
                    <a:lnTo>
                      <a:pt x="7418" y="8369"/>
                    </a:lnTo>
                    <a:cubicBezTo>
                      <a:pt x="5230" y="8559"/>
                      <a:pt x="2948" y="8939"/>
                      <a:pt x="666" y="9224"/>
                    </a:cubicBezTo>
                    <a:lnTo>
                      <a:pt x="0" y="856"/>
                    </a:lnTo>
                    <a:cubicBezTo>
                      <a:pt x="2377" y="475"/>
                      <a:pt x="5230" y="190"/>
                      <a:pt x="7037" y="0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71" name="Frihåndsform: figur 70">
                <a:extLst>
                  <a:ext uri="{FF2B5EF4-FFF2-40B4-BE49-F238E27FC236}">
                    <a16:creationId xmlns:a16="http://schemas.microsoft.com/office/drawing/2014/main" id="{60A4F246-E8BF-403A-9E3D-5CEA1C05159F}"/>
                  </a:ext>
                </a:extLst>
              </p:cNvPr>
              <p:cNvSpPr/>
              <p:nvPr/>
            </p:nvSpPr>
            <p:spPr>
              <a:xfrm>
                <a:off x="10131189" y="933470"/>
                <a:ext cx="7797" cy="7797"/>
              </a:xfrm>
              <a:custGeom>
                <a:avLst/>
                <a:gdLst>
                  <a:gd name="connsiteX0" fmla="*/ 3899 w 7797"/>
                  <a:gd name="connsiteY0" fmla="*/ 7798 h 7797"/>
                  <a:gd name="connsiteX1" fmla="*/ 0 w 7797"/>
                  <a:gd name="connsiteY1" fmla="*/ 3899 h 7797"/>
                  <a:gd name="connsiteX2" fmla="*/ 3899 w 7797"/>
                  <a:gd name="connsiteY2" fmla="*/ 0 h 7797"/>
                  <a:gd name="connsiteX3" fmla="*/ 7798 w 7797"/>
                  <a:gd name="connsiteY3" fmla="*/ 3899 h 7797"/>
                  <a:gd name="connsiteX4" fmla="*/ 3899 w 7797"/>
                  <a:gd name="connsiteY4" fmla="*/ 7798 h 77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797" h="7797">
                    <a:moveTo>
                      <a:pt x="3899" y="7798"/>
                    </a:moveTo>
                    <a:cubicBezTo>
                      <a:pt x="1807" y="7798"/>
                      <a:pt x="0" y="6086"/>
                      <a:pt x="0" y="3899"/>
                    </a:cubicBezTo>
                    <a:cubicBezTo>
                      <a:pt x="0" y="1712"/>
                      <a:pt x="1807" y="0"/>
                      <a:pt x="3899" y="0"/>
                    </a:cubicBezTo>
                    <a:cubicBezTo>
                      <a:pt x="6086" y="0"/>
                      <a:pt x="7798" y="1807"/>
                      <a:pt x="7798" y="3899"/>
                    </a:cubicBezTo>
                    <a:cubicBezTo>
                      <a:pt x="7798" y="5991"/>
                      <a:pt x="6086" y="7798"/>
                      <a:pt x="3899" y="7798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72" name="Frihåndsform: figur 71">
                <a:extLst>
                  <a:ext uri="{FF2B5EF4-FFF2-40B4-BE49-F238E27FC236}">
                    <a16:creationId xmlns:a16="http://schemas.microsoft.com/office/drawing/2014/main" id="{FCF4DCC3-B9DE-4D48-A39F-B676FF728971}"/>
                  </a:ext>
                </a:extLst>
              </p:cNvPr>
              <p:cNvSpPr/>
              <p:nvPr/>
            </p:nvSpPr>
            <p:spPr>
              <a:xfrm>
                <a:off x="10217632" y="701814"/>
                <a:ext cx="7132" cy="9034"/>
              </a:xfrm>
              <a:custGeom>
                <a:avLst/>
                <a:gdLst>
                  <a:gd name="connsiteX0" fmla="*/ 7132 w 7132"/>
                  <a:gd name="connsiteY0" fmla="*/ 571 h 9034"/>
                  <a:gd name="connsiteX1" fmla="*/ 6657 w 7132"/>
                  <a:gd name="connsiteY1" fmla="*/ 9034 h 9034"/>
                  <a:gd name="connsiteX2" fmla="*/ 0 w 7132"/>
                  <a:gd name="connsiteY2" fmla="*/ 8559 h 9034"/>
                  <a:gd name="connsiteX3" fmla="*/ 285 w 7132"/>
                  <a:gd name="connsiteY3" fmla="*/ 0 h 9034"/>
                  <a:gd name="connsiteX4" fmla="*/ 7132 w 7132"/>
                  <a:gd name="connsiteY4" fmla="*/ 571 h 90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132" h="9034">
                    <a:moveTo>
                      <a:pt x="7132" y="571"/>
                    </a:moveTo>
                    <a:lnTo>
                      <a:pt x="6657" y="9034"/>
                    </a:lnTo>
                    <a:cubicBezTo>
                      <a:pt x="5421" y="8939"/>
                      <a:pt x="2568" y="8749"/>
                      <a:pt x="0" y="8559"/>
                    </a:cubicBezTo>
                    <a:lnTo>
                      <a:pt x="285" y="0"/>
                    </a:lnTo>
                    <a:cubicBezTo>
                      <a:pt x="1617" y="95"/>
                      <a:pt x="5135" y="380"/>
                      <a:pt x="7132" y="571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73" name="Frihåndsform: figur 72">
                <a:extLst>
                  <a:ext uri="{FF2B5EF4-FFF2-40B4-BE49-F238E27FC236}">
                    <a16:creationId xmlns:a16="http://schemas.microsoft.com/office/drawing/2014/main" id="{2FBB0506-E253-4ED2-9A0B-0F7A9C1B76A5}"/>
                  </a:ext>
                </a:extLst>
              </p:cNvPr>
              <p:cNvSpPr/>
              <p:nvPr/>
            </p:nvSpPr>
            <p:spPr>
              <a:xfrm>
                <a:off x="10184919" y="701814"/>
                <a:ext cx="7132" cy="8939"/>
              </a:xfrm>
              <a:custGeom>
                <a:avLst/>
                <a:gdLst>
                  <a:gd name="connsiteX0" fmla="*/ 475 w 7132"/>
                  <a:gd name="connsiteY0" fmla="*/ 8939 h 8939"/>
                  <a:gd name="connsiteX1" fmla="*/ 0 w 7132"/>
                  <a:gd name="connsiteY1" fmla="*/ 571 h 8939"/>
                  <a:gd name="connsiteX2" fmla="*/ 6847 w 7132"/>
                  <a:gd name="connsiteY2" fmla="*/ 0 h 8939"/>
                  <a:gd name="connsiteX3" fmla="*/ 7132 w 7132"/>
                  <a:gd name="connsiteY3" fmla="*/ 8464 h 8939"/>
                  <a:gd name="connsiteX4" fmla="*/ 475 w 7132"/>
                  <a:gd name="connsiteY4" fmla="*/ 8939 h 89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132" h="8939">
                    <a:moveTo>
                      <a:pt x="475" y="8939"/>
                    </a:moveTo>
                    <a:lnTo>
                      <a:pt x="0" y="571"/>
                    </a:lnTo>
                    <a:cubicBezTo>
                      <a:pt x="1522" y="475"/>
                      <a:pt x="4945" y="95"/>
                      <a:pt x="6847" y="0"/>
                    </a:cubicBezTo>
                    <a:lnTo>
                      <a:pt x="7132" y="8464"/>
                    </a:lnTo>
                    <a:cubicBezTo>
                      <a:pt x="4755" y="8654"/>
                      <a:pt x="1997" y="8844"/>
                      <a:pt x="475" y="8939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74" name="Frihåndsform: figur 73">
                <a:extLst>
                  <a:ext uri="{FF2B5EF4-FFF2-40B4-BE49-F238E27FC236}">
                    <a16:creationId xmlns:a16="http://schemas.microsoft.com/office/drawing/2014/main" id="{A6F30760-8ED2-4A2B-82B9-074B914819FA}"/>
                  </a:ext>
                </a:extLst>
              </p:cNvPr>
              <p:cNvSpPr/>
              <p:nvPr/>
            </p:nvSpPr>
            <p:spPr>
              <a:xfrm>
                <a:off x="10264610" y="928145"/>
                <a:ext cx="6185" cy="6181"/>
              </a:xfrm>
              <a:custGeom>
                <a:avLst/>
                <a:gdLst>
                  <a:gd name="connsiteX0" fmla="*/ 3138 w 6185"/>
                  <a:gd name="connsiteY0" fmla="*/ 6181 h 6181"/>
                  <a:gd name="connsiteX1" fmla="*/ 0 w 6185"/>
                  <a:gd name="connsiteY1" fmla="*/ 3043 h 6181"/>
                  <a:gd name="connsiteX2" fmla="*/ 3138 w 6185"/>
                  <a:gd name="connsiteY2" fmla="*/ 0 h 6181"/>
                  <a:gd name="connsiteX3" fmla="*/ 6181 w 6185"/>
                  <a:gd name="connsiteY3" fmla="*/ 3043 h 6181"/>
                  <a:gd name="connsiteX4" fmla="*/ 3138 w 6185"/>
                  <a:gd name="connsiteY4" fmla="*/ 6181 h 61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85" h="6181">
                    <a:moveTo>
                      <a:pt x="3138" y="6181"/>
                    </a:moveTo>
                    <a:cubicBezTo>
                      <a:pt x="1426" y="6181"/>
                      <a:pt x="0" y="4755"/>
                      <a:pt x="0" y="3043"/>
                    </a:cubicBezTo>
                    <a:cubicBezTo>
                      <a:pt x="0" y="1331"/>
                      <a:pt x="1426" y="0"/>
                      <a:pt x="3138" y="0"/>
                    </a:cubicBezTo>
                    <a:cubicBezTo>
                      <a:pt x="4850" y="0"/>
                      <a:pt x="6181" y="1331"/>
                      <a:pt x="6181" y="3043"/>
                    </a:cubicBezTo>
                    <a:cubicBezTo>
                      <a:pt x="6276" y="4850"/>
                      <a:pt x="4850" y="6181"/>
                      <a:pt x="3138" y="6181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75" name="Frihåndsform: figur 74">
                <a:extLst>
                  <a:ext uri="{FF2B5EF4-FFF2-40B4-BE49-F238E27FC236}">
                    <a16:creationId xmlns:a16="http://schemas.microsoft.com/office/drawing/2014/main" id="{036EAB4B-FB0B-4CB1-8C80-9429C85BBF80}"/>
                  </a:ext>
                </a:extLst>
              </p:cNvPr>
              <p:cNvSpPr/>
              <p:nvPr/>
            </p:nvSpPr>
            <p:spPr>
              <a:xfrm>
                <a:off x="10246636" y="909125"/>
                <a:ext cx="6276" cy="6276"/>
              </a:xfrm>
              <a:custGeom>
                <a:avLst/>
                <a:gdLst>
                  <a:gd name="connsiteX0" fmla="*/ 95 w 6276"/>
                  <a:gd name="connsiteY0" fmla="*/ 2948 h 6276"/>
                  <a:gd name="connsiteX1" fmla="*/ 3138 w 6276"/>
                  <a:gd name="connsiteY1" fmla="*/ 0 h 6276"/>
                  <a:gd name="connsiteX2" fmla="*/ 3233 w 6276"/>
                  <a:gd name="connsiteY2" fmla="*/ 0 h 6276"/>
                  <a:gd name="connsiteX3" fmla="*/ 6276 w 6276"/>
                  <a:gd name="connsiteY3" fmla="*/ 3138 h 6276"/>
                  <a:gd name="connsiteX4" fmla="*/ 6276 w 6276"/>
                  <a:gd name="connsiteY4" fmla="*/ 3233 h 6276"/>
                  <a:gd name="connsiteX5" fmla="*/ 3138 w 6276"/>
                  <a:gd name="connsiteY5" fmla="*/ 6276 h 6276"/>
                  <a:gd name="connsiteX6" fmla="*/ 3043 w 6276"/>
                  <a:gd name="connsiteY6" fmla="*/ 6276 h 6276"/>
                  <a:gd name="connsiteX7" fmla="*/ 0 w 6276"/>
                  <a:gd name="connsiteY7" fmla="*/ 3138 h 6276"/>
                  <a:gd name="connsiteX8" fmla="*/ 0 w 6276"/>
                  <a:gd name="connsiteY8" fmla="*/ 2948 h 62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276" h="6276">
                    <a:moveTo>
                      <a:pt x="95" y="2948"/>
                    </a:moveTo>
                    <a:cubicBezTo>
                      <a:pt x="190" y="1236"/>
                      <a:pt x="1522" y="0"/>
                      <a:pt x="3138" y="0"/>
                    </a:cubicBezTo>
                    <a:lnTo>
                      <a:pt x="3233" y="0"/>
                    </a:lnTo>
                    <a:cubicBezTo>
                      <a:pt x="4945" y="95"/>
                      <a:pt x="6276" y="1522"/>
                      <a:pt x="6276" y="3138"/>
                    </a:cubicBezTo>
                    <a:lnTo>
                      <a:pt x="6276" y="3233"/>
                    </a:lnTo>
                    <a:cubicBezTo>
                      <a:pt x="6276" y="4945"/>
                      <a:pt x="4850" y="6276"/>
                      <a:pt x="3138" y="6276"/>
                    </a:cubicBezTo>
                    <a:lnTo>
                      <a:pt x="3043" y="6276"/>
                    </a:lnTo>
                    <a:cubicBezTo>
                      <a:pt x="1331" y="6181"/>
                      <a:pt x="0" y="4755"/>
                      <a:pt x="0" y="3138"/>
                    </a:cubicBezTo>
                    <a:lnTo>
                      <a:pt x="0" y="2948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</p:grpSp>
        <p:sp>
          <p:nvSpPr>
            <p:cNvPr id="50" name="Frihåndsform: figur 49">
              <a:extLst>
                <a:ext uri="{FF2B5EF4-FFF2-40B4-BE49-F238E27FC236}">
                  <a16:creationId xmlns:a16="http://schemas.microsoft.com/office/drawing/2014/main" id="{20144DB6-C2AE-49B4-B29F-5157F3DA6C2A}"/>
                </a:ext>
              </a:extLst>
            </p:cNvPr>
            <p:cNvSpPr/>
            <p:nvPr/>
          </p:nvSpPr>
          <p:spPr>
            <a:xfrm rot="-646302">
              <a:off x="10232940" y="1046083"/>
              <a:ext cx="2852" cy="13504"/>
            </a:xfrm>
            <a:custGeom>
              <a:avLst/>
              <a:gdLst>
                <a:gd name="connsiteX0" fmla="*/ 0 w 2852"/>
                <a:gd name="connsiteY0" fmla="*/ 0 h 13504"/>
                <a:gd name="connsiteX1" fmla="*/ 2853 w 2852"/>
                <a:gd name="connsiteY1" fmla="*/ 0 h 13504"/>
                <a:gd name="connsiteX2" fmla="*/ 2853 w 2852"/>
                <a:gd name="connsiteY2" fmla="*/ 13504 h 13504"/>
                <a:gd name="connsiteX3" fmla="*/ 0 w 2852"/>
                <a:gd name="connsiteY3" fmla="*/ 13504 h 13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52" h="13504">
                  <a:moveTo>
                    <a:pt x="0" y="0"/>
                  </a:moveTo>
                  <a:lnTo>
                    <a:pt x="2853" y="0"/>
                  </a:lnTo>
                  <a:lnTo>
                    <a:pt x="2853" y="13504"/>
                  </a:lnTo>
                  <a:lnTo>
                    <a:pt x="0" y="13504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grpSp>
          <p:nvGrpSpPr>
            <p:cNvPr id="51" name="dasdasda">
              <a:extLst>
                <a:ext uri="{FF2B5EF4-FFF2-40B4-BE49-F238E27FC236}">
                  <a16:creationId xmlns:a16="http://schemas.microsoft.com/office/drawing/2014/main" id="{C62D1455-0AAB-422A-AF85-9056DCA5EAE4}"/>
                </a:ext>
              </a:extLst>
            </p:cNvPr>
            <p:cNvGrpSpPr/>
            <p:nvPr/>
          </p:nvGrpSpPr>
          <p:grpSpPr>
            <a:xfrm>
              <a:off x="10145358" y="804519"/>
              <a:ext cx="7702" cy="7988"/>
              <a:chOff x="10145358" y="804519"/>
              <a:chExt cx="7702" cy="7988"/>
            </a:xfrm>
            <a:solidFill>
              <a:srgbClr val="EBEBEB"/>
            </a:solidFill>
          </p:grpSpPr>
          <p:sp>
            <p:nvSpPr>
              <p:cNvPr id="58" name="Frihåndsform: figur 57">
                <a:extLst>
                  <a:ext uri="{FF2B5EF4-FFF2-40B4-BE49-F238E27FC236}">
                    <a16:creationId xmlns:a16="http://schemas.microsoft.com/office/drawing/2014/main" id="{5A7E335C-6850-4E2E-A94E-8EEA84C32094}"/>
                  </a:ext>
                </a:extLst>
              </p:cNvPr>
              <p:cNvSpPr/>
              <p:nvPr/>
            </p:nvSpPr>
            <p:spPr>
              <a:xfrm>
                <a:off x="10145358" y="804519"/>
                <a:ext cx="4184" cy="4184"/>
              </a:xfrm>
              <a:custGeom>
                <a:avLst/>
                <a:gdLst>
                  <a:gd name="connsiteX0" fmla="*/ 2092 w 4184"/>
                  <a:gd name="connsiteY0" fmla="*/ 4184 h 4184"/>
                  <a:gd name="connsiteX1" fmla="*/ 0 w 4184"/>
                  <a:gd name="connsiteY1" fmla="*/ 2092 h 4184"/>
                  <a:gd name="connsiteX2" fmla="*/ 2092 w 4184"/>
                  <a:gd name="connsiteY2" fmla="*/ 0 h 4184"/>
                  <a:gd name="connsiteX3" fmla="*/ 4184 w 4184"/>
                  <a:gd name="connsiteY3" fmla="*/ 2092 h 4184"/>
                  <a:gd name="connsiteX4" fmla="*/ 2092 w 4184"/>
                  <a:gd name="connsiteY4" fmla="*/ 4184 h 41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184" h="4184">
                    <a:moveTo>
                      <a:pt x="2092" y="4184"/>
                    </a:moveTo>
                    <a:cubicBezTo>
                      <a:pt x="951" y="4184"/>
                      <a:pt x="0" y="3233"/>
                      <a:pt x="0" y="2092"/>
                    </a:cubicBezTo>
                    <a:cubicBezTo>
                      <a:pt x="0" y="856"/>
                      <a:pt x="951" y="0"/>
                      <a:pt x="2092" y="0"/>
                    </a:cubicBezTo>
                    <a:cubicBezTo>
                      <a:pt x="3233" y="0"/>
                      <a:pt x="4184" y="951"/>
                      <a:pt x="4184" y="2092"/>
                    </a:cubicBezTo>
                    <a:cubicBezTo>
                      <a:pt x="4184" y="3233"/>
                      <a:pt x="3233" y="4184"/>
                      <a:pt x="2092" y="4184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59" name="Frihåndsform: figur 58">
                <a:extLst>
                  <a:ext uri="{FF2B5EF4-FFF2-40B4-BE49-F238E27FC236}">
                    <a16:creationId xmlns:a16="http://schemas.microsoft.com/office/drawing/2014/main" id="{96B282CE-C8B7-442C-A21B-60C608CC27A5}"/>
                  </a:ext>
                </a:extLst>
              </p:cNvPr>
              <p:cNvSpPr/>
              <p:nvPr/>
            </p:nvSpPr>
            <p:spPr>
              <a:xfrm>
                <a:off x="10148782" y="808132"/>
                <a:ext cx="4279" cy="4374"/>
              </a:xfrm>
              <a:custGeom>
                <a:avLst/>
                <a:gdLst>
                  <a:gd name="connsiteX0" fmla="*/ 4279 w 4279"/>
                  <a:gd name="connsiteY0" fmla="*/ 1522 h 4374"/>
                  <a:gd name="connsiteX1" fmla="*/ 1426 w 4279"/>
                  <a:gd name="connsiteY1" fmla="*/ 4374 h 4374"/>
                  <a:gd name="connsiteX2" fmla="*/ 0 w 4279"/>
                  <a:gd name="connsiteY2" fmla="*/ 1331 h 4374"/>
                  <a:gd name="connsiteX3" fmla="*/ 1426 w 4279"/>
                  <a:gd name="connsiteY3" fmla="*/ 0 h 4374"/>
                  <a:gd name="connsiteX4" fmla="*/ 4279 w 4279"/>
                  <a:gd name="connsiteY4" fmla="*/ 1522 h 43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279" h="4374">
                    <a:moveTo>
                      <a:pt x="4279" y="1522"/>
                    </a:moveTo>
                    <a:lnTo>
                      <a:pt x="1426" y="4374"/>
                    </a:lnTo>
                    <a:lnTo>
                      <a:pt x="0" y="1331"/>
                    </a:lnTo>
                    <a:cubicBezTo>
                      <a:pt x="571" y="951"/>
                      <a:pt x="1046" y="571"/>
                      <a:pt x="1426" y="0"/>
                    </a:cubicBezTo>
                    <a:lnTo>
                      <a:pt x="4279" y="1522"/>
                    </a:lnTo>
                    <a:close/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</p:grpSp>
        <p:sp>
          <p:nvSpPr>
            <p:cNvPr id="52" name="Frihåndsform: figur 51">
              <a:extLst>
                <a:ext uri="{FF2B5EF4-FFF2-40B4-BE49-F238E27FC236}">
                  <a16:creationId xmlns:a16="http://schemas.microsoft.com/office/drawing/2014/main" id="{6B6448B7-8717-4C9E-AB01-98238689624C}"/>
                </a:ext>
              </a:extLst>
            </p:cNvPr>
            <p:cNvSpPr/>
            <p:nvPr/>
          </p:nvSpPr>
          <p:spPr>
            <a:xfrm>
              <a:off x="10210500" y="1048537"/>
              <a:ext cx="3423" cy="13598"/>
            </a:xfrm>
            <a:custGeom>
              <a:avLst/>
              <a:gdLst>
                <a:gd name="connsiteX0" fmla="*/ 0 w 3423"/>
                <a:gd name="connsiteY0" fmla="*/ 95 h 13598"/>
                <a:gd name="connsiteX1" fmla="*/ 571 w 3423"/>
                <a:gd name="connsiteY1" fmla="*/ 13599 h 13598"/>
                <a:gd name="connsiteX2" fmla="*/ 3423 w 3423"/>
                <a:gd name="connsiteY2" fmla="*/ 13409 h 13598"/>
                <a:gd name="connsiteX3" fmla="*/ 2853 w 3423"/>
                <a:gd name="connsiteY3" fmla="*/ 0 h 13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23" h="13598">
                  <a:moveTo>
                    <a:pt x="0" y="95"/>
                  </a:moveTo>
                  <a:lnTo>
                    <a:pt x="571" y="13599"/>
                  </a:lnTo>
                  <a:lnTo>
                    <a:pt x="3423" y="13409"/>
                  </a:lnTo>
                  <a:lnTo>
                    <a:pt x="2853" y="0"/>
                  </a:lnTo>
                  <a:close/>
                </a:path>
              </a:pathLst>
            </a:custGeom>
            <a:solidFill>
              <a:srgbClr val="EBEBEB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grpSp>
          <p:nvGrpSpPr>
            <p:cNvPr id="53" name="dasdasda">
              <a:extLst>
                <a:ext uri="{FF2B5EF4-FFF2-40B4-BE49-F238E27FC236}">
                  <a16:creationId xmlns:a16="http://schemas.microsoft.com/office/drawing/2014/main" id="{D077BF77-DFE5-4F81-B2F7-D181F60B8C4B}"/>
                </a:ext>
              </a:extLst>
            </p:cNvPr>
            <p:cNvGrpSpPr/>
            <p:nvPr/>
          </p:nvGrpSpPr>
          <p:grpSpPr>
            <a:xfrm>
              <a:off x="10193477" y="1008787"/>
              <a:ext cx="1023730" cy="87298"/>
              <a:chOff x="10193477" y="1008787"/>
              <a:chExt cx="1023730" cy="87298"/>
            </a:xfrm>
          </p:grpSpPr>
          <p:sp>
            <p:nvSpPr>
              <p:cNvPr id="55" name="Frihåndsform: figur 54">
                <a:extLst>
                  <a:ext uri="{FF2B5EF4-FFF2-40B4-BE49-F238E27FC236}">
                    <a16:creationId xmlns:a16="http://schemas.microsoft.com/office/drawing/2014/main" id="{47D6ABD2-F5B4-4829-96B9-0D0D7975162D}"/>
                  </a:ext>
                </a:extLst>
              </p:cNvPr>
              <p:cNvSpPr/>
              <p:nvPr/>
            </p:nvSpPr>
            <p:spPr>
              <a:xfrm>
                <a:off x="10193477" y="1029233"/>
                <a:ext cx="3043" cy="3138"/>
              </a:xfrm>
              <a:custGeom>
                <a:avLst/>
                <a:gdLst>
                  <a:gd name="connsiteX0" fmla="*/ 0 w 3043"/>
                  <a:gd name="connsiteY0" fmla="*/ 2948 h 3138"/>
                  <a:gd name="connsiteX1" fmla="*/ 1046 w 3043"/>
                  <a:gd name="connsiteY1" fmla="*/ 0 h 3138"/>
                  <a:gd name="connsiteX2" fmla="*/ 3043 w 3043"/>
                  <a:gd name="connsiteY2" fmla="*/ 3138 h 3138"/>
                  <a:gd name="connsiteX3" fmla="*/ 0 w 3043"/>
                  <a:gd name="connsiteY3" fmla="*/ 2948 h 3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43" h="3138">
                    <a:moveTo>
                      <a:pt x="0" y="2948"/>
                    </a:moveTo>
                    <a:cubicBezTo>
                      <a:pt x="475" y="1997"/>
                      <a:pt x="856" y="1046"/>
                      <a:pt x="1046" y="0"/>
                    </a:cubicBezTo>
                    <a:cubicBezTo>
                      <a:pt x="1522" y="1141"/>
                      <a:pt x="2187" y="2282"/>
                      <a:pt x="3043" y="3138"/>
                    </a:cubicBezTo>
                    <a:cubicBezTo>
                      <a:pt x="2092" y="3138"/>
                      <a:pt x="1046" y="3043"/>
                      <a:pt x="0" y="2948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56" name="Frihåndsform: figur 55">
                <a:extLst>
                  <a:ext uri="{FF2B5EF4-FFF2-40B4-BE49-F238E27FC236}">
                    <a16:creationId xmlns:a16="http://schemas.microsoft.com/office/drawing/2014/main" id="{2BE250AE-3ABF-4D12-AB19-322FAF3834DE}"/>
                  </a:ext>
                </a:extLst>
              </p:cNvPr>
              <p:cNvSpPr/>
              <p:nvPr/>
            </p:nvSpPr>
            <p:spPr>
              <a:xfrm>
                <a:off x="10212306" y="1029233"/>
                <a:ext cx="3233" cy="3233"/>
              </a:xfrm>
              <a:custGeom>
                <a:avLst/>
                <a:gdLst>
                  <a:gd name="connsiteX0" fmla="*/ 0 w 3233"/>
                  <a:gd name="connsiteY0" fmla="*/ 3233 h 3233"/>
                  <a:gd name="connsiteX1" fmla="*/ 2092 w 3233"/>
                  <a:gd name="connsiteY1" fmla="*/ 0 h 3233"/>
                  <a:gd name="connsiteX2" fmla="*/ 3233 w 3233"/>
                  <a:gd name="connsiteY2" fmla="*/ 3043 h 3233"/>
                  <a:gd name="connsiteX3" fmla="*/ 0 w 3233"/>
                  <a:gd name="connsiteY3" fmla="*/ 3233 h 32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233" h="3233">
                    <a:moveTo>
                      <a:pt x="0" y="3233"/>
                    </a:moveTo>
                    <a:cubicBezTo>
                      <a:pt x="856" y="2282"/>
                      <a:pt x="1617" y="1236"/>
                      <a:pt x="2092" y="0"/>
                    </a:cubicBezTo>
                    <a:cubicBezTo>
                      <a:pt x="2282" y="1046"/>
                      <a:pt x="2663" y="2092"/>
                      <a:pt x="3233" y="3043"/>
                    </a:cubicBezTo>
                    <a:cubicBezTo>
                      <a:pt x="2187" y="3138"/>
                      <a:pt x="1141" y="3233"/>
                      <a:pt x="0" y="3233"/>
                    </a:cubicBezTo>
                  </a:path>
                </a:pathLst>
              </a:custGeom>
              <a:solidFill>
                <a:srgbClr val="EBEBEB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  <p:sp>
            <p:nvSpPr>
              <p:cNvPr id="57" name="Frihåndsform: figur 56">
                <a:extLst>
                  <a:ext uri="{FF2B5EF4-FFF2-40B4-BE49-F238E27FC236}">
                    <a16:creationId xmlns:a16="http://schemas.microsoft.com/office/drawing/2014/main" id="{18B65D17-ACA8-4719-9B1A-F54D028BAC0F}"/>
                  </a:ext>
                </a:extLst>
              </p:cNvPr>
              <p:cNvSpPr/>
              <p:nvPr/>
            </p:nvSpPr>
            <p:spPr>
              <a:xfrm>
                <a:off x="10481906" y="1008787"/>
                <a:ext cx="735301" cy="87298"/>
              </a:xfrm>
              <a:custGeom>
                <a:avLst/>
                <a:gdLst>
                  <a:gd name="connsiteX0" fmla="*/ 701625 w 735301"/>
                  <a:gd name="connsiteY0" fmla="*/ 42128 h 87298"/>
                  <a:gd name="connsiteX1" fmla="*/ 714082 w 735301"/>
                  <a:gd name="connsiteY1" fmla="*/ 30241 h 87298"/>
                  <a:gd name="connsiteX2" fmla="*/ 724923 w 735301"/>
                  <a:gd name="connsiteY2" fmla="*/ 42128 h 87298"/>
                  <a:gd name="connsiteX3" fmla="*/ 701625 w 735301"/>
                  <a:gd name="connsiteY3" fmla="*/ 42128 h 87298"/>
                  <a:gd name="connsiteX4" fmla="*/ 716650 w 735301"/>
                  <a:gd name="connsiteY4" fmla="*/ 70942 h 87298"/>
                  <a:gd name="connsiteX5" fmla="*/ 733387 w 735301"/>
                  <a:gd name="connsiteY5" fmla="*/ 65807 h 87298"/>
                  <a:gd name="connsiteX6" fmla="*/ 733387 w 735301"/>
                  <a:gd name="connsiteY6" fmla="*/ 56488 h 87298"/>
                  <a:gd name="connsiteX7" fmla="*/ 717506 w 735301"/>
                  <a:gd name="connsiteY7" fmla="*/ 62384 h 87298"/>
                  <a:gd name="connsiteX8" fmla="*/ 701530 w 735301"/>
                  <a:gd name="connsiteY8" fmla="*/ 50306 h 87298"/>
                  <a:gd name="connsiteX9" fmla="*/ 735194 w 735301"/>
                  <a:gd name="connsiteY9" fmla="*/ 50306 h 87298"/>
                  <a:gd name="connsiteX10" fmla="*/ 713892 w 735301"/>
                  <a:gd name="connsiteY10" fmla="*/ 21777 h 87298"/>
                  <a:gd name="connsiteX11" fmla="*/ 691354 w 735301"/>
                  <a:gd name="connsiteY11" fmla="*/ 46502 h 87298"/>
                  <a:gd name="connsiteX12" fmla="*/ 716650 w 735301"/>
                  <a:gd name="connsiteY12" fmla="*/ 70942 h 87298"/>
                  <a:gd name="connsiteX13" fmla="*/ 659402 w 735301"/>
                  <a:gd name="connsiteY13" fmla="*/ 70086 h 87298"/>
                  <a:gd name="connsiteX14" fmla="*/ 670338 w 735301"/>
                  <a:gd name="connsiteY14" fmla="*/ 70086 h 87298"/>
                  <a:gd name="connsiteX15" fmla="*/ 688121 w 735301"/>
                  <a:gd name="connsiteY15" fmla="*/ 22348 h 87298"/>
                  <a:gd name="connsiteX16" fmla="*/ 677946 w 735301"/>
                  <a:gd name="connsiteY16" fmla="*/ 22348 h 87298"/>
                  <a:gd name="connsiteX17" fmla="*/ 665298 w 735301"/>
                  <a:gd name="connsiteY17" fmla="*/ 60196 h 87298"/>
                  <a:gd name="connsiteX18" fmla="*/ 653411 w 735301"/>
                  <a:gd name="connsiteY18" fmla="*/ 22348 h 87298"/>
                  <a:gd name="connsiteX19" fmla="*/ 642665 w 735301"/>
                  <a:gd name="connsiteY19" fmla="*/ 22348 h 87298"/>
                  <a:gd name="connsiteX20" fmla="*/ 659402 w 735301"/>
                  <a:gd name="connsiteY20" fmla="*/ 70086 h 87298"/>
                  <a:gd name="connsiteX21" fmla="*/ 604531 w 735301"/>
                  <a:gd name="connsiteY21" fmla="*/ 42128 h 87298"/>
                  <a:gd name="connsiteX22" fmla="*/ 616988 w 735301"/>
                  <a:gd name="connsiteY22" fmla="*/ 30241 h 87298"/>
                  <a:gd name="connsiteX23" fmla="*/ 627830 w 735301"/>
                  <a:gd name="connsiteY23" fmla="*/ 42128 h 87298"/>
                  <a:gd name="connsiteX24" fmla="*/ 604531 w 735301"/>
                  <a:gd name="connsiteY24" fmla="*/ 42128 h 87298"/>
                  <a:gd name="connsiteX25" fmla="*/ 619556 w 735301"/>
                  <a:gd name="connsiteY25" fmla="*/ 70942 h 87298"/>
                  <a:gd name="connsiteX26" fmla="*/ 636293 w 735301"/>
                  <a:gd name="connsiteY26" fmla="*/ 65807 h 87298"/>
                  <a:gd name="connsiteX27" fmla="*/ 636293 w 735301"/>
                  <a:gd name="connsiteY27" fmla="*/ 56488 h 87298"/>
                  <a:gd name="connsiteX28" fmla="*/ 620412 w 735301"/>
                  <a:gd name="connsiteY28" fmla="*/ 62384 h 87298"/>
                  <a:gd name="connsiteX29" fmla="*/ 604436 w 735301"/>
                  <a:gd name="connsiteY29" fmla="*/ 50306 h 87298"/>
                  <a:gd name="connsiteX30" fmla="*/ 638100 w 735301"/>
                  <a:gd name="connsiteY30" fmla="*/ 50306 h 87298"/>
                  <a:gd name="connsiteX31" fmla="*/ 616798 w 735301"/>
                  <a:gd name="connsiteY31" fmla="*/ 21777 h 87298"/>
                  <a:gd name="connsiteX32" fmla="*/ 594260 w 735301"/>
                  <a:gd name="connsiteY32" fmla="*/ 46502 h 87298"/>
                  <a:gd name="connsiteX33" fmla="*/ 619556 w 735301"/>
                  <a:gd name="connsiteY33" fmla="*/ 70942 h 87298"/>
                  <a:gd name="connsiteX34" fmla="*/ 582278 w 735301"/>
                  <a:gd name="connsiteY34" fmla="*/ 59340 h 87298"/>
                  <a:gd name="connsiteX35" fmla="*/ 582278 w 735301"/>
                  <a:gd name="connsiteY35" fmla="*/ 6657 h 87298"/>
                  <a:gd name="connsiteX36" fmla="*/ 572388 w 735301"/>
                  <a:gd name="connsiteY36" fmla="*/ 6657 h 87298"/>
                  <a:gd name="connsiteX37" fmla="*/ 572388 w 735301"/>
                  <a:gd name="connsiteY37" fmla="*/ 60101 h 87298"/>
                  <a:gd name="connsiteX38" fmla="*/ 582183 w 735301"/>
                  <a:gd name="connsiteY38" fmla="*/ 70942 h 87298"/>
                  <a:gd name="connsiteX39" fmla="*/ 587223 w 735301"/>
                  <a:gd name="connsiteY39" fmla="*/ 69706 h 87298"/>
                  <a:gd name="connsiteX40" fmla="*/ 587223 w 735301"/>
                  <a:gd name="connsiteY40" fmla="*/ 62288 h 87298"/>
                  <a:gd name="connsiteX41" fmla="*/ 585131 w 735301"/>
                  <a:gd name="connsiteY41" fmla="*/ 62669 h 87298"/>
                  <a:gd name="connsiteX42" fmla="*/ 582278 w 735301"/>
                  <a:gd name="connsiteY42" fmla="*/ 59340 h 87298"/>
                  <a:gd name="connsiteX43" fmla="*/ 520941 w 735301"/>
                  <a:gd name="connsiteY43" fmla="*/ 8464 h 87298"/>
                  <a:gd name="connsiteX44" fmla="*/ 524840 w 735301"/>
                  <a:gd name="connsiteY44" fmla="*/ 4660 h 87298"/>
                  <a:gd name="connsiteX45" fmla="*/ 528548 w 735301"/>
                  <a:gd name="connsiteY45" fmla="*/ 8464 h 87298"/>
                  <a:gd name="connsiteX46" fmla="*/ 524840 w 735301"/>
                  <a:gd name="connsiteY46" fmla="*/ 12363 h 87298"/>
                  <a:gd name="connsiteX47" fmla="*/ 520941 w 735301"/>
                  <a:gd name="connsiteY47" fmla="*/ 8464 h 87298"/>
                  <a:gd name="connsiteX48" fmla="*/ 516186 w 735301"/>
                  <a:gd name="connsiteY48" fmla="*/ 8559 h 87298"/>
                  <a:gd name="connsiteX49" fmla="*/ 524745 w 735301"/>
                  <a:gd name="connsiteY49" fmla="*/ 17117 h 87298"/>
                  <a:gd name="connsiteX50" fmla="*/ 533303 w 735301"/>
                  <a:gd name="connsiteY50" fmla="*/ 8559 h 87298"/>
                  <a:gd name="connsiteX51" fmla="*/ 524745 w 735301"/>
                  <a:gd name="connsiteY51" fmla="*/ 0 h 87298"/>
                  <a:gd name="connsiteX52" fmla="*/ 516186 w 735301"/>
                  <a:gd name="connsiteY52" fmla="*/ 8559 h 87298"/>
                  <a:gd name="connsiteX53" fmla="*/ 504964 w 735301"/>
                  <a:gd name="connsiteY53" fmla="*/ 56963 h 87298"/>
                  <a:gd name="connsiteX54" fmla="*/ 520180 w 735301"/>
                  <a:gd name="connsiteY54" fmla="*/ 70942 h 87298"/>
                  <a:gd name="connsiteX55" fmla="*/ 534825 w 735301"/>
                  <a:gd name="connsiteY55" fmla="*/ 64856 h 87298"/>
                  <a:gd name="connsiteX56" fmla="*/ 542147 w 735301"/>
                  <a:gd name="connsiteY56" fmla="*/ 70847 h 87298"/>
                  <a:gd name="connsiteX57" fmla="*/ 547187 w 735301"/>
                  <a:gd name="connsiteY57" fmla="*/ 69231 h 87298"/>
                  <a:gd name="connsiteX58" fmla="*/ 547187 w 735301"/>
                  <a:gd name="connsiteY58" fmla="*/ 62574 h 87298"/>
                  <a:gd name="connsiteX59" fmla="*/ 545951 w 735301"/>
                  <a:gd name="connsiteY59" fmla="*/ 62859 h 87298"/>
                  <a:gd name="connsiteX60" fmla="*/ 543574 w 735301"/>
                  <a:gd name="connsiteY60" fmla="*/ 60291 h 87298"/>
                  <a:gd name="connsiteX61" fmla="*/ 543574 w 735301"/>
                  <a:gd name="connsiteY61" fmla="*/ 39846 h 87298"/>
                  <a:gd name="connsiteX62" fmla="*/ 523889 w 735301"/>
                  <a:gd name="connsiteY62" fmla="*/ 21682 h 87298"/>
                  <a:gd name="connsiteX63" fmla="*/ 509054 w 735301"/>
                  <a:gd name="connsiteY63" fmla="*/ 25581 h 87298"/>
                  <a:gd name="connsiteX64" fmla="*/ 509054 w 735301"/>
                  <a:gd name="connsiteY64" fmla="*/ 34996 h 87298"/>
                  <a:gd name="connsiteX65" fmla="*/ 522652 w 735301"/>
                  <a:gd name="connsiteY65" fmla="*/ 30336 h 87298"/>
                  <a:gd name="connsiteX66" fmla="*/ 533589 w 735301"/>
                  <a:gd name="connsiteY66" fmla="*/ 39465 h 87298"/>
                  <a:gd name="connsiteX67" fmla="*/ 504964 w 735301"/>
                  <a:gd name="connsiteY67" fmla="*/ 56963 h 87298"/>
                  <a:gd name="connsiteX68" fmla="*/ 515045 w 735301"/>
                  <a:gd name="connsiteY68" fmla="*/ 56012 h 87298"/>
                  <a:gd name="connsiteX69" fmla="*/ 533779 w 735301"/>
                  <a:gd name="connsiteY69" fmla="*/ 47168 h 87298"/>
                  <a:gd name="connsiteX70" fmla="*/ 533779 w 735301"/>
                  <a:gd name="connsiteY70" fmla="*/ 57534 h 87298"/>
                  <a:gd name="connsiteX71" fmla="*/ 522462 w 735301"/>
                  <a:gd name="connsiteY71" fmla="*/ 62574 h 87298"/>
                  <a:gd name="connsiteX72" fmla="*/ 515045 w 735301"/>
                  <a:gd name="connsiteY72" fmla="*/ 56012 h 87298"/>
                  <a:gd name="connsiteX73" fmla="*/ 445814 w 735301"/>
                  <a:gd name="connsiteY73" fmla="*/ 46312 h 87298"/>
                  <a:gd name="connsiteX74" fmla="*/ 459508 w 735301"/>
                  <a:gd name="connsiteY74" fmla="*/ 30241 h 87298"/>
                  <a:gd name="connsiteX75" fmla="*/ 469683 w 735301"/>
                  <a:gd name="connsiteY75" fmla="*/ 34330 h 87298"/>
                  <a:gd name="connsiteX76" fmla="*/ 469683 w 735301"/>
                  <a:gd name="connsiteY76" fmla="*/ 58104 h 87298"/>
                  <a:gd name="connsiteX77" fmla="*/ 459223 w 735301"/>
                  <a:gd name="connsiteY77" fmla="*/ 62288 h 87298"/>
                  <a:gd name="connsiteX78" fmla="*/ 445814 w 735301"/>
                  <a:gd name="connsiteY78" fmla="*/ 46312 h 87298"/>
                  <a:gd name="connsiteX79" fmla="*/ 470730 w 735301"/>
                  <a:gd name="connsiteY79" fmla="*/ 66092 h 87298"/>
                  <a:gd name="connsiteX80" fmla="*/ 471205 w 735301"/>
                  <a:gd name="connsiteY80" fmla="*/ 70181 h 87298"/>
                  <a:gd name="connsiteX81" fmla="*/ 479574 w 735301"/>
                  <a:gd name="connsiteY81" fmla="*/ 70181 h 87298"/>
                  <a:gd name="connsiteX82" fmla="*/ 479574 w 735301"/>
                  <a:gd name="connsiteY82" fmla="*/ 6657 h 87298"/>
                  <a:gd name="connsiteX83" fmla="*/ 469683 w 735301"/>
                  <a:gd name="connsiteY83" fmla="*/ 6657 h 87298"/>
                  <a:gd name="connsiteX84" fmla="*/ 469683 w 735301"/>
                  <a:gd name="connsiteY84" fmla="*/ 25581 h 87298"/>
                  <a:gd name="connsiteX85" fmla="*/ 457796 w 735301"/>
                  <a:gd name="connsiteY85" fmla="*/ 21682 h 87298"/>
                  <a:gd name="connsiteX86" fmla="*/ 435639 w 735301"/>
                  <a:gd name="connsiteY86" fmla="*/ 46312 h 87298"/>
                  <a:gd name="connsiteX87" fmla="*/ 457796 w 735301"/>
                  <a:gd name="connsiteY87" fmla="*/ 70847 h 87298"/>
                  <a:gd name="connsiteX88" fmla="*/ 470730 w 735301"/>
                  <a:gd name="connsiteY88" fmla="*/ 66092 h 87298"/>
                  <a:gd name="connsiteX89" fmla="*/ 394937 w 735301"/>
                  <a:gd name="connsiteY89" fmla="*/ 42128 h 87298"/>
                  <a:gd name="connsiteX90" fmla="*/ 407395 w 735301"/>
                  <a:gd name="connsiteY90" fmla="*/ 30241 h 87298"/>
                  <a:gd name="connsiteX91" fmla="*/ 418236 w 735301"/>
                  <a:gd name="connsiteY91" fmla="*/ 42128 h 87298"/>
                  <a:gd name="connsiteX92" fmla="*/ 394937 w 735301"/>
                  <a:gd name="connsiteY92" fmla="*/ 42128 h 87298"/>
                  <a:gd name="connsiteX93" fmla="*/ 409868 w 735301"/>
                  <a:gd name="connsiteY93" fmla="*/ 70942 h 87298"/>
                  <a:gd name="connsiteX94" fmla="*/ 426605 w 735301"/>
                  <a:gd name="connsiteY94" fmla="*/ 65807 h 87298"/>
                  <a:gd name="connsiteX95" fmla="*/ 426605 w 735301"/>
                  <a:gd name="connsiteY95" fmla="*/ 56488 h 87298"/>
                  <a:gd name="connsiteX96" fmla="*/ 410723 w 735301"/>
                  <a:gd name="connsiteY96" fmla="*/ 62384 h 87298"/>
                  <a:gd name="connsiteX97" fmla="*/ 394747 w 735301"/>
                  <a:gd name="connsiteY97" fmla="*/ 50306 h 87298"/>
                  <a:gd name="connsiteX98" fmla="*/ 428411 w 735301"/>
                  <a:gd name="connsiteY98" fmla="*/ 50306 h 87298"/>
                  <a:gd name="connsiteX99" fmla="*/ 407110 w 735301"/>
                  <a:gd name="connsiteY99" fmla="*/ 21777 h 87298"/>
                  <a:gd name="connsiteX100" fmla="*/ 384572 w 735301"/>
                  <a:gd name="connsiteY100" fmla="*/ 46502 h 87298"/>
                  <a:gd name="connsiteX101" fmla="*/ 409868 w 735301"/>
                  <a:gd name="connsiteY101" fmla="*/ 70942 h 87298"/>
                  <a:gd name="connsiteX102" fmla="*/ 349576 w 735301"/>
                  <a:gd name="connsiteY102" fmla="*/ 26057 h 87298"/>
                  <a:gd name="connsiteX103" fmla="*/ 349576 w 735301"/>
                  <a:gd name="connsiteY103" fmla="*/ 31002 h 87298"/>
                  <a:gd name="connsiteX104" fmla="*/ 356043 w 735301"/>
                  <a:gd name="connsiteY104" fmla="*/ 31002 h 87298"/>
                  <a:gd name="connsiteX105" fmla="*/ 356043 w 735301"/>
                  <a:gd name="connsiteY105" fmla="*/ 55061 h 87298"/>
                  <a:gd name="connsiteX106" fmla="*/ 371448 w 735301"/>
                  <a:gd name="connsiteY106" fmla="*/ 70942 h 87298"/>
                  <a:gd name="connsiteX107" fmla="*/ 380387 w 735301"/>
                  <a:gd name="connsiteY107" fmla="*/ 68565 h 87298"/>
                  <a:gd name="connsiteX108" fmla="*/ 380387 w 735301"/>
                  <a:gd name="connsiteY108" fmla="*/ 60862 h 87298"/>
                  <a:gd name="connsiteX109" fmla="*/ 373731 w 735301"/>
                  <a:gd name="connsiteY109" fmla="*/ 62098 h 87298"/>
                  <a:gd name="connsiteX110" fmla="*/ 365838 w 735301"/>
                  <a:gd name="connsiteY110" fmla="*/ 54300 h 87298"/>
                  <a:gd name="connsiteX111" fmla="*/ 365838 w 735301"/>
                  <a:gd name="connsiteY111" fmla="*/ 31002 h 87298"/>
                  <a:gd name="connsiteX112" fmla="*/ 378676 w 735301"/>
                  <a:gd name="connsiteY112" fmla="*/ 31002 h 87298"/>
                  <a:gd name="connsiteX113" fmla="*/ 378676 w 735301"/>
                  <a:gd name="connsiteY113" fmla="*/ 22348 h 87298"/>
                  <a:gd name="connsiteX114" fmla="*/ 365838 w 735301"/>
                  <a:gd name="connsiteY114" fmla="*/ 22348 h 87298"/>
                  <a:gd name="connsiteX115" fmla="*/ 365838 w 735301"/>
                  <a:gd name="connsiteY115" fmla="*/ 13599 h 87298"/>
                  <a:gd name="connsiteX116" fmla="*/ 360322 w 735301"/>
                  <a:gd name="connsiteY116" fmla="*/ 13599 h 87298"/>
                  <a:gd name="connsiteX117" fmla="*/ 360132 w 735301"/>
                  <a:gd name="connsiteY117" fmla="*/ 14265 h 87298"/>
                  <a:gd name="connsiteX118" fmla="*/ 349576 w 735301"/>
                  <a:gd name="connsiteY118" fmla="*/ 26057 h 87298"/>
                  <a:gd name="connsiteX119" fmla="*/ 328084 w 735301"/>
                  <a:gd name="connsiteY119" fmla="*/ 21682 h 87298"/>
                  <a:gd name="connsiteX120" fmla="*/ 341778 w 735301"/>
                  <a:gd name="connsiteY120" fmla="*/ 24440 h 87298"/>
                  <a:gd name="connsiteX121" fmla="*/ 341683 w 735301"/>
                  <a:gd name="connsiteY121" fmla="*/ 33950 h 87298"/>
                  <a:gd name="connsiteX122" fmla="*/ 328655 w 735301"/>
                  <a:gd name="connsiteY122" fmla="*/ 30336 h 87298"/>
                  <a:gd name="connsiteX123" fmla="*/ 320572 w 735301"/>
                  <a:gd name="connsiteY123" fmla="*/ 34901 h 87298"/>
                  <a:gd name="connsiteX124" fmla="*/ 329511 w 735301"/>
                  <a:gd name="connsiteY124" fmla="*/ 41177 h 87298"/>
                  <a:gd name="connsiteX125" fmla="*/ 345107 w 735301"/>
                  <a:gd name="connsiteY125" fmla="*/ 56297 h 87298"/>
                  <a:gd name="connsiteX126" fmla="*/ 325897 w 735301"/>
                  <a:gd name="connsiteY126" fmla="*/ 70942 h 87298"/>
                  <a:gd name="connsiteX127" fmla="*/ 310111 w 735301"/>
                  <a:gd name="connsiteY127" fmla="*/ 67804 h 87298"/>
                  <a:gd name="connsiteX128" fmla="*/ 310111 w 735301"/>
                  <a:gd name="connsiteY128" fmla="*/ 57534 h 87298"/>
                  <a:gd name="connsiteX129" fmla="*/ 325517 w 735301"/>
                  <a:gd name="connsiteY129" fmla="*/ 62384 h 87298"/>
                  <a:gd name="connsiteX130" fmla="*/ 334931 w 735301"/>
                  <a:gd name="connsiteY130" fmla="*/ 57058 h 87298"/>
                  <a:gd name="connsiteX131" fmla="*/ 323995 w 735301"/>
                  <a:gd name="connsiteY131" fmla="*/ 49926 h 87298"/>
                  <a:gd name="connsiteX132" fmla="*/ 310586 w 735301"/>
                  <a:gd name="connsiteY132" fmla="*/ 35852 h 87298"/>
                  <a:gd name="connsiteX133" fmla="*/ 328084 w 735301"/>
                  <a:gd name="connsiteY133" fmla="*/ 21682 h 87298"/>
                  <a:gd name="connsiteX134" fmla="*/ 256191 w 735301"/>
                  <a:gd name="connsiteY134" fmla="*/ 26057 h 87298"/>
                  <a:gd name="connsiteX135" fmla="*/ 256191 w 735301"/>
                  <a:gd name="connsiteY135" fmla="*/ 31002 h 87298"/>
                  <a:gd name="connsiteX136" fmla="*/ 262658 w 735301"/>
                  <a:gd name="connsiteY136" fmla="*/ 31002 h 87298"/>
                  <a:gd name="connsiteX137" fmla="*/ 262658 w 735301"/>
                  <a:gd name="connsiteY137" fmla="*/ 55061 h 87298"/>
                  <a:gd name="connsiteX138" fmla="*/ 278063 w 735301"/>
                  <a:gd name="connsiteY138" fmla="*/ 70942 h 87298"/>
                  <a:gd name="connsiteX139" fmla="*/ 287002 w 735301"/>
                  <a:gd name="connsiteY139" fmla="*/ 68565 h 87298"/>
                  <a:gd name="connsiteX140" fmla="*/ 287002 w 735301"/>
                  <a:gd name="connsiteY140" fmla="*/ 60862 h 87298"/>
                  <a:gd name="connsiteX141" fmla="*/ 280346 w 735301"/>
                  <a:gd name="connsiteY141" fmla="*/ 62098 h 87298"/>
                  <a:gd name="connsiteX142" fmla="*/ 272453 w 735301"/>
                  <a:gd name="connsiteY142" fmla="*/ 54300 h 87298"/>
                  <a:gd name="connsiteX143" fmla="*/ 272453 w 735301"/>
                  <a:gd name="connsiteY143" fmla="*/ 31002 h 87298"/>
                  <a:gd name="connsiteX144" fmla="*/ 285291 w 735301"/>
                  <a:gd name="connsiteY144" fmla="*/ 31002 h 87298"/>
                  <a:gd name="connsiteX145" fmla="*/ 285291 w 735301"/>
                  <a:gd name="connsiteY145" fmla="*/ 22348 h 87298"/>
                  <a:gd name="connsiteX146" fmla="*/ 272453 w 735301"/>
                  <a:gd name="connsiteY146" fmla="*/ 22348 h 87298"/>
                  <a:gd name="connsiteX147" fmla="*/ 272453 w 735301"/>
                  <a:gd name="connsiteY147" fmla="*/ 13599 h 87298"/>
                  <a:gd name="connsiteX148" fmla="*/ 266937 w 735301"/>
                  <a:gd name="connsiteY148" fmla="*/ 13599 h 87298"/>
                  <a:gd name="connsiteX149" fmla="*/ 266747 w 735301"/>
                  <a:gd name="connsiteY149" fmla="*/ 14265 h 87298"/>
                  <a:gd name="connsiteX150" fmla="*/ 256191 w 735301"/>
                  <a:gd name="connsiteY150" fmla="*/ 26057 h 87298"/>
                  <a:gd name="connsiteX151" fmla="*/ 215109 w 735301"/>
                  <a:gd name="connsiteY151" fmla="*/ 46312 h 87298"/>
                  <a:gd name="connsiteX152" fmla="*/ 228803 w 735301"/>
                  <a:gd name="connsiteY152" fmla="*/ 30241 h 87298"/>
                  <a:gd name="connsiteX153" fmla="*/ 238978 w 735301"/>
                  <a:gd name="connsiteY153" fmla="*/ 34330 h 87298"/>
                  <a:gd name="connsiteX154" fmla="*/ 238978 w 735301"/>
                  <a:gd name="connsiteY154" fmla="*/ 58104 h 87298"/>
                  <a:gd name="connsiteX155" fmla="*/ 228518 w 735301"/>
                  <a:gd name="connsiteY155" fmla="*/ 62288 h 87298"/>
                  <a:gd name="connsiteX156" fmla="*/ 215109 w 735301"/>
                  <a:gd name="connsiteY156" fmla="*/ 46312 h 87298"/>
                  <a:gd name="connsiteX157" fmla="*/ 240024 w 735301"/>
                  <a:gd name="connsiteY157" fmla="*/ 66092 h 87298"/>
                  <a:gd name="connsiteX158" fmla="*/ 240500 w 735301"/>
                  <a:gd name="connsiteY158" fmla="*/ 70181 h 87298"/>
                  <a:gd name="connsiteX159" fmla="*/ 248868 w 735301"/>
                  <a:gd name="connsiteY159" fmla="*/ 70181 h 87298"/>
                  <a:gd name="connsiteX160" fmla="*/ 248868 w 735301"/>
                  <a:gd name="connsiteY160" fmla="*/ 6657 h 87298"/>
                  <a:gd name="connsiteX161" fmla="*/ 238978 w 735301"/>
                  <a:gd name="connsiteY161" fmla="*/ 6657 h 87298"/>
                  <a:gd name="connsiteX162" fmla="*/ 238978 w 735301"/>
                  <a:gd name="connsiteY162" fmla="*/ 25581 h 87298"/>
                  <a:gd name="connsiteX163" fmla="*/ 227091 w 735301"/>
                  <a:gd name="connsiteY163" fmla="*/ 21682 h 87298"/>
                  <a:gd name="connsiteX164" fmla="*/ 204934 w 735301"/>
                  <a:gd name="connsiteY164" fmla="*/ 46312 h 87298"/>
                  <a:gd name="connsiteX165" fmla="*/ 227091 w 735301"/>
                  <a:gd name="connsiteY165" fmla="*/ 70847 h 87298"/>
                  <a:gd name="connsiteX166" fmla="*/ 240024 w 735301"/>
                  <a:gd name="connsiteY166" fmla="*/ 66092 h 87298"/>
                  <a:gd name="connsiteX167" fmla="*/ 161950 w 735301"/>
                  <a:gd name="connsiteY167" fmla="*/ 46312 h 87298"/>
                  <a:gd name="connsiteX168" fmla="*/ 174788 w 735301"/>
                  <a:gd name="connsiteY168" fmla="*/ 30336 h 87298"/>
                  <a:gd name="connsiteX169" fmla="*/ 187816 w 735301"/>
                  <a:gd name="connsiteY169" fmla="*/ 46312 h 87298"/>
                  <a:gd name="connsiteX170" fmla="*/ 175073 w 735301"/>
                  <a:gd name="connsiteY170" fmla="*/ 62384 h 87298"/>
                  <a:gd name="connsiteX171" fmla="*/ 161950 w 735301"/>
                  <a:gd name="connsiteY171" fmla="*/ 46312 h 87298"/>
                  <a:gd name="connsiteX172" fmla="*/ 197897 w 735301"/>
                  <a:gd name="connsiteY172" fmla="*/ 46312 h 87298"/>
                  <a:gd name="connsiteX173" fmla="*/ 174883 w 735301"/>
                  <a:gd name="connsiteY173" fmla="*/ 21777 h 87298"/>
                  <a:gd name="connsiteX174" fmla="*/ 151965 w 735301"/>
                  <a:gd name="connsiteY174" fmla="*/ 46312 h 87298"/>
                  <a:gd name="connsiteX175" fmla="*/ 174978 w 735301"/>
                  <a:gd name="connsiteY175" fmla="*/ 70942 h 87298"/>
                  <a:gd name="connsiteX176" fmla="*/ 197897 w 735301"/>
                  <a:gd name="connsiteY176" fmla="*/ 46312 h 87298"/>
                  <a:gd name="connsiteX177" fmla="*/ 114592 w 735301"/>
                  <a:gd name="connsiteY177" fmla="*/ 37183 h 87298"/>
                  <a:gd name="connsiteX178" fmla="*/ 122770 w 735301"/>
                  <a:gd name="connsiteY178" fmla="*/ 29765 h 87298"/>
                  <a:gd name="connsiteX179" fmla="*/ 131234 w 735301"/>
                  <a:gd name="connsiteY179" fmla="*/ 37183 h 87298"/>
                  <a:gd name="connsiteX180" fmla="*/ 123055 w 735301"/>
                  <a:gd name="connsiteY180" fmla="*/ 44600 h 87298"/>
                  <a:gd name="connsiteX181" fmla="*/ 114592 w 735301"/>
                  <a:gd name="connsiteY181" fmla="*/ 37183 h 87298"/>
                  <a:gd name="connsiteX182" fmla="*/ 123341 w 735301"/>
                  <a:gd name="connsiteY182" fmla="*/ 87299 h 87298"/>
                  <a:gd name="connsiteX183" fmla="*/ 146639 w 735301"/>
                  <a:gd name="connsiteY183" fmla="*/ 72369 h 87298"/>
                  <a:gd name="connsiteX184" fmla="*/ 129427 w 735301"/>
                  <a:gd name="connsiteY184" fmla="*/ 59816 h 87298"/>
                  <a:gd name="connsiteX185" fmla="*/ 119822 w 735301"/>
                  <a:gd name="connsiteY185" fmla="*/ 59150 h 87298"/>
                  <a:gd name="connsiteX186" fmla="*/ 113355 w 735301"/>
                  <a:gd name="connsiteY186" fmla="*/ 55156 h 87298"/>
                  <a:gd name="connsiteX187" fmla="*/ 115923 w 735301"/>
                  <a:gd name="connsiteY187" fmla="*/ 51828 h 87298"/>
                  <a:gd name="connsiteX188" fmla="*/ 122960 w 735301"/>
                  <a:gd name="connsiteY188" fmla="*/ 52779 h 87298"/>
                  <a:gd name="connsiteX189" fmla="*/ 141124 w 735301"/>
                  <a:gd name="connsiteY189" fmla="*/ 37373 h 87298"/>
                  <a:gd name="connsiteX190" fmla="*/ 138271 w 735301"/>
                  <a:gd name="connsiteY190" fmla="*/ 29765 h 87298"/>
                  <a:gd name="connsiteX191" fmla="*/ 146354 w 735301"/>
                  <a:gd name="connsiteY191" fmla="*/ 29765 h 87298"/>
                  <a:gd name="connsiteX192" fmla="*/ 146354 w 735301"/>
                  <a:gd name="connsiteY192" fmla="*/ 21777 h 87298"/>
                  <a:gd name="connsiteX193" fmla="*/ 122960 w 735301"/>
                  <a:gd name="connsiteY193" fmla="*/ 21777 h 87298"/>
                  <a:gd name="connsiteX194" fmla="*/ 104797 w 735301"/>
                  <a:gd name="connsiteY194" fmla="*/ 37563 h 87298"/>
                  <a:gd name="connsiteX195" fmla="*/ 110978 w 735301"/>
                  <a:gd name="connsiteY195" fmla="*/ 49641 h 87298"/>
                  <a:gd name="connsiteX196" fmla="*/ 104702 w 735301"/>
                  <a:gd name="connsiteY196" fmla="*/ 57914 h 87298"/>
                  <a:gd name="connsiteX197" fmla="*/ 118776 w 735301"/>
                  <a:gd name="connsiteY197" fmla="*/ 67994 h 87298"/>
                  <a:gd name="connsiteX198" fmla="*/ 127810 w 735301"/>
                  <a:gd name="connsiteY198" fmla="*/ 68565 h 87298"/>
                  <a:gd name="connsiteX199" fmla="*/ 136654 w 735301"/>
                  <a:gd name="connsiteY199" fmla="*/ 73320 h 87298"/>
                  <a:gd name="connsiteX200" fmla="*/ 123531 w 735301"/>
                  <a:gd name="connsiteY200" fmla="*/ 79121 h 87298"/>
                  <a:gd name="connsiteX201" fmla="*/ 111454 w 735301"/>
                  <a:gd name="connsiteY201" fmla="*/ 74080 h 87298"/>
                  <a:gd name="connsiteX202" fmla="*/ 113165 w 735301"/>
                  <a:gd name="connsiteY202" fmla="*/ 70752 h 87298"/>
                  <a:gd name="connsiteX203" fmla="*/ 105367 w 735301"/>
                  <a:gd name="connsiteY203" fmla="*/ 70752 h 87298"/>
                  <a:gd name="connsiteX204" fmla="*/ 101754 w 735301"/>
                  <a:gd name="connsiteY204" fmla="*/ 76363 h 87298"/>
                  <a:gd name="connsiteX205" fmla="*/ 123341 w 735301"/>
                  <a:gd name="connsiteY205" fmla="*/ 87299 h 87298"/>
                  <a:gd name="connsiteX206" fmla="*/ 49641 w 735301"/>
                  <a:gd name="connsiteY206" fmla="*/ 26057 h 87298"/>
                  <a:gd name="connsiteX207" fmla="*/ 49641 w 735301"/>
                  <a:gd name="connsiteY207" fmla="*/ 31002 h 87298"/>
                  <a:gd name="connsiteX208" fmla="*/ 56107 w 735301"/>
                  <a:gd name="connsiteY208" fmla="*/ 31002 h 87298"/>
                  <a:gd name="connsiteX209" fmla="*/ 56107 w 735301"/>
                  <a:gd name="connsiteY209" fmla="*/ 55061 h 87298"/>
                  <a:gd name="connsiteX210" fmla="*/ 71513 w 735301"/>
                  <a:gd name="connsiteY210" fmla="*/ 70942 h 87298"/>
                  <a:gd name="connsiteX211" fmla="*/ 80452 w 735301"/>
                  <a:gd name="connsiteY211" fmla="*/ 68565 h 87298"/>
                  <a:gd name="connsiteX212" fmla="*/ 80452 w 735301"/>
                  <a:gd name="connsiteY212" fmla="*/ 60862 h 87298"/>
                  <a:gd name="connsiteX213" fmla="*/ 73795 w 735301"/>
                  <a:gd name="connsiteY213" fmla="*/ 62098 h 87298"/>
                  <a:gd name="connsiteX214" fmla="*/ 65902 w 735301"/>
                  <a:gd name="connsiteY214" fmla="*/ 54300 h 87298"/>
                  <a:gd name="connsiteX215" fmla="*/ 65902 w 735301"/>
                  <a:gd name="connsiteY215" fmla="*/ 31002 h 87298"/>
                  <a:gd name="connsiteX216" fmla="*/ 78740 w 735301"/>
                  <a:gd name="connsiteY216" fmla="*/ 31002 h 87298"/>
                  <a:gd name="connsiteX217" fmla="*/ 78740 w 735301"/>
                  <a:gd name="connsiteY217" fmla="*/ 22348 h 87298"/>
                  <a:gd name="connsiteX218" fmla="*/ 65902 w 735301"/>
                  <a:gd name="connsiteY218" fmla="*/ 22348 h 87298"/>
                  <a:gd name="connsiteX219" fmla="*/ 65902 w 735301"/>
                  <a:gd name="connsiteY219" fmla="*/ 13599 h 87298"/>
                  <a:gd name="connsiteX220" fmla="*/ 60387 w 735301"/>
                  <a:gd name="connsiteY220" fmla="*/ 13599 h 87298"/>
                  <a:gd name="connsiteX221" fmla="*/ 60196 w 735301"/>
                  <a:gd name="connsiteY221" fmla="*/ 14265 h 87298"/>
                  <a:gd name="connsiteX222" fmla="*/ 49641 w 735301"/>
                  <a:gd name="connsiteY222" fmla="*/ 26057 h 87298"/>
                  <a:gd name="connsiteX223" fmla="*/ 10270 w 735301"/>
                  <a:gd name="connsiteY223" fmla="*/ 42128 h 87298"/>
                  <a:gd name="connsiteX224" fmla="*/ 22728 w 735301"/>
                  <a:gd name="connsiteY224" fmla="*/ 30241 h 87298"/>
                  <a:gd name="connsiteX225" fmla="*/ 33569 w 735301"/>
                  <a:gd name="connsiteY225" fmla="*/ 42128 h 87298"/>
                  <a:gd name="connsiteX226" fmla="*/ 10270 w 735301"/>
                  <a:gd name="connsiteY226" fmla="*/ 42128 h 87298"/>
                  <a:gd name="connsiteX227" fmla="*/ 25201 w 735301"/>
                  <a:gd name="connsiteY227" fmla="*/ 70942 h 87298"/>
                  <a:gd name="connsiteX228" fmla="*/ 41938 w 735301"/>
                  <a:gd name="connsiteY228" fmla="*/ 65807 h 87298"/>
                  <a:gd name="connsiteX229" fmla="*/ 41938 w 735301"/>
                  <a:gd name="connsiteY229" fmla="*/ 56488 h 87298"/>
                  <a:gd name="connsiteX230" fmla="*/ 26057 w 735301"/>
                  <a:gd name="connsiteY230" fmla="*/ 62384 h 87298"/>
                  <a:gd name="connsiteX231" fmla="*/ 10080 w 735301"/>
                  <a:gd name="connsiteY231" fmla="*/ 50306 h 87298"/>
                  <a:gd name="connsiteX232" fmla="*/ 43745 w 735301"/>
                  <a:gd name="connsiteY232" fmla="*/ 50306 h 87298"/>
                  <a:gd name="connsiteX233" fmla="*/ 22443 w 735301"/>
                  <a:gd name="connsiteY233" fmla="*/ 21777 h 87298"/>
                  <a:gd name="connsiteX234" fmla="*/ 0 w 735301"/>
                  <a:gd name="connsiteY234" fmla="*/ 46502 h 87298"/>
                  <a:gd name="connsiteX235" fmla="*/ 25201 w 735301"/>
                  <a:gd name="connsiteY235" fmla="*/ 70942 h 872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</a:cxnLst>
                <a:rect l="l" t="t" r="r" b="b"/>
                <a:pathLst>
                  <a:path w="735301" h="87298">
                    <a:moveTo>
                      <a:pt x="701625" y="42128"/>
                    </a:moveTo>
                    <a:cubicBezTo>
                      <a:pt x="702766" y="34710"/>
                      <a:pt x="707331" y="30241"/>
                      <a:pt x="714082" y="30241"/>
                    </a:cubicBezTo>
                    <a:cubicBezTo>
                      <a:pt x="720169" y="30241"/>
                      <a:pt x="724163" y="34901"/>
                      <a:pt x="724923" y="42128"/>
                    </a:cubicBezTo>
                    <a:lnTo>
                      <a:pt x="701625" y="42128"/>
                    </a:lnTo>
                    <a:close/>
                    <a:moveTo>
                      <a:pt x="716650" y="70942"/>
                    </a:moveTo>
                    <a:cubicBezTo>
                      <a:pt x="722926" y="70942"/>
                      <a:pt x="729869" y="68755"/>
                      <a:pt x="733387" y="65807"/>
                    </a:cubicBezTo>
                    <a:lnTo>
                      <a:pt x="733387" y="56488"/>
                    </a:lnTo>
                    <a:cubicBezTo>
                      <a:pt x="729393" y="60006"/>
                      <a:pt x="723307" y="62384"/>
                      <a:pt x="717506" y="62384"/>
                    </a:cubicBezTo>
                    <a:cubicBezTo>
                      <a:pt x="708091" y="62384"/>
                      <a:pt x="702766" y="58389"/>
                      <a:pt x="701530" y="50306"/>
                    </a:cubicBezTo>
                    <a:lnTo>
                      <a:pt x="735194" y="50306"/>
                    </a:lnTo>
                    <a:cubicBezTo>
                      <a:pt x="736335" y="32523"/>
                      <a:pt x="728347" y="21777"/>
                      <a:pt x="713892" y="21777"/>
                    </a:cubicBezTo>
                    <a:cubicBezTo>
                      <a:pt x="700103" y="21777"/>
                      <a:pt x="691354" y="31382"/>
                      <a:pt x="691354" y="46502"/>
                    </a:cubicBezTo>
                    <a:cubicBezTo>
                      <a:pt x="691354" y="62193"/>
                      <a:pt x="700484" y="70942"/>
                      <a:pt x="716650" y="70942"/>
                    </a:cubicBezTo>
                    <a:moveTo>
                      <a:pt x="659402" y="70086"/>
                    </a:moveTo>
                    <a:lnTo>
                      <a:pt x="670338" y="70086"/>
                    </a:lnTo>
                    <a:cubicBezTo>
                      <a:pt x="676900" y="55917"/>
                      <a:pt x="682796" y="40131"/>
                      <a:pt x="688121" y="22348"/>
                    </a:cubicBezTo>
                    <a:lnTo>
                      <a:pt x="677946" y="22348"/>
                    </a:lnTo>
                    <a:cubicBezTo>
                      <a:pt x="673952" y="37373"/>
                      <a:pt x="669577" y="49926"/>
                      <a:pt x="665298" y="60196"/>
                    </a:cubicBezTo>
                    <a:cubicBezTo>
                      <a:pt x="660923" y="49736"/>
                      <a:pt x="656263" y="35471"/>
                      <a:pt x="653411" y="22348"/>
                    </a:cubicBezTo>
                    <a:lnTo>
                      <a:pt x="642665" y="22348"/>
                    </a:lnTo>
                    <a:cubicBezTo>
                      <a:pt x="646564" y="37753"/>
                      <a:pt x="652650" y="55156"/>
                      <a:pt x="659402" y="70086"/>
                    </a:cubicBezTo>
                    <a:moveTo>
                      <a:pt x="604531" y="42128"/>
                    </a:moveTo>
                    <a:cubicBezTo>
                      <a:pt x="605672" y="34710"/>
                      <a:pt x="610237" y="30241"/>
                      <a:pt x="616988" y="30241"/>
                    </a:cubicBezTo>
                    <a:cubicBezTo>
                      <a:pt x="623075" y="30241"/>
                      <a:pt x="627069" y="34901"/>
                      <a:pt x="627830" y="42128"/>
                    </a:cubicBezTo>
                    <a:lnTo>
                      <a:pt x="604531" y="42128"/>
                    </a:lnTo>
                    <a:close/>
                    <a:moveTo>
                      <a:pt x="619556" y="70942"/>
                    </a:moveTo>
                    <a:cubicBezTo>
                      <a:pt x="625833" y="70942"/>
                      <a:pt x="632775" y="68755"/>
                      <a:pt x="636293" y="65807"/>
                    </a:cubicBezTo>
                    <a:lnTo>
                      <a:pt x="636293" y="56488"/>
                    </a:lnTo>
                    <a:cubicBezTo>
                      <a:pt x="632299" y="60006"/>
                      <a:pt x="626213" y="62384"/>
                      <a:pt x="620412" y="62384"/>
                    </a:cubicBezTo>
                    <a:cubicBezTo>
                      <a:pt x="610997" y="62384"/>
                      <a:pt x="605672" y="58389"/>
                      <a:pt x="604436" y="50306"/>
                    </a:cubicBezTo>
                    <a:lnTo>
                      <a:pt x="638100" y="50306"/>
                    </a:lnTo>
                    <a:cubicBezTo>
                      <a:pt x="639241" y="32523"/>
                      <a:pt x="631253" y="21777"/>
                      <a:pt x="616798" y="21777"/>
                    </a:cubicBezTo>
                    <a:cubicBezTo>
                      <a:pt x="603009" y="21777"/>
                      <a:pt x="594260" y="31382"/>
                      <a:pt x="594260" y="46502"/>
                    </a:cubicBezTo>
                    <a:cubicBezTo>
                      <a:pt x="594355" y="62193"/>
                      <a:pt x="603390" y="70942"/>
                      <a:pt x="619556" y="70942"/>
                    </a:cubicBezTo>
                    <a:moveTo>
                      <a:pt x="582278" y="59340"/>
                    </a:moveTo>
                    <a:lnTo>
                      <a:pt x="582278" y="6657"/>
                    </a:lnTo>
                    <a:lnTo>
                      <a:pt x="572388" y="6657"/>
                    </a:lnTo>
                    <a:lnTo>
                      <a:pt x="572388" y="60101"/>
                    </a:lnTo>
                    <a:cubicBezTo>
                      <a:pt x="572388" y="66948"/>
                      <a:pt x="576002" y="70942"/>
                      <a:pt x="582183" y="70942"/>
                    </a:cubicBezTo>
                    <a:cubicBezTo>
                      <a:pt x="584085" y="70942"/>
                      <a:pt x="585987" y="70372"/>
                      <a:pt x="587223" y="69706"/>
                    </a:cubicBezTo>
                    <a:lnTo>
                      <a:pt x="587223" y="62288"/>
                    </a:lnTo>
                    <a:cubicBezTo>
                      <a:pt x="586558" y="62574"/>
                      <a:pt x="585892" y="62669"/>
                      <a:pt x="585131" y="62669"/>
                    </a:cubicBezTo>
                    <a:cubicBezTo>
                      <a:pt x="583134" y="62574"/>
                      <a:pt x="582278" y="61528"/>
                      <a:pt x="582278" y="59340"/>
                    </a:cubicBezTo>
                    <a:moveTo>
                      <a:pt x="520941" y="8464"/>
                    </a:moveTo>
                    <a:cubicBezTo>
                      <a:pt x="520941" y="6371"/>
                      <a:pt x="522652" y="4660"/>
                      <a:pt x="524840" y="4660"/>
                    </a:cubicBezTo>
                    <a:cubicBezTo>
                      <a:pt x="526932" y="4660"/>
                      <a:pt x="528548" y="6371"/>
                      <a:pt x="528548" y="8464"/>
                    </a:cubicBezTo>
                    <a:cubicBezTo>
                      <a:pt x="528548" y="10746"/>
                      <a:pt x="526932" y="12363"/>
                      <a:pt x="524840" y="12363"/>
                    </a:cubicBezTo>
                    <a:cubicBezTo>
                      <a:pt x="522652" y="12363"/>
                      <a:pt x="520941" y="10651"/>
                      <a:pt x="520941" y="8464"/>
                    </a:cubicBezTo>
                    <a:moveTo>
                      <a:pt x="516186" y="8559"/>
                    </a:moveTo>
                    <a:cubicBezTo>
                      <a:pt x="516186" y="13314"/>
                      <a:pt x="519990" y="17117"/>
                      <a:pt x="524745" y="17117"/>
                    </a:cubicBezTo>
                    <a:cubicBezTo>
                      <a:pt x="529499" y="17117"/>
                      <a:pt x="533303" y="13314"/>
                      <a:pt x="533303" y="8559"/>
                    </a:cubicBezTo>
                    <a:cubicBezTo>
                      <a:pt x="533303" y="3804"/>
                      <a:pt x="529499" y="0"/>
                      <a:pt x="524745" y="0"/>
                    </a:cubicBezTo>
                    <a:cubicBezTo>
                      <a:pt x="519990" y="0"/>
                      <a:pt x="516186" y="3709"/>
                      <a:pt x="516186" y="8559"/>
                    </a:cubicBezTo>
                    <a:moveTo>
                      <a:pt x="504964" y="56963"/>
                    </a:moveTo>
                    <a:cubicBezTo>
                      <a:pt x="504964" y="65141"/>
                      <a:pt x="511241" y="70942"/>
                      <a:pt x="520180" y="70942"/>
                    </a:cubicBezTo>
                    <a:cubicBezTo>
                      <a:pt x="526171" y="70942"/>
                      <a:pt x="531496" y="68565"/>
                      <a:pt x="534825" y="64856"/>
                    </a:cubicBezTo>
                    <a:cubicBezTo>
                      <a:pt x="535776" y="68755"/>
                      <a:pt x="538248" y="70847"/>
                      <a:pt x="542147" y="70847"/>
                    </a:cubicBezTo>
                    <a:cubicBezTo>
                      <a:pt x="544239" y="70847"/>
                      <a:pt x="546236" y="70181"/>
                      <a:pt x="547187" y="69231"/>
                    </a:cubicBezTo>
                    <a:lnTo>
                      <a:pt x="547187" y="62574"/>
                    </a:lnTo>
                    <a:cubicBezTo>
                      <a:pt x="546617" y="62764"/>
                      <a:pt x="546236" y="62859"/>
                      <a:pt x="545951" y="62859"/>
                    </a:cubicBezTo>
                    <a:cubicBezTo>
                      <a:pt x="544334" y="62859"/>
                      <a:pt x="543574" y="62003"/>
                      <a:pt x="543574" y="60291"/>
                    </a:cubicBezTo>
                    <a:lnTo>
                      <a:pt x="543574" y="39846"/>
                    </a:lnTo>
                    <a:cubicBezTo>
                      <a:pt x="543574" y="28054"/>
                      <a:pt x="536727" y="21682"/>
                      <a:pt x="523889" y="21682"/>
                    </a:cubicBezTo>
                    <a:cubicBezTo>
                      <a:pt x="518468" y="21682"/>
                      <a:pt x="513048" y="23109"/>
                      <a:pt x="509054" y="25581"/>
                    </a:cubicBezTo>
                    <a:lnTo>
                      <a:pt x="509054" y="34996"/>
                    </a:lnTo>
                    <a:cubicBezTo>
                      <a:pt x="513428" y="31857"/>
                      <a:pt x="517707" y="30336"/>
                      <a:pt x="522652" y="30336"/>
                    </a:cubicBezTo>
                    <a:cubicBezTo>
                      <a:pt x="529499" y="30336"/>
                      <a:pt x="533493" y="33664"/>
                      <a:pt x="533589" y="39465"/>
                    </a:cubicBezTo>
                    <a:cubicBezTo>
                      <a:pt x="513904" y="40416"/>
                      <a:pt x="504964" y="45837"/>
                      <a:pt x="504964" y="56963"/>
                    </a:cubicBezTo>
                    <a:moveTo>
                      <a:pt x="515045" y="56012"/>
                    </a:moveTo>
                    <a:cubicBezTo>
                      <a:pt x="515045" y="50211"/>
                      <a:pt x="520275" y="47644"/>
                      <a:pt x="533779" y="47168"/>
                    </a:cubicBezTo>
                    <a:lnTo>
                      <a:pt x="533779" y="57534"/>
                    </a:lnTo>
                    <a:cubicBezTo>
                      <a:pt x="530831" y="60767"/>
                      <a:pt x="527027" y="62574"/>
                      <a:pt x="522462" y="62574"/>
                    </a:cubicBezTo>
                    <a:cubicBezTo>
                      <a:pt x="517802" y="62479"/>
                      <a:pt x="515045" y="60101"/>
                      <a:pt x="515045" y="56012"/>
                    </a:cubicBezTo>
                    <a:moveTo>
                      <a:pt x="445814" y="46312"/>
                    </a:moveTo>
                    <a:cubicBezTo>
                      <a:pt x="445814" y="36612"/>
                      <a:pt x="451520" y="30241"/>
                      <a:pt x="459508" y="30241"/>
                    </a:cubicBezTo>
                    <a:cubicBezTo>
                      <a:pt x="464263" y="30241"/>
                      <a:pt x="467591" y="32143"/>
                      <a:pt x="469683" y="34330"/>
                    </a:cubicBezTo>
                    <a:lnTo>
                      <a:pt x="469683" y="58104"/>
                    </a:lnTo>
                    <a:cubicBezTo>
                      <a:pt x="467306" y="60767"/>
                      <a:pt x="463692" y="62288"/>
                      <a:pt x="459223" y="62288"/>
                    </a:cubicBezTo>
                    <a:cubicBezTo>
                      <a:pt x="451140" y="62288"/>
                      <a:pt x="445814" y="55727"/>
                      <a:pt x="445814" y="46312"/>
                    </a:cubicBezTo>
                    <a:moveTo>
                      <a:pt x="470730" y="66092"/>
                    </a:moveTo>
                    <a:lnTo>
                      <a:pt x="471205" y="70181"/>
                    </a:lnTo>
                    <a:lnTo>
                      <a:pt x="479574" y="70181"/>
                    </a:lnTo>
                    <a:lnTo>
                      <a:pt x="479574" y="6657"/>
                    </a:lnTo>
                    <a:lnTo>
                      <a:pt x="469683" y="6657"/>
                    </a:lnTo>
                    <a:lnTo>
                      <a:pt x="469683" y="25581"/>
                    </a:lnTo>
                    <a:cubicBezTo>
                      <a:pt x="466735" y="23109"/>
                      <a:pt x="463027" y="21682"/>
                      <a:pt x="457796" y="21682"/>
                    </a:cubicBezTo>
                    <a:cubicBezTo>
                      <a:pt x="444958" y="21682"/>
                      <a:pt x="435639" y="31192"/>
                      <a:pt x="435639" y="46312"/>
                    </a:cubicBezTo>
                    <a:cubicBezTo>
                      <a:pt x="435639" y="61147"/>
                      <a:pt x="444958" y="70847"/>
                      <a:pt x="457796" y="70847"/>
                    </a:cubicBezTo>
                    <a:cubicBezTo>
                      <a:pt x="463122" y="70942"/>
                      <a:pt x="467591" y="68945"/>
                      <a:pt x="470730" y="66092"/>
                    </a:cubicBezTo>
                    <a:moveTo>
                      <a:pt x="394937" y="42128"/>
                    </a:moveTo>
                    <a:cubicBezTo>
                      <a:pt x="396078" y="34710"/>
                      <a:pt x="400643" y="30241"/>
                      <a:pt x="407395" y="30241"/>
                    </a:cubicBezTo>
                    <a:cubicBezTo>
                      <a:pt x="413481" y="30241"/>
                      <a:pt x="417475" y="34901"/>
                      <a:pt x="418236" y="42128"/>
                    </a:cubicBezTo>
                    <a:lnTo>
                      <a:pt x="394937" y="42128"/>
                    </a:lnTo>
                    <a:close/>
                    <a:moveTo>
                      <a:pt x="409868" y="70942"/>
                    </a:moveTo>
                    <a:cubicBezTo>
                      <a:pt x="416144" y="70942"/>
                      <a:pt x="423086" y="68755"/>
                      <a:pt x="426605" y="65807"/>
                    </a:cubicBezTo>
                    <a:lnTo>
                      <a:pt x="426605" y="56488"/>
                    </a:lnTo>
                    <a:cubicBezTo>
                      <a:pt x="422610" y="60006"/>
                      <a:pt x="416524" y="62384"/>
                      <a:pt x="410723" y="62384"/>
                    </a:cubicBezTo>
                    <a:cubicBezTo>
                      <a:pt x="401309" y="62384"/>
                      <a:pt x="395983" y="58389"/>
                      <a:pt x="394747" y="50306"/>
                    </a:cubicBezTo>
                    <a:lnTo>
                      <a:pt x="428411" y="50306"/>
                    </a:lnTo>
                    <a:cubicBezTo>
                      <a:pt x="429553" y="32523"/>
                      <a:pt x="421564" y="21777"/>
                      <a:pt x="407110" y="21777"/>
                    </a:cubicBezTo>
                    <a:cubicBezTo>
                      <a:pt x="393321" y="21777"/>
                      <a:pt x="384572" y="31382"/>
                      <a:pt x="384572" y="46502"/>
                    </a:cubicBezTo>
                    <a:cubicBezTo>
                      <a:pt x="384667" y="62193"/>
                      <a:pt x="393701" y="70942"/>
                      <a:pt x="409868" y="70942"/>
                    </a:cubicBezTo>
                    <a:moveTo>
                      <a:pt x="349576" y="26057"/>
                    </a:moveTo>
                    <a:lnTo>
                      <a:pt x="349576" y="31002"/>
                    </a:lnTo>
                    <a:lnTo>
                      <a:pt x="356043" y="31002"/>
                    </a:lnTo>
                    <a:lnTo>
                      <a:pt x="356043" y="55061"/>
                    </a:lnTo>
                    <a:cubicBezTo>
                      <a:pt x="356043" y="65332"/>
                      <a:pt x="361368" y="70942"/>
                      <a:pt x="371448" y="70942"/>
                    </a:cubicBezTo>
                    <a:cubicBezTo>
                      <a:pt x="375062" y="70942"/>
                      <a:pt x="378866" y="69896"/>
                      <a:pt x="380387" y="68565"/>
                    </a:cubicBezTo>
                    <a:lnTo>
                      <a:pt x="380387" y="60862"/>
                    </a:lnTo>
                    <a:cubicBezTo>
                      <a:pt x="378771" y="61623"/>
                      <a:pt x="375918" y="62098"/>
                      <a:pt x="373731" y="62098"/>
                    </a:cubicBezTo>
                    <a:cubicBezTo>
                      <a:pt x="368025" y="62098"/>
                      <a:pt x="365838" y="59911"/>
                      <a:pt x="365838" y="54300"/>
                    </a:cubicBezTo>
                    <a:lnTo>
                      <a:pt x="365838" y="31002"/>
                    </a:lnTo>
                    <a:lnTo>
                      <a:pt x="378676" y="31002"/>
                    </a:lnTo>
                    <a:lnTo>
                      <a:pt x="378676" y="22348"/>
                    </a:lnTo>
                    <a:lnTo>
                      <a:pt x="365838" y="22348"/>
                    </a:lnTo>
                    <a:lnTo>
                      <a:pt x="365838" y="13599"/>
                    </a:lnTo>
                    <a:lnTo>
                      <a:pt x="360322" y="13599"/>
                    </a:lnTo>
                    <a:lnTo>
                      <a:pt x="360132" y="14265"/>
                    </a:lnTo>
                    <a:cubicBezTo>
                      <a:pt x="358230" y="20161"/>
                      <a:pt x="355092" y="23584"/>
                      <a:pt x="349576" y="26057"/>
                    </a:cubicBezTo>
                    <a:moveTo>
                      <a:pt x="328084" y="21682"/>
                    </a:moveTo>
                    <a:cubicBezTo>
                      <a:pt x="333600" y="21682"/>
                      <a:pt x="338830" y="22633"/>
                      <a:pt x="341778" y="24440"/>
                    </a:cubicBezTo>
                    <a:lnTo>
                      <a:pt x="341683" y="33950"/>
                    </a:lnTo>
                    <a:cubicBezTo>
                      <a:pt x="338164" y="31572"/>
                      <a:pt x="333410" y="30336"/>
                      <a:pt x="328655" y="30336"/>
                    </a:cubicBezTo>
                    <a:cubicBezTo>
                      <a:pt x="323424" y="30336"/>
                      <a:pt x="320572" y="31857"/>
                      <a:pt x="320572" y="34901"/>
                    </a:cubicBezTo>
                    <a:cubicBezTo>
                      <a:pt x="320476" y="37658"/>
                      <a:pt x="322854" y="39275"/>
                      <a:pt x="329511" y="41177"/>
                    </a:cubicBezTo>
                    <a:cubicBezTo>
                      <a:pt x="341112" y="44505"/>
                      <a:pt x="345107" y="48309"/>
                      <a:pt x="345107" y="56297"/>
                    </a:cubicBezTo>
                    <a:cubicBezTo>
                      <a:pt x="345107" y="65046"/>
                      <a:pt x="337404" y="70942"/>
                      <a:pt x="325897" y="70942"/>
                    </a:cubicBezTo>
                    <a:cubicBezTo>
                      <a:pt x="319335" y="70942"/>
                      <a:pt x="314105" y="69896"/>
                      <a:pt x="310111" y="67804"/>
                    </a:cubicBezTo>
                    <a:lnTo>
                      <a:pt x="310111" y="57534"/>
                    </a:lnTo>
                    <a:cubicBezTo>
                      <a:pt x="314580" y="60482"/>
                      <a:pt x="320381" y="62384"/>
                      <a:pt x="325517" y="62384"/>
                    </a:cubicBezTo>
                    <a:cubicBezTo>
                      <a:pt x="331222" y="62384"/>
                      <a:pt x="334931" y="60291"/>
                      <a:pt x="334931" y="57058"/>
                    </a:cubicBezTo>
                    <a:cubicBezTo>
                      <a:pt x="334931" y="53349"/>
                      <a:pt x="331508" y="52208"/>
                      <a:pt x="323995" y="49926"/>
                    </a:cubicBezTo>
                    <a:cubicBezTo>
                      <a:pt x="314676" y="47073"/>
                      <a:pt x="310586" y="42889"/>
                      <a:pt x="310586" y="35852"/>
                    </a:cubicBezTo>
                    <a:cubicBezTo>
                      <a:pt x="310586" y="27008"/>
                      <a:pt x="317243" y="21682"/>
                      <a:pt x="328084" y="21682"/>
                    </a:cubicBezTo>
                    <a:moveTo>
                      <a:pt x="256191" y="26057"/>
                    </a:moveTo>
                    <a:lnTo>
                      <a:pt x="256191" y="31002"/>
                    </a:lnTo>
                    <a:lnTo>
                      <a:pt x="262658" y="31002"/>
                    </a:lnTo>
                    <a:lnTo>
                      <a:pt x="262658" y="55061"/>
                    </a:lnTo>
                    <a:cubicBezTo>
                      <a:pt x="262658" y="65332"/>
                      <a:pt x="267983" y="70942"/>
                      <a:pt x="278063" y="70942"/>
                    </a:cubicBezTo>
                    <a:cubicBezTo>
                      <a:pt x="281677" y="70942"/>
                      <a:pt x="285481" y="69896"/>
                      <a:pt x="287002" y="68565"/>
                    </a:cubicBezTo>
                    <a:lnTo>
                      <a:pt x="287002" y="60862"/>
                    </a:lnTo>
                    <a:cubicBezTo>
                      <a:pt x="285386" y="61623"/>
                      <a:pt x="282533" y="62098"/>
                      <a:pt x="280346" y="62098"/>
                    </a:cubicBezTo>
                    <a:cubicBezTo>
                      <a:pt x="274640" y="62098"/>
                      <a:pt x="272453" y="59911"/>
                      <a:pt x="272453" y="54300"/>
                    </a:cubicBezTo>
                    <a:lnTo>
                      <a:pt x="272453" y="31002"/>
                    </a:lnTo>
                    <a:lnTo>
                      <a:pt x="285291" y="31002"/>
                    </a:lnTo>
                    <a:lnTo>
                      <a:pt x="285291" y="22348"/>
                    </a:lnTo>
                    <a:lnTo>
                      <a:pt x="272453" y="22348"/>
                    </a:lnTo>
                    <a:lnTo>
                      <a:pt x="272453" y="13599"/>
                    </a:lnTo>
                    <a:lnTo>
                      <a:pt x="266937" y="13599"/>
                    </a:lnTo>
                    <a:lnTo>
                      <a:pt x="266747" y="14265"/>
                    </a:lnTo>
                    <a:cubicBezTo>
                      <a:pt x="264940" y="20161"/>
                      <a:pt x="261707" y="23584"/>
                      <a:pt x="256191" y="26057"/>
                    </a:cubicBezTo>
                    <a:moveTo>
                      <a:pt x="215109" y="46312"/>
                    </a:moveTo>
                    <a:cubicBezTo>
                      <a:pt x="215109" y="36612"/>
                      <a:pt x="220815" y="30241"/>
                      <a:pt x="228803" y="30241"/>
                    </a:cubicBezTo>
                    <a:cubicBezTo>
                      <a:pt x="233558" y="30241"/>
                      <a:pt x="236886" y="32143"/>
                      <a:pt x="238978" y="34330"/>
                    </a:cubicBezTo>
                    <a:lnTo>
                      <a:pt x="238978" y="58104"/>
                    </a:lnTo>
                    <a:cubicBezTo>
                      <a:pt x="236601" y="60767"/>
                      <a:pt x="232987" y="62288"/>
                      <a:pt x="228518" y="62288"/>
                    </a:cubicBezTo>
                    <a:cubicBezTo>
                      <a:pt x="220435" y="62288"/>
                      <a:pt x="215109" y="55727"/>
                      <a:pt x="215109" y="46312"/>
                    </a:cubicBezTo>
                    <a:moveTo>
                      <a:pt x="240024" y="66092"/>
                    </a:moveTo>
                    <a:lnTo>
                      <a:pt x="240500" y="70181"/>
                    </a:lnTo>
                    <a:lnTo>
                      <a:pt x="248868" y="70181"/>
                    </a:lnTo>
                    <a:lnTo>
                      <a:pt x="248868" y="6657"/>
                    </a:lnTo>
                    <a:lnTo>
                      <a:pt x="238978" y="6657"/>
                    </a:lnTo>
                    <a:lnTo>
                      <a:pt x="238978" y="25581"/>
                    </a:lnTo>
                    <a:cubicBezTo>
                      <a:pt x="236030" y="23109"/>
                      <a:pt x="232322" y="21682"/>
                      <a:pt x="227091" y="21682"/>
                    </a:cubicBezTo>
                    <a:cubicBezTo>
                      <a:pt x="214253" y="21682"/>
                      <a:pt x="204934" y="31192"/>
                      <a:pt x="204934" y="46312"/>
                    </a:cubicBezTo>
                    <a:cubicBezTo>
                      <a:pt x="204934" y="61147"/>
                      <a:pt x="214253" y="70847"/>
                      <a:pt x="227091" y="70847"/>
                    </a:cubicBezTo>
                    <a:cubicBezTo>
                      <a:pt x="232417" y="70942"/>
                      <a:pt x="236886" y="68945"/>
                      <a:pt x="240024" y="66092"/>
                    </a:cubicBezTo>
                    <a:moveTo>
                      <a:pt x="161950" y="46312"/>
                    </a:moveTo>
                    <a:cubicBezTo>
                      <a:pt x="161950" y="36422"/>
                      <a:pt x="166895" y="30336"/>
                      <a:pt x="174788" y="30336"/>
                    </a:cubicBezTo>
                    <a:cubicBezTo>
                      <a:pt x="182776" y="30336"/>
                      <a:pt x="187816" y="36422"/>
                      <a:pt x="187816" y="46312"/>
                    </a:cubicBezTo>
                    <a:cubicBezTo>
                      <a:pt x="187816" y="56202"/>
                      <a:pt x="182776" y="62384"/>
                      <a:pt x="175073" y="62384"/>
                    </a:cubicBezTo>
                    <a:cubicBezTo>
                      <a:pt x="166895" y="62288"/>
                      <a:pt x="161950" y="56202"/>
                      <a:pt x="161950" y="46312"/>
                    </a:cubicBezTo>
                    <a:moveTo>
                      <a:pt x="197897" y="46312"/>
                    </a:moveTo>
                    <a:cubicBezTo>
                      <a:pt x="197897" y="32048"/>
                      <a:pt x="189908" y="21777"/>
                      <a:pt x="174883" y="21777"/>
                    </a:cubicBezTo>
                    <a:cubicBezTo>
                      <a:pt x="159953" y="21777"/>
                      <a:pt x="151965" y="32238"/>
                      <a:pt x="151965" y="46312"/>
                    </a:cubicBezTo>
                    <a:cubicBezTo>
                      <a:pt x="151965" y="60577"/>
                      <a:pt x="159858" y="70942"/>
                      <a:pt x="174978" y="70942"/>
                    </a:cubicBezTo>
                    <a:cubicBezTo>
                      <a:pt x="189813" y="70942"/>
                      <a:pt x="197897" y="60387"/>
                      <a:pt x="197897" y="46312"/>
                    </a:cubicBezTo>
                    <a:moveTo>
                      <a:pt x="114592" y="37183"/>
                    </a:moveTo>
                    <a:cubicBezTo>
                      <a:pt x="114592" y="32618"/>
                      <a:pt x="117920" y="29765"/>
                      <a:pt x="122770" y="29765"/>
                    </a:cubicBezTo>
                    <a:cubicBezTo>
                      <a:pt x="127810" y="29765"/>
                      <a:pt x="131234" y="32713"/>
                      <a:pt x="131234" y="37183"/>
                    </a:cubicBezTo>
                    <a:cubicBezTo>
                      <a:pt x="131234" y="41652"/>
                      <a:pt x="128000" y="44600"/>
                      <a:pt x="123055" y="44600"/>
                    </a:cubicBezTo>
                    <a:cubicBezTo>
                      <a:pt x="117825" y="44600"/>
                      <a:pt x="114592" y="41748"/>
                      <a:pt x="114592" y="37183"/>
                    </a:cubicBezTo>
                    <a:moveTo>
                      <a:pt x="123341" y="87299"/>
                    </a:moveTo>
                    <a:cubicBezTo>
                      <a:pt x="137130" y="87299"/>
                      <a:pt x="146639" y="81213"/>
                      <a:pt x="146639" y="72369"/>
                    </a:cubicBezTo>
                    <a:cubicBezTo>
                      <a:pt x="146639" y="65141"/>
                      <a:pt x="141409" y="60577"/>
                      <a:pt x="129427" y="59816"/>
                    </a:cubicBezTo>
                    <a:lnTo>
                      <a:pt x="119822" y="59150"/>
                    </a:lnTo>
                    <a:cubicBezTo>
                      <a:pt x="115257" y="58865"/>
                      <a:pt x="113355" y="57534"/>
                      <a:pt x="113355" y="55156"/>
                    </a:cubicBezTo>
                    <a:cubicBezTo>
                      <a:pt x="113355" y="53730"/>
                      <a:pt x="114211" y="52493"/>
                      <a:pt x="115923" y="51828"/>
                    </a:cubicBezTo>
                    <a:cubicBezTo>
                      <a:pt x="118015" y="52398"/>
                      <a:pt x="120393" y="52779"/>
                      <a:pt x="122960" y="52779"/>
                    </a:cubicBezTo>
                    <a:cubicBezTo>
                      <a:pt x="133896" y="52779"/>
                      <a:pt x="141124" y="46597"/>
                      <a:pt x="141124" y="37373"/>
                    </a:cubicBezTo>
                    <a:cubicBezTo>
                      <a:pt x="141124" y="34425"/>
                      <a:pt x="140078" y="31762"/>
                      <a:pt x="138271" y="29765"/>
                    </a:cubicBezTo>
                    <a:cubicBezTo>
                      <a:pt x="141409" y="30241"/>
                      <a:pt x="143977" y="30241"/>
                      <a:pt x="146354" y="29765"/>
                    </a:cubicBezTo>
                    <a:lnTo>
                      <a:pt x="146354" y="21777"/>
                    </a:lnTo>
                    <a:cubicBezTo>
                      <a:pt x="138366" y="23109"/>
                      <a:pt x="130378" y="21777"/>
                      <a:pt x="122960" y="21777"/>
                    </a:cubicBezTo>
                    <a:cubicBezTo>
                      <a:pt x="111834" y="21777"/>
                      <a:pt x="104797" y="27958"/>
                      <a:pt x="104797" y="37563"/>
                    </a:cubicBezTo>
                    <a:cubicBezTo>
                      <a:pt x="104797" y="42794"/>
                      <a:pt x="107079" y="46883"/>
                      <a:pt x="110978" y="49641"/>
                    </a:cubicBezTo>
                    <a:cubicBezTo>
                      <a:pt x="106889" y="51352"/>
                      <a:pt x="104702" y="54300"/>
                      <a:pt x="104702" y="57914"/>
                    </a:cubicBezTo>
                    <a:cubicBezTo>
                      <a:pt x="104702" y="63905"/>
                      <a:pt x="109552" y="67424"/>
                      <a:pt x="118776" y="67994"/>
                    </a:cubicBezTo>
                    <a:lnTo>
                      <a:pt x="127810" y="68565"/>
                    </a:lnTo>
                    <a:cubicBezTo>
                      <a:pt x="134562" y="69040"/>
                      <a:pt x="136654" y="70467"/>
                      <a:pt x="136654" y="73320"/>
                    </a:cubicBezTo>
                    <a:cubicBezTo>
                      <a:pt x="136654" y="76743"/>
                      <a:pt x="131234" y="79121"/>
                      <a:pt x="123531" y="79121"/>
                    </a:cubicBezTo>
                    <a:cubicBezTo>
                      <a:pt x="115733" y="79121"/>
                      <a:pt x="111454" y="77409"/>
                      <a:pt x="111454" y="74080"/>
                    </a:cubicBezTo>
                    <a:cubicBezTo>
                      <a:pt x="111454" y="72939"/>
                      <a:pt x="112119" y="71703"/>
                      <a:pt x="113165" y="70752"/>
                    </a:cubicBezTo>
                    <a:lnTo>
                      <a:pt x="105367" y="70752"/>
                    </a:lnTo>
                    <a:cubicBezTo>
                      <a:pt x="103180" y="71798"/>
                      <a:pt x="101754" y="73985"/>
                      <a:pt x="101754" y="76363"/>
                    </a:cubicBezTo>
                    <a:cubicBezTo>
                      <a:pt x="101754" y="82734"/>
                      <a:pt x="110122" y="87299"/>
                      <a:pt x="123341" y="87299"/>
                    </a:cubicBezTo>
                    <a:moveTo>
                      <a:pt x="49641" y="26057"/>
                    </a:moveTo>
                    <a:lnTo>
                      <a:pt x="49641" y="31002"/>
                    </a:lnTo>
                    <a:lnTo>
                      <a:pt x="56107" y="31002"/>
                    </a:lnTo>
                    <a:lnTo>
                      <a:pt x="56107" y="55061"/>
                    </a:lnTo>
                    <a:cubicBezTo>
                      <a:pt x="56107" y="65332"/>
                      <a:pt x="61433" y="70942"/>
                      <a:pt x="71513" y="70942"/>
                    </a:cubicBezTo>
                    <a:cubicBezTo>
                      <a:pt x="75127" y="70942"/>
                      <a:pt x="78930" y="69896"/>
                      <a:pt x="80452" y="68565"/>
                    </a:cubicBezTo>
                    <a:lnTo>
                      <a:pt x="80452" y="60862"/>
                    </a:lnTo>
                    <a:cubicBezTo>
                      <a:pt x="78835" y="61623"/>
                      <a:pt x="75982" y="62098"/>
                      <a:pt x="73795" y="62098"/>
                    </a:cubicBezTo>
                    <a:cubicBezTo>
                      <a:pt x="68089" y="62098"/>
                      <a:pt x="65902" y="59911"/>
                      <a:pt x="65902" y="54300"/>
                    </a:cubicBezTo>
                    <a:lnTo>
                      <a:pt x="65902" y="31002"/>
                    </a:lnTo>
                    <a:lnTo>
                      <a:pt x="78740" y="31002"/>
                    </a:lnTo>
                    <a:lnTo>
                      <a:pt x="78740" y="22348"/>
                    </a:lnTo>
                    <a:lnTo>
                      <a:pt x="65902" y="22348"/>
                    </a:lnTo>
                    <a:lnTo>
                      <a:pt x="65902" y="13599"/>
                    </a:lnTo>
                    <a:lnTo>
                      <a:pt x="60387" y="13599"/>
                    </a:lnTo>
                    <a:lnTo>
                      <a:pt x="60196" y="14265"/>
                    </a:lnTo>
                    <a:cubicBezTo>
                      <a:pt x="58294" y="20161"/>
                      <a:pt x="55156" y="23584"/>
                      <a:pt x="49641" y="26057"/>
                    </a:cubicBezTo>
                    <a:moveTo>
                      <a:pt x="10270" y="42128"/>
                    </a:moveTo>
                    <a:cubicBezTo>
                      <a:pt x="11412" y="34710"/>
                      <a:pt x="15976" y="30241"/>
                      <a:pt x="22728" y="30241"/>
                    </a:cubicBezTo>
                    <a:cubicBezTo>
                      <a:pt x="28814" y="30241"/>
                      <a:pt x="32808" y="34901"/>
                      <a:pt x="33569" y="42128"/>
                    </a:cubicBezTo>
                    <a:lnTo>
                      <a:pt x="10270" y="42128"/>
                    </a:lnTo>
                    <a:close/>
                    <a:moveTo>
                      <a:pt x="25201" y="70942"/>
                    </a:moveTo>
                    <a:cubicBezTo>
                      <a:pt x="31477" y="70942"/>
                      <a:pt x="38419" y="68755"/>
                      <a:pt x="41938" y="65807"/>
                    </a:cubicBezTo>
                    <a:lnTo>
                      <a:pt x="41938" y="56488"/>
                    </a:lnTo>
                    <a:cubicBezTo>
                      <a:pt x="37944" y="60006"/>
                      <a:pt x="31857" y="62384"/>
                      <a:pt x="26057" y="62384"/>
                    </a:cubicBezTo>
                    <a:cubicBezTo>
                      <a:pt x="16642" y="62384"/>
                      <a:pt x="11317" y="58389"/>
                      <a:pt x="10080" y="50306"/>
                    </a:cubicBezTo>
                    <a:lnTo>
                      <a:pt x="43745" y="50306"/>
                    </a:lnTo>
                    <a:cubicBezTo>
                      <a:pt x="44886" y="32523"/>
                      <a:pt x="36898" y="21777"/>
                      <a:pt x="22443" y="21777"/>
                    </a:cubicBezTo>
                    <a:cubicBezTo>
                      <a:pt x="8654" y="21777"/>
                      <a:pt x="0" y="31382"/>
                      <a:pt x="0" y="46502"/>
                    </a:cubicBezTo>
                    <a:cubicBezTo>
                      <a:pt x="0" y="62193"/>
                      <a:pt x="9034" y="70942"/>
                      <a:pt x="25201" y="70942"/>
                    </a:cubicBezTo>
                  </a:path>
                </a:pathLst>
              </a:custGeom>
              <a:solidFill>
                <a:srgbClr val="000000"/>
              </a:solidFill>
              <a:ln w="94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/>
              </a:p>
            </p:txBody>
          </p:sp>
        </p:grpSp>
        <p:sp>
          <p:nvSpPr>
            <p:cNvPr id="54" name="Frihåndsform: figur 53">
              <a:extLst>
                <a:ext uri="{FF2B5EF4-FFF2-40B4-BE49-F238E27FC236}">
                  <a16:creationId xmlns:a16="http://schemas.microsoft.com/office/drawing/2014/main" id="{0622F4D8-C770-41CD-9BB3-4EA9BBAC0CA1}"/>
                </a:ext>
              </a:extLst>
            </p:cNvPr>
            <p:cNvSpPr/>
            <p:nvPr/>
          </p:nvSpPr>
          <p:spPr>
            <a:xfrm>
              <a:off x="10422185" y="1044448"/>
              <a:ext cx="36327" cy="9414"/>
            </a:xfrm>
            <a:custGeom>
              <a:avLst/>
              <a:gdLst>
                <a:gd name="connsiteX0" fmla="*/ 0 w 36327"/>
                <a:gd name="connsiteY0" fmla="*/ 0 h 9414"/>
                <a:gd name="connsiteX1" fmla="*/ 36327 w 36327"/>
                <a:gd name="connsiteY1" fmla="*/ 0 h 9414"/>
                <a:gd name="connsiteX2" fmla="*/ 36327 w 36327"/>
                <a:gd name="connsiteY2" fmla="*/ 9415 h 9414"/>
                <a:gd name="connsiteX3" fmla="*/ 0 w 36327"/>
                <a:gd name="connsiteY3" fmla="*/ 9415 h 9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327" h="9414">
                  <a:moveTo>
                    <a:pt x="0" y="0"/>
                  </a:moveTo>
                  <a:lnTo>
                    <a:pt x="36327" y="0"/>
                  </a:lnTo>
                  <a:lnTo>
                    <a:pt x="36327" y="9415"/>
                  </a:lnTo>
                  <a:lnTo>
                    <a:pt x="0" y="9415"/>
                  </a:lnTo>
                  <a:close/>
                </a:path>
              </a:pathLst>
            </a:custGeom>
            <a:solidFill>
              <a:srgbClr val="000000"/>
            </a:solidFill>
            <a:ln w="94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312368760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uttplakat (Tømmer)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fikk 2">
            <a:extLst>
              <a:ext uri="{FF2B5EF4-FFF2-40B4-BE49-F238E27FC236}">
                <a16:creationId xmlns:a16="http://schemas.microsoft.com/office/drawing/2014/main" id="{7150DB2E-E880-4830-89B2-C7BF0D1306F5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13449" b="11617"/>
          <a:stretch/>
        </p:blipFill>
        <p:spPr>
          <a:xfrm>
            <a:off x="0" y="2575365"/>
            <a:ext cx="3687096" cy="4282636"/>
          </a:xfrm>
          <a:prstGeom prst="rect">
            <a:avLst/>
          </a:prstGeom>
        </p:spPr>
      </p:pic>
      <p:pic>
        <p:nvPicPr>
          <p:cNvPr id="136" name="Grafikk 135">
            <a:extLst>
              <a:ext uri="{FF2B5EF4-FFF2-40B4-BE49-F238E27FC236}">
                <a16:creationId xmlns:a16="http://schemas.microsoft.com/office/drawing/2014/main" id="{70338047-2041-094D-9390-82FF6EF6375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28211" y="2388649"/>
            <a:ext cx="4645312" cy="2038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98669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89A2710-C5A6-4298-A3E0-877637FFEB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AB4C70-4847-4FFD-B7A3-CB21DF63E8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03D4FF-B199-4DFF-A449-AE4505768EB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9129AD9B-5E55-4321-AF73-6FDFF7E8D469}" type="datetimeFigureOut">
              <a:rPr lang="nb-NO" smtClean="0"/>
              <a:pPr/>
              <a:t>08.09.2026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2C59A7-BB27-4651-9314-07E68F52B4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405C29-3FC5-4601-AAA1-892B34AEDC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064C4A7E-88F8-49D2-A0A4-9E88FAFB49BA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55054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27" r:id="rId2"/>
    <p:sldLayoutId id="2147483728" r:id="rId3"/>
    <p:sldLayoutId id="2147483729" r:id="rId4"/>
    <p:sldLayoutId id="2147483715" r:id="rId5"/>
    <p:sldLayoutId id="2147483737" r:id="rId6"/>
    <p:sldLayoutId id="2147483738" r:id="rId7"/>
    <p:sldLayoutId id="2147483736" r:id="rId8"/>
    <p:sldLayoutId id="2147483716" r:id="rId9"/>
    <p:sldLayoutId id="2147483740" r:id="rId10"/>
    <p:sldLayoutId id="2147483741" r:id="rId11"/>
    <p:sldLayoutId id="2147483739" r:id="rId12"/>
    <p:sldLayoutId id="2147483733" r:id="rId13"/>
    <p:sldLayoutId id="2147483718" r:id="rId14"/>
    <p:sldLayoutId id="2147483734" r:id="rId15"/>
    <p:sldLayoutId id="2147483717" r:id="rId16"/>
    <p:sldLayoutId id="2147483735" r:id="rId17"/>
    <p:sldLayoutId id="2147483743" r:id="rId18"/>
    <p:sldLayoutId id="2147483744" r:id="rId19"/>
    <p:sldLayoutId id="2147483745" r:id="rId20"/>
    <p:sldLayoutId id="2147483742" r:id="rId21"/>
    <p:sldLayoutId id="2147483746" r:id="rId22"/>
    <p:sldLayoutId id="2147483719" r:id="rId23"/>
    <p:sldLayoutId id="2147483720" r:id="rId24"/>
    <p:sldLayoutId id="2147483721" r:id="rId25"/>
    <p:sldLayoutId id="2147483722" r:id="rId26"/>
    <p:sldLayoutId id="2147483723" r:id="rId27"/>
    <p:sldLayoutId id="2147483747" r:id="rId28"/>
    <p:sldLayoutId id="2147483748" r:id="rId29"/>
    <p:sldLayoutId id="2147483724" r:id="rId30"/>
    <p:sldLayoutId id="2147483725" r:id="rId31"/>
    <p:sldLayoutId id="2147483731" r:id="rId32"/>
    <p:sldLayoutId id="2147483730" r:id="rId33"/>
    <p:sldLayoutId id="2147483726" r:id="rId34"/>
    <p:sldLayoutId id="2147483732" r:id="rId3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Drammen" pitchFamily="2" charset="77"/>
          <a:ea typeface="Drammen" pitchFamily="2" charset="77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0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edialog-skjema.trondelagfylke.no/en/politikk/valg/stortingsvalg-2025/" TargetMode="External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30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ikt-norge.no/meninger/na-lages-statsbudsjettet-for-2026-les-ikt-norges-innspill-til-regjeringen/" TargetMode="External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0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0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6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5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6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6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18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5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69.jpe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3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5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hyperlink" Target="https://www.drammen.kommune.no/tjenester/helse-velferd/seniorsiden/" TargetMode="External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3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hyperlink" Target="mailto:eldreombudet@drammen.kommune.no" TargetMode="External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0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lassholder for bilde 6" descr="Et bilde som inneholder utendørs, vann, himmel, sky&#10;&#10;KI-generert innhold kan være feil.">
            <a:extLst>
              <a:ext uri="{FF2B5EF4-FFF2-40B4-BE49-F238E27FC236}">
                <a16:creationId xmlns:a16="http://schemas.microsoft.com/office/drawing/2014/main" id="{6B70DD5B-D582-BC7D-7615-B11285B85DE8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529E452F-8417-F97C-8445-716BFE9E475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4" name="Tittel 53">
            <a:extLst>
              <a:ext uri="{FF2B5EF4-FFF2-40B4-BE49-F238E27FC236}">
                <a16:creationId xmlns:a16="http://schemas.microsoft.com/office/drawing/2014/main" id="{067A4D46-E213-43DC-2DC2-CDB5435030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5195" y="2359032"/>
            <a:ext cx="8533262" cy="1069968"/>
          </a:xfrm>
        </p:spPr>
        <p:txBody>
          <a:bodyPr>
            <a:normAutofit fontScale="90000"/>
          </a:bodyPr>
          <a:lstStyle/>
          <a:p>
            <a:r>
              <a:rPr lang="nb-NO" dirty="0"/>
              <a:t>Hva betyr det å utvikle et aldersvennlig Drammen? </a:t>
            </a:r>
          </a:p>
        </p:txBody>
      </p:sp>
      <p:sp>
        <p:nvSpPr>
          <p:cNvPr id="55" name="Undertittel 54">
            <a:extLst>
              <a:ext uri="{FF2B5EF4-FFF2-40B4-BE49-F238E27FC236}">
                <a16:creationId xmlns:a16="http://schemas.microsoft.com/office/drawing/2014/main" id="{A6481E4D-195C-07C1-07DB-C6E0D79E269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Eldreombud Anne-Lene Arnesen </a:t>
            </a:r>
          </a:p>
        </p:txBody>
      </p:sp>
      <p:sp>
        <p:nvSpPr>
          <p:cNvPr id="10" name="Plassholder for tekst 9">
            <a:extLst>
              <a:ext uri="{FF2B5EF4-FFF2-40B4-BE49-F238E27FC236}">
                <a16:creationId xmlns:a16="http://schemas.microsoft.com/office/drawing/2014/main" id="{99EE0A4D-F0DC-D747-ED10-1D88FFFED50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1" name="Plassholder for tekst 10">
            <a:extLst>
              <a:ext uri="{FF2B5EF4-FFF2-40B4-BE49-F238E27FC236}">
                <a16:creationId xmlns:a16="http://schemas.microsoft.com/office/drawing/2014/main" id="{9B607761-FDA4-3C16-6A58-8026ECC68BF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61" name="logo">
            <a:extLst>
              <a:ext uri="{FF2B5EF4-FFF2-40B4-BE49-F238E27FC236}">
                <a16:creationId xmlns:a16="http://schemas.microsoft.com/office/drawing/2014/main" id="{FBCBEF53-F339-E4EF-3D8C-CFE93B60504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991600" y="1397"/>
            <a:ext cx="3009900" cy="699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5255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lassholder for bilde 14" descr="målstrek">
            <a:extLst>
              <a:ext uri="{FF2B5EF4-FFF2-40B4-BE49-F238E27FC236}">
                <a16:creationId xmlns:a16="http://schemas.microsoft.com/office/drawing/2014/main" id="{6B9DAEDF-969F-AA79-A930-3F37E47427A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10" name="Plassholder for innhold 9">
            <a:extLst>
              <a:ext uri="{FF2B5EF4-FFF2-40B4-BE49-F238E27FC236}">
                <a16:creationId xmlns:a16="http://schemas.microsoft.com/office/drawing/2014/main" id="{C000EF63-1178-9CEB-FF4B-63A614A5CC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err="1"/>
              <a:t>Oppstartsinformasjon</a:t>
            </a:r>
            <a:r>
              <a:rPr lang="nb-NO" dirty="0"/>
              <a:t> </a:t>
            </a:r>
          </a:p>
          <a:p>
            <a:r>
              <a:rPr lang="nb-NO" dirty="0"/>
              <a:t>Generelt om overordnede planer som gir eldre bedre muligheter fremover</a:t>
            </a:r>
          </a:p>
          <a:p>
            <a:r>
              <a:rPr lang="nb-NO" dirty="0"/>
              <a:t>Lovfestede rettigheter som innbygger og pårørende</a:t>
            </a:r>
          </a:p>
        </p:txBody>
      </p:sp>
      <p:sp>
        <p:nvSpPr>
          <p:cNvPr id="9" name="Tittel 8">
            <a:extLst>
              <a:ext uri="{FF2B5EF4-FFF2-40B4-BE49-F238E27FC236}">
                <a16:creationId xmlns:a16="http://schemas.microsoft.com/office/drawing/2014/main" id="{B12F81AB-4669-2BED-E521-0F8DCEDD0E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Temaer i dag </a:t>
            </a:r>
          </a:p>
        </p:txBody>
      </p:sp>
      <p:sp>
        <p:nvSpPr>
          <p:cNvPr id="16" name="Plassholder for tekst 15">
            <a:extLst>
              <a:ext uri="{FF2B5EF4-FFF2-40B4-BE49-F238E27FC236}">
                <a16:creationId xmlns:a16="http://schemas.microsoft.com/office/drawing/2014/main" id="{AC219AB2-65B4-E005-0C3A-9BD31040DC4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7" name="Plassholder for tekst 16">
            <a:extLst>
              <a:ext uri="{FF2B5EF4-FFF2-40B4-BE49-F238E27FC236}">
                <a16:creationId xmlns:a16="http://schemas.microsoft.com/office/drawing/2014/main" id="{A31AA775-E312-51EA-3132-848DD34E3FC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077774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e 8">
            <a:extLst>
              <a:ext uri="{FF2B5EF4-FFF2-40B4-BE49-F238E27FC236}">
                <a16:creationId xmlns:a16="http://schemas.microsoft.com/office/drawing/2014/main" id="{3684369D-3BF7-2A4F-8F83-04D64BA66E41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7808" b="7606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  <a:noFill/>
        </p:spPr>
      </p:pic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91FF39DA-8818-9E74-9E30-829C374BA4B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92118" y="1329"/>
            <a:ext cx="1561628" cy="696569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186D6C0D-045E-CBAB-55DC-F1A8DAF37B7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818689" y="144014"/>
            <a:ext cx="1179545" cy="4699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1275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 descr=" Bilde av kvinnelig sykepleier som holder hendene sine formet som et hjerte foran ansiktet sitt">
            <a:extLst>
              <a:ext uri="{FF2B5EF4-FFF2-40B4-BE49-F238E27FC236}">
                <a16:creationId xmlns:a16="http://schemas.microsoft.com/office/drawing/2014/main" id="{B36F7C41-D8E1-459A-DA7C-05B6B778426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prstGeom prst="rect">
            <a:avLst/>
          </a:prstGeom>
          <a:solidFill>
            <a:srgbClr val="FFFFFF">
              <a:lumMod val="75000"/>
            </a:srgbClr>
          </a:solidFill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73672B-FBDC-BD4D-05BA-D6652C3F7F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9482" y="776037"/>
            <a:ext cx="5542240" cy="5480714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pPr marL="0" indent="0">
              <a:buNone/>
            </a:pPr>
            <a:endParaRPr lang="en-US" sz="2800" dirty="0"/>
          </a:p>
          <a:p>
            <a:r>
              <a:rPr lang="en-US" sz="2800" dirty="0"/>
              <a:t>De </a:t>
            </a:r>
            <a:r>
              <a:rPr lang="en-US" sz="2800" dirty="0" err="1"/>
              <a:t>fleste</a:t>
            </a:r>
            <a:r>
              <a:rPr lang="en-US" sz="2800" dirty="0"/>
              <a:t> </a:t>
            </a:r>
            <a:r>
              <a:rPr lang="en-US" sz="2800" dirty="0" err="1"/>
              <a:t>har</a:t>
            </a:r>
            <a:r>
              <a:rPr lang="en-US" sz="2800" dirty="0"/>
              <a:t> </a:t>
            </a:r>
            <a:r>
              <a:rPr lang="en-US" sz="2800" dirty="0" err="1"/>
              <a:t>tillit</a:t>
            </a:r>
            <a:r>
              <a:rPr lang="en-US" sz="2800" dirty="0"/>
              <a:t> </a:t>
            </a:r>
            <a:r>
              <a:rPr lang="en-US" sz="2800" dirty="0" err="1"/>
              <a:t>til</a:t>
            </a:r>
            <a:r>
              <a:rPr lang="en-US" sz="2800" dirty="0"/>
              <a:t> </a:t>
            </a:r>
            <a:r>
              <a:rPr lang="en-US" sz="2800" dirty="0" err="1"/>
              <a:t>kommunen</a:t>
            </a:r>
            <a:endParaRPr lang="en-US" sz="2800" dirty="0"/>
          </a:p>
          <a:p>
            <a:endParaRPr lang="en-US" sz="2800" dirty="0"/>
          </a:p>
          <a:p>
            <a:r>
              <a:rPr lang="en-US" sz="2800" dirty="0"/>
              <a:t>De </a:t>
            </a:r>
            <a:r>
              <a:rPr lang="en-US" sz="2800" dirty="0" err="1"/>
              <a:t>fleste</a:t>
            </a:r>
            <a:r>
              <a:rPr lang="en-US" sz="2800" dirty="0"/>
              <a:t> er </a:t>
            </a:r>
            <a:r>
              <a:rPr lang="en-US" sz="2800" dirty="0" err="1"/>
              <a:t>fornøyd</a:t>
            </a:r>
            <a:r>
              <a:rPr lang="en-US" sz="2800" dirty="0"/>
              <a:t> med </a:t>
            </a:r>
            <a:r>
              <a:rPr lang="en-US" sz="2800" dirty="0" err="1"/>
              <a:t>hjelpen</a:t>
            </a:r>
            <a:r>
              <a:rPr lang="en-US" sz="2800" dirty="0"/>
              <a:t> og </a:t>
            </a:r>
            <a:r>
              <a:rPr lang="en-US" sz="2800" dirty="0" err="1"/>
              <a:t>tjenestene</a:t>
            </a:r>
            <a:r>
              <a:rPr lang="en-US" sz="2800" dirty="0"/>
              <a:t> </a:t>
            </a:r>
            <a:r>
              <a:rPr lang="en-US" sz="2800" dirty="0" err="1"/>
              <a:t>fra</a:t>
            </a:r>
            <a:r>
              <a:rPr lang="en-US" sz="2800" dirty="0"/>
              <a:t> </a:t>
            </a:r>
            <a:r>
              <a:rPr lang="en-US" sz="2800" dirty="0" err="1"/>
              <a:t>kommunen</a:t>
            </a:r>
            <a:r>
              <a:rPr lang="en-US" sz="2800" dirty="0"/>
              <a:t> </a:t>
            </a:r>
          </a:p>
          <a:p>
            <a:endParaRPr lang="en-US" sz="2800" dirty="0"/>
          </a:p>
          <a:p>
            <a:r>
              <a:rPr lang="en-US" sz="2800" dirty="0"/>
              <a:t>De </a:t>
            </a:r>
            <a:r>
              <a:rPr lang="en-US" sz="2800" dirty="0" err="1"/>
              <a:t>fleste</a:t>
            </a:r>
            <a:r>
              <a:rPr lang="en-US" sz="2800" dirty="0"/>
              <a:t> </a:t>
            </a:r>
            <a:r>
              <a:rPr lang="en-US" sz="2800" dirty="0" err="1"/>
              <a:t>får</a:t>
            </a:r>
            <a:r>
              <a:rPr lang="en-US" sz="2800" dirty="0"/>
              <a:t> </a:t>
            </a:r>
            <a:r>
              <a:rPr lang="en-US" sz="2800" dirty="0" err="1"/>
              <a:t>oppfylt</a:t>
            </a:r>
            <a:r>
              <a:rPr lang="en-US" sz="2800" dirty="0"/>
              <a:t> </a:t>
            </a:r>
            <a:r>
              <a:rPr lang="en-US" sz="2800" dirty="0" err="1"/>
              <a:t>rettighetene</a:t>
            </a:r>
            <a:r>
              <a:rPr lang="en-US" sz="2800" dirty="0"/>
              <a:t> sine</a:t>
            </a:r>
          </a:p>
          <a:p>
            <a:endParaRPr lang="en-US" sz="2800" dirty="0"/>
          </a:p>
          <a:p>
            <a:r>
              <a:rPr lang="en-US" sz="2800" dirty="0"/>
              <a:t>De </a:t>
            </a:r>
            <a:r>
              <a:rPr lang="en-US" sz="2800" dirty="0" err="1"/>
              <a:t>fleste</a:t>
            </a:r>
            <a:r>
              <a:rPr lang="en-US" sz="2800" dirty="0"/>
              <a:t> </a:t>
            </a:r>
            <a:r>
              <a:rPr lang="en-US" sz="2800" dirty="0" err="1"/>
              <a:t>mener</a:t>
            </a:r>
            <a:r>
              <a:rPr lang="en-US" sz="2800" dirty="0"/>
              <a:t> det er mange </a:t>
            </a:r>
            <a:r>
              <a:rPr lang="en-US" sz="2800" dirty="0" err="1"/>
              <a:t>muligheter</a:t>
            </a:r>
            <a:r>
              <a:rPr lang="en-US" sz="2800" dirty="0"/>
              <a:t> og </a:t>
            </a:r>
            <a:r>
              <a:rPr lang="en-US" sz="2800" dirty="0" err="1"/>
              <a:t>tilbud</a:t>
            </a:r>
            <a:r>
              <a:rPr lang="en-US" sz="2800" dirty="0"/>
              <a:t> i </a:t>
            </a:r>
            <a:r>
              <a:rPr lang="en-US" sz="2800" dirty="0" err="1"/>
              <a:t>vår</a:t>
            </a:r>
            <a:r>
              <a:rPr lang="en-US" sz="2800" dirty="0"/>
              <a:t> kommune </a:t>
            </a:r>
          </a:p>
          <a:p>
            <a:pPr marL="0" indent="0">
              <a:buNone/>
            </a:pPr>
            <a:endParaRPr lang="en-US" sz="2800" dirty="0"/>
          </a:p>
          <a:p>
            <a:r>
              <a:rPr lang="en-US" sz="2800" dirty="0"/>
              <a:t>De </a:t>
            </a:r>
            <a:r>
              <a:rPr lang="en-US" sz="2800" dirty="0" err="1"/>
              <a:t>fleste</a:t>
            </a:r>
            <a:r>
              <a:rPr lang="en-US" sz="2800" dirty="0"/>
              <a:t> </a:t>
            </a:r>
            <a:r>
              <a:rPr lang="en-US" sz="2800" dirty="0" err="1"/>
              <a:t>ansatte</a:t>
            </a:r>
            <a:r>
              <a:rPr lang="en-US" sz="2800" dirty="0"/>
              <a:t> og </a:t>
            </a:r>
            <a:r>
              <a:rPr lang="en-US" sz="2800" dirty="0" err="1"/>
              <a:t>ledere</a:t>
            </a:r>
            <a:r>
              <a:rPr lang="en-US" sz="2800" dirty="0"/>
              <a:t> </a:t>
            </a:r>
            <a:r>
              <a:rPr lang="en-US" sz="2800" dirty="0" err="1"/>
              <a:t>gir</a:t>
            </a:r>
            <a:r>
              <a:rPr lang="en-US" sz="2800" dirty="0"/>
              <a:t> </a:t>
            </a:r>
            <a:r>
              <a:rPr lang="en-US" sz="2800" dirty="0" err="1"/>
              <a:t>forsvarlige</a:t>
            </a:r>
            <a:r>
              <a:rPr lang="en-US" sz="2800" dirty="0"/>
              <a:t> </a:t>
            </a:r>
            <a:r>
              <a:rPr lang="en-US" sz="2800" dirty="0" err="1"/>
              <a:t>tjenester</a:t>
            </a:r>
            <a:r>
              <a:rPr lang="en-US" sz="2800" dirty="0"/>
              <a:t> med </a:t>
            </a:r>
            <a:r>
              <a:rPr lang="en-US" sz="2800" dirty="0" err="1"/>
              <a:t>høy</a:t>
            </a:r>
            <a:r>
              <a:rPr lang="en-US" sz="2800" dirty="0"/>
              <a:t> </a:t>
            </a:r>
            <a:r>
              <a:rPr lang="en-US" sz="2800" dirty="0" err="1"/>
              <a:t>kvalitet</a:t>
            </a:r>
            <a:r>
              <a:rPr lang="en-US" sz="2800" dirty="0"/>
              <a:t> og god </a:t>
            </a:r>
            <a:r>
              <a:rPr lang="en-US" sz="2800" dirty="0" err="1"/>
              <a:t>pasientsikkerhet</a:t>
            </a:r>
            <a:r>
              <a:rPr lang="en-US" sz="2800" dirty="0"/>
              <a:t> 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549FA742-B618-4EEA-7A70-76EFEAF139E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335ECC71-5D29-8B8F-C748-B1D0CB1CD66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92881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lassholder for bilde 10">
            <a:extLst>
              <a:ext uri="{FF2B5EF4-FFF2-40B4-BE49-F238E27FC236}">
                <a16:creationId xmlns:a16="http://schemas.microsoft.com/office/drawing/2014/main" id="{4A3BA72C-72AD-F318-226B-465B4076AEDC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7" r="127"/>
          <a:stretch/>
        </p:blipFill>
        <p:spPr>
          <a:prstGeom prst="rect">
            <a:avLst/>
          </a:prstGeom>
          <a:solidFill>
            <a:srgbClr val="FFFFFF">
              <a:lumMod val="75000"/>
            </a:srgbClr>
          </a:solidFill>
        </p:spPr>
      </p:pic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6CE4E1C5-92A9-E995-8BF0-43A1650E952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9420F4E5-FF6E-E4D5-9EF3-255EB19A108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831597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lassholder for bilde 5">
            <a:extLst>
              <a:ext uri="{FF2B5EF4-FFF2-40B4-BE49-F238E27FC236}">
                <a16:creationId xmlns:a16="http://schemas.microsoft.com/office/drawing/2014/main" id="{F8D11AE9-EE54-ABA0-5D63-3F29A900D5BA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3"/>
            <a:ext cx="12366702" cy="6956221"/>
          </a:xfrm>
          <a:prstGeom prst="rect">
            <a:avLst/>
          </a:prstGeom>
          <a:noFill/>
        </p:spPr>
      </p:pic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1973C1A2-F952-A583-E31D-4D89C98949F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92118" y="1329"/>
            <a:ext cx="1561628" cy="696569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001E6A08-AF9D-A824-2B91-ED6B90FAB33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818689" y="144014"/>
            <a:ext cx="1179545" cy="4699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1571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ssholder for innhold 9">
            <a:extLst>
              <a:ext uri="{FF2B5EF4-FFF2-40B4-BE49-F238E27FC236}">
                <a16:creationId xmlns:a16="http://schemas.microsoft.com/office/drawing/2014/main" id="{25A5A901-FDAD-BEDD-D844-8056E16082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9705" y="2279984"/>
            <a:ext cx="5331995" cy="3976767"/>
          </a:xfrm>
        </p:spPr>
        <p:txBody>
          <a:bodyPr/>
          <a:lstStyle/>
          <a:p>
            <a:r>
              <a:rPr lang="nb-NO" dirty="0"/>
              <a:t>Rettigheter </a:t>
            </a:r>
          </a:p>
          <a:p>
            <a:r>
              <a:rPr lang="nb-NO" dirty="0"/>
              <a:t>Muligheter</a:t>
            </a:r>
          </a:p>
          <a:p>
            <a:r>
              <a:rPr lang="nb-NO" dirty="0"/>
              <a:t>Handlingsrom </a:t>
            </a:r>
          </a:p>
          <a:p>
            <a:r>
              <a:rPr lang="nb-NO" dirty="0"/>
              <a:t>Frihet </a:t>
            </a:r>
          </a:p>
          <a:p>
            <a:r>
              <a:rPr lang="nb-NO" dirty="0"/>
              <a:t>Selvbestemmelse </a:t>
            </a:r>
          </a:p>
          <a:p>
            <a:r>
              <a:rPr lang="nb-NO" dirty="0"/>
              <a:t>Samhandling</a:t>
            </a:r>
          </a:p>
          <a:p>
            <a:r>
              <a:rPr lang="nb-NO" dirty="0"/>
              <a:t>Medvirkning  </a:t>
            </a:r>
          </a:p>
        </p:txBody>
      </p:sp>
      <p:pic>
        <p:nvPicPr>
          <p:cNvPr id="3" name="Plassholder for innhold 2" descr="Ballonger som flyr i luften på en klar, blå himmel">
            <a:extLst>
              <a:ext uri="{FF2B5EF4-FFF2-40B4-BE49-F238E27FC236}">
                <a16:creationId xmlns:a16="http://schemas.microsoft.com/office/drawing/2014/main" id="{6D79439D-EA7B-D30B-E210-A6156504D5E1}"/>
              </a:ext>
            </a:extLst>
          </p:cNvPr>
          <p:cNvPicPr>
            <a:picLocks noGrp="1" noChangeAspect="1"/>
          </p:cNvPicPr>
          <p:nvPr>
            <p:ph sz="quarter" idx="15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04874" y="2279984"/>
            <a:ext cx="5632450" cy="3759292"/>
          </a:xfrm>
        </p:spPr>
      </p:pic>
      <p:sp>
        <p:nvSpPr>
          <p:cNvPr id="13" name="Tittel 12">
            <a:extLst>
              <a:ext uri="{FF2B5EF4-FFF2-40B4-BE49-F238E27FC236}">
                <a16:creationId xmlns:a16="http://schemas.microsoft.com/office/drawing/2014/main" id="{C787A96A-F6FB-2A37-5CB2-35DDAB8A56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704" y="385010"/>
            <a:ext cx="8230135" cy="1648060"/>
          </a:xfrm>
        </p:spPr>
        <p:txBody>
          <a:bodyPr>
            <a:normAutofit/>
          </a:bodyPr>
          <a:lstStyle/>
          <a:p>
            <a:r>
              <a:rPr lang="nb-NO" dirty="0"/>
              <a:t>Internasjonalt, nasjonalt og lokalt snakker vi om</a:t>
            </a:r>
          </a:p>
        </p:txBody>
      </p:sp>
    </p:spTree>
    <p:extLst>
      <p:ext uri="{BB962C8B-B14F-4D97-AF65-F5344CB8AC3E}">
        <p14:creationId xmlns:p14="http://schemas.microsoft.com/office/powerpoint/2010/main" val="1669379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1">
            <a:extLst>
              <a:ext uri="{FF2B5EF4-FFF2-40B4-BE49-F238E27FC236}">
                <a16:creationId xmlns:a16="http://schemas.microsoft.com/office/drawing/2014/main" id="{5D3833F8-0CEA-B490-B212-86DCDB7F68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4716" y="1762903"/>
            <a:ext cx="4946984" cy="4493847"/>
          </a:xfrm>
        </p:spPr>
        <p:txBody>
          <a:bodyPr/>
          <a:lstStyle/>
          <a:p>
            <a:r>
              <a:rPr lang="nb-NO" dirty="0"/>
              <a:t>Avslag </a:t>
            </a:r>
          </a:p>
          <a:p>
            <a:r>
              <a:rPr lang="nb-NO" dirty="0"/>
              <a:t>Begrensninger </a:t>
            </a:r>
          </a:p>
          <a:p>
            <a:r>
              <a:rPr lang="nb-NO" dirty="0"/>
              <a:t>Hindringer </a:t>
            </a:r>
          </a:p>
          <a:p>
            <a:r>
              <a:rPr lang="nb-NO" dirty="0"/>
              <a:t>Ingen tilrettelegging </a:t>
            </a:r>
          </a:p>
          <a:p>
            <a:r>
              <a:rPr lang="nb-NO" dirty="0"/>
              <a:t>Ingen tar ansvar </a:t>
            </a:r>
          </a:p>
          <a:p>
            <a:r>
              <a:rPr lang="nb-NO" dirty="0"/>
              <a:t>Kun faste rammer </a:t>
            </a:r>
          </a:p>
          <a:p>
            <a:r>
              <a:rPr lang="nb-NO" dirty="0"/>
              <a:t>Ingen koordinering </a:t>
            </a:r>
          </a:p>
          <a:p>
            <a:r>
              <a:rPr lang="nb-NO" dirty="0"/>
              <a:t>Ingen forbedringer </a:t>
            </a:r>
          </a:p>
          <a:p>
            <a:endParaRPr lang="nb-NO" dirty="0"/>
          </a:p>
        </p:txBody>
      </p:sp>
      <p:pic>
        <p:nvPicPr>
          <p:cNvPr id="6" name="Plassholder for innhold 5" descr="Nærbilde av hønsenetting">
            <a:extLst>
              <a:ext uri="{FF2B5EF4-FFF2-40B4-BE49-F238E27FC236}">
                <a16:creationId xmlns:a16="http://schemas.microsoft.com/office/drawing/2014/main" id="{CC0BB687-DF02-CA4D-032B-93F5C32EBC35}"/>
              </a:ext>
            </a:extLst>
          </p:cNvPr>
          <p:cNvPicPr>
            <a:picLocks noGrp="1" noChangeAspect="1"/>
          </p:cNvPicPr>
          <p:nvPr>
            <p:ph sz="quarter" idx="15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40969" y="1762904"/>
            <a:ext cx="5632450" cy="3754049"/>
          </a:xfrm>
        </p:spPr>
      </p:pic>
      <p:sp>
        <p:nvSpPr>
          <p:cNvPr id="4" name="Tittel 3">
            <a:extLst>
              <a:ext uri="{FF2B5EF4-FFF2-40B4-BE49-F238E27FC236}">
                <a16:creationId xmlns:a16="http://schemas.microsoft.com/office/drawing/2014/main" id="{5339E161-C3CD-5CBF-37E9-B70C5BBC3A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9482" y="253093"/>
            <a:ext cx="8530358" cy="1420585"/>
          </a:xfrm>
        </p:spPr>
        <p:txBody>
          <a:bodyPr>
            <a:normAutofit/>
          </a:bodyPr>
          <a:lstStyle/>
          <a:p>
            <a:r>
              <a:rPr lang="nb-NO" dirty="0"/>
              <a:t>… men for mange er hverdagen </a:t>
            </a:r>
            <a:br>
              <a:rPr lang="nb-NO" dirty="0"/>
            </a:br>
            <a:r>
              <a:rPr lang="nb-NO" dirty="0"/>
              <a:t>       en annen </a:t>
            </a:r>
          </a:p>
        </p:txBody>
      </p:sp>
    </p:spTree>
    <p:extLst>
      <p:ext uri="{BB962C8B-B14F-4D97-AF65-F5344CB8AC3E}">
        <p14:creationId xmlns:p14="http://schemas.microsoft.com/office/powerpoint/2010/main" val="11739216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A608AFCA-21C1-DDC6-2C9C-6BD3EB7EFE6D}"/>
              </a:ext>
            </a:extLst>
          </p:cNvPr>
          <p:cNvPicPr>
            <a:picLocks noGrp="1" noChangeAspect="1"/>
          </p:cNvPicPr>
          <p:nvPr>
            <p:ph sz="quarter" idx="15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09022" y="2017713"/>
            <a:ext cx="4487955" cy="4238625"/>
          </a:xfrm>
          <a:prstGeom prst="rect">
            <a:avLst/>
          </a:prstGeom>
        </p:spPr>
      </p:pic>
      <p:sp>
        <p:nvSpPr>
          <p:cNvPr id="3" name="Tittel 2">
            <a:extLst>
              <a:ext uri="{FF2B5EF4-FFF2-40B4-BE49-F238E27FC236}">
                <a16:creationId xmlns:a16="http://schemas.microsoft.com/office/drawing/2014/main" id="{76855FD9-7A7F-A54B-B78C-810EDDB50B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4198" y="253093"/>
            <a:ext cx="8291744" cy="1451419"/>
          </a:xfrm>
        </p:spPr>
        <p:txBody>
          <a:bodyPr/>
          <a:lstStyle/>
          <a:p>
            <a:r>
              <a:rPr lang="nb-NO" dirty="0"/>
              <a:t>Scootere på buss i Drammen?</a:t>
            </a:r>
          </a:p>
        </p:txBody>
      </p:sp>
    </p:spTree>
    <p:extLst>
      <p:ext uri="{BB962C8B-B14F-4D97-AF65-F5344CB8AC3E}">
        <p14:creationId xmlns:p14="http://schemas.microsoft.com/office/powerpoint/2010/main" val="30652039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lassholder for bilde 7" descr="Luft innskudd av en by flyover">
            <a:extLst>
              <a:ext uri="{FF2B5EF4-FFF2-40B4-BE49-F238E27FC236}">
                <a16:creationId xmlns:a16="http://schemas.microsoft.com/office/drawing/2014/main" id="{804D30D4-2C0E-6433-FBC9-B8E46B1AD10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4553D16-C256-D6C9-E279-959C7FC0CC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Oversikt gir handlingsrom og støtte til å stå stødig og gir større muligheter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Det er viktig å forstå det store bildet samtidig som man kjemper for hverdagens utfordringer 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Hvilket landskap vi beveger oss i har betydning for veivalg og strategi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 </a:t>
            </a:r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2B5F38E8-F115-812E-A097-C02A95339E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9482" y="372978"/>
            <a:ext cx="5542240" cy="1203159"/>
          </a:xfrm>
        </p:spPr>
        <p:txBody>
          <a:bodyPr>
            <a:normAutofit fontScale="90000"/>
          </a:bodyPr>
          <a:lstStyle/>
          <a:p>
            <a:r>
              <a:rPr lang="nb-NO" dirty="0"/>
              <a:t>Kunnskap gir trygghet, kunnskap er makt 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A25A6D4A-0080-B943-680A-947940C363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A03454CE-CEA7-E391-B15F-E5FEB646A70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8880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tel 13">
            <a:extLst>
              <a:ext uri="{FF2B5EF4-FFF2-40B4-BE49-F238E27FC236}">
                <a16:creationId xmlns:a16="http://schemas.microsoft.com/office/drawing/2014/main" id="{ACFC95C2-FED3-6481-4F7C-2473844EE4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13" name="Bilde 12">
            <a:extLst>
              <a:ext uri="{FF2B5EF4-FFF2-40B4-BE49-F238E27FC236}">
                <a16:creationId xmlns:a16="http://schemas.microsoft.com/office/drawing/2014/main" id="{3CC03AA3-856A-A29D-1125-5F72394BAF4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45966"/>
            <a:ext cx="4552242" cy="6458940"/>
          </a:xfrm>
          <a:prstGeom prst="rect">
            <a:avLst/>
          </a:prstGeom>
        </p:spPr>
      </p:pic>
      <p:pic>
        <p:nvPicPr>
          <p:cNvPr id="16" name="Bilde 15">
            <a:extLst>
              <a:ext uri="{FF2B5EF4-FFF2-40B4-BE49-F238E27FC236}">
                <a16:creationId xmlns:a16="http://schemas.microsoft.com/office/drawing/2014/main" id="{D7C21B08-2A11-4F01-E8E5-09759979E91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19879" y="0"/>
            <a:ext cx="4552242" cy="6858000"/>
          </a:xfrm>
          <a:prstGeom prst="rect">
            <a:avLst/>
          </a:prstGeom>
        </p:spPr>
      </p:pic>
      <p:pic>
        <p:nvPicPr>
          <p:cNvPr id="18" name="Bilde 17">
            <a:extLst>
              <a:ext uri="{FF2B5EF4-FFF2-40B4-BE49-F238E27FC236}">
                <a16:creationId xmlns:a16="http://schemas.microsoft.com/office/drawing/2014/main" id="{039DD58E-FCFF-A71C-C4C6-89EC5DA4B9F8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93114" y="2599731"/>
            <a:ext cx="5227538" cy="4258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810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31EDC75-8F44-AC43-0281-D8697C7A43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F6902968-23E9-FC44-7FD7-6EBB0A2B981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9358" y="0"/>
            <a:ext cx="4857226" cy="6858000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8FCF4C78-E21B-8FA5-BAA5-7E6E298263C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91687" y="-515451"/>
            <a:ext cx="4808625" cy="6958361"/>
          </a:xfrm>
          <a:prstGeom prst="rect">
            <a:avLst/>
          </a:prstGeom>
        </p:spPr>
      </p:pic>
      <p:pic>
        <p:nvPicPr>
          <p:cNvPr id="8" name="Bilde 7">
            <a:extLst>
              <a:ext uri="{FF2B5EF4-FFF2-40B4-BE49-F238E27FC236}">
                <a16:creationId xmlns:a16="http://schemas.microsoft.com/office/drawing/2014/main" id="{005E982F-AA9B-4760-7CE4-989E8643895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0091" y="415090"/>
            <a:ext cx="39725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8236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innhold 6">
            <a:extLst>
              <a:ext uri="{FF2B5EF4-FFF2-40B4-BE49-F238E27FC236}">
                <a16:creationId xmlns:a16="http://schemas.microsoft.com/office/drawing/2014/main" id="{657A111C-C6EC-08BE-092E-8DDED5F562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NOU – en offentlig utredning fra et utvalg nedsatt av regjeringen </a:t>
            </a:r>
          </a:p>
          <a:p>
            <a:pPr marL="0" indent="0">
              <a:buNone/>
            </a:pPr>
            <a:r>
              <a:rPr lang="nb-NO" dirty="0"/>
              <a:t>                - Utreder og analyserer et område </a:t>
            </a:r>
          </a:p>
          <a:p>
            <a:pPr marL="0" indent="0">
              <a:buNone/>
            </a:pPr>
            <a:r>
              <a:rPr lang="nb-NO" dirty="0"/>
              <a:t>                - Skal være faglig, ikke politisk</a:t>
            </a:r>
          </a:p>
          <a:p>
            <a:pPr marL="0" indent="0">
              <a:buNone/>
            </a:pPr>
            <a:r>
              <a:rPr lang="nb-NO" dirty="0"/>
              <a:t>                - «Hva vet vi, hva er problemet og hvilke løsninger finnes?»</a:t>
            </a:r>
          </a:p>
          <a:p>
            <a:pPr marL="0" indent="0">
              <a:buNone/>
            </a:pPr>
            <a:endParaRPr lang="nb-NO" dirty="0"/>
          </a:p>
          <a:p>
            <a:r>
              <a:rPr lang="nb-NO" dirty="0"/>
              <a:t>Stortingsmeldinger – Melding fra sittende regjering til Stortinget </a:t>
            </a:r>
          </a:p>
          <a:p>
            <a:pPr marL="0" indent="0">
              <a:buNone/>
            </a:pPr>
            <a:r>
              <a:rPr lang="nb-NO" dirty="0"/>
              <a:t>                                               - Presenterer regjeringens politikk på området og foreslår retning 			    og tiltak</a:t>
            </a:r>
          </a:p>
          <a:p>
            <a:pPr marL="0" indent="0">
              <a:buNone/>
            </a:pPr>
            <a:r>
              <a:rPr lang="nb-NO" dirty="0"/>
              <a:t>                                                -»Dette mener regjeringen og dette vil vi gjøre»</a:t>
            </a:r>
          </a:p>
        </p:txBody>
      </p:sp>
      <p:sp>
        <p:nvSpPr>
          <p:cNvPr id="6" name="Tittel 5">
            <a:extLst>
              <a:ext uri="{FF2B5EF4-FFF2-40B4-BE49-F238E27FC236}">
                <a16:creationId xmlns:a16="http://schemas.microsoft.com/office/drawing/2014/main" id="{7AD04E0E-8FB2-1F69-D6CD-1469F7A426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De ulike dokumentenes betydning </a:t>
            </a:r>
          </a:p>
        </p:txBody>
      </p:sp>
    </p:spTree>
    <p:extLst>
      <p:ext uri="{BB962C8B-B14F-4D97-AF65-F5344CB8AC3E}">
        <p14:creationId xmlns:p14="http://schemas.microsoft.com/office/powerpoint/2010/main" val="34392649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lassholder for bilde 6">
            <a:extLst>
              <a:ext uri="{FF2B5EF4-FFF2-40B4-BE49-F238E27FC236}">
                <a16:creationId xmlns:a16="http://schemas.microsoft.com/office/drawing/2014/main" id="{C7B98D21-AF23-7C39-D927-445840B329A1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59" b="259"/>
          <a:stretch/>
        </p:blipFill>
        <p:spPr>
          <a:prstGeom prst="rect">
            <a:avLst/>
          </a:prstGeom>
          <a:solidFill>
            <a:srgbClr val="FFFFFF">
              <a:lumMod val="75000"/>
            </a:srgbClr>
          </a:solidFill>
        </p:spPr>
      </p:pic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07B80434-45FD-8865-7027-5E10CB28A3A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C88DCF78-ECE0-7FB7-227B-819FBAF4B6A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649818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ssholder for innhold 3">
            <a:extLst>
              <a:ext uri="{FF2B5EF4-FFF2-40B4-BE49-F238E27FC236}">
                <a16:creationId xmlns:a16="http://schemas.microsoft.com/office/drawing/2014/main" id="{983893D1-B48C-08BD-C580-EBD46A89090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9250" y="1405055"/>
            <a:ext cx="5746750" cy="4851696"/>
          </a:xfrm>
          <a:prstGeom prst="rect">
            <a:avLst/>
          </a:prstGeom>
        </p:spPr>
      </p:pic>
      <p:pic>
        <p:nvPicPr>
          <p:cNvPr id="3" name="Plassholder for innhold 2" descr="To gamle menn som gir hverandre en high five">
            <a:extLst>
              <a:ext uri="{FF2B5EF4-FFF2-40B4-BE49-F238E27FC236}">
                <a16:creationId xmlns:a16="http://schemas.microsoft.com/office/drawing/2014/main" id="{363F15C2-753C-2A4A-A48D-AFF5F7BD9368}"/>
              </a:ext>
            </a:extLst>
          </p:cNvPr>
          <p:cNvPicPr>
            <a:picLocks noGrp="1" noChangeAspect="1"/>
          </p:cNvPicPr>
          <p:nvPr>
            <p:ph sz="quarter" idx="15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0" y="1668806"/>
            <a:ext cx="5903913" cy="3937900"/>
          </a:xfrm>
        </p:spPr>
      </p:pic>
      <p:sp>
        <p:nvSpPr>
          <p:cNvPr id="11" name="Title 3">
            <a:extLst>
              <a:ext uri="{FF2B5EF4-FFF2-40B4-BE49-F238E27FC236}">
                <a16:creationId xmlns:a16="http://schemas.microsoft.com/office/drawing/2014/main" id="{7484E88B-2291-64AB-77F2-996B56AC71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9482" y="253094"/>
            <a:ext cx="5542240" cy="1250586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Hva</a:t>
            </a:r>
            <a:r>
              <a:rPr lang="en-US" dirty="0"/>
              <a:t> er et </a:t>
            </a:r>
            <a:r>
              <a:rPr lang="en-US" dirty="0" err="1"/>
              <a:t>aldersvennlig</a:t>
            </a:r>
            <a:r>
              <a:rPr lang="en-US" dirty="0"/>
              <a:t> </a:t>
            </a:r>
            <a:r>
              <a:rPr lang="en-US" dirty="0" err="1"/>
              <a:t>samfunn</a:t>
            </a:r>
            <a:r>
              <a:rPr lang="en-US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6133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4">
            <a:extLst>
              <a:ext uri="{FF2B5EF4-FFF2-40B4-BE49-F238E27FC236}">
                <a16:creationId xmlns:a16="http://schemas.microsoft.com/office/drawing/2014/main" id="{636238BA-9A75-8C58-86B8-7166C1055D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Et aldersvennlig Norge fremover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3F4AC0E2-5D1E-833C-0333-BC894F3A2B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52303"/>
            <a:ext cx="12054719" cy="4210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12643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lassholder for bilde 8">
            <a:extLst>
              <a:ext uri="{FF2B5EF4-FFF2-40B4-BE49-F238E27FC236}">
                <a16:creationId xmlns:a16="http://schemas.microsoft.com/office/drawing/2014/main" id="{85FD8B60-FAD8-CF30-864A-24C510125AA7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02" r="602"/>
          <a:stretch/>
        </p:blipFill>
        <p:spPr>
          <a:prstGeom prst="rect">
            <a:avLst/>
          </a:prstGeom>
          <a:solidFill>
            <a:srgbClr val="FFFFFF">
              <a:lumMod val="75000"/>
            </a:srgbClr>
          </a:solidFill>
        </p:spPr>
      </p:pic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923063E0-2EB0-5975-D767-A414CBC24AF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39CB11A9-09D6-11D2-657B-1C5463D995D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130977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lassholder for innhold 8">
            <a:extLst>
              <a:ext uri="{FF2B5EF4-FFF2-40B4-BE49-F238E27FC236}">
                <a16:creationId xmlns:a16="http://schemas.microsoft.com/office/drawing/2014/main" id="{360A6C75-8D8D-440F-3E5B-A9095F4DD65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3557" y="1673225"/>
            <a:ext cx="4323835" cy="4583113"/>
          </a:xfrm>
          <a:prstGeom prst="rect">
            <a:avLst/>
          </a:prstGeom>
        </p:spPr>
      </p:pic>
      <p:pic>
        <p:nvPicPr>
          <p:cNvPr id="11" name="Plassholder for innhold 10">
            <a:extLst>
              <a:ext uri="{FF2B5EF4-FFF2-40B4-BE49-F238E27FC236}">
                <a16:creationId xmlns:a16="http://schemas.microsoft.com/office/drawing/2014/main" id="{391D9D28-DCA5-4DFD-11DA-0CD1187C8848}"/>
              </a:ext>
            </a:extLst>
          </p:cNvPr>
          <p:cNvPicPr>
            <a:picLocks noGrp="1" noChangeAspect="1"/>
          </p:cNvPicPr>
          <p:nvPr>
            <p:ph sz="quarter" idx="15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44650" y="1673225"/>
            <a:ext cx="4363749" cy="4583113"/>
          </a:xfrm>
          <a:prstGeom prst="rect">
            <a:avLst/>
          </a:prstGeom>
        </p:spPr>
      </p:pic>
      <p:sp>
        <p:nvSpPr>
          <p:cNvPr id="5" name="Tittel 4">
            <a:extLst>
              <a:ext uri="{FF2B5EF4-FFF2-40B4-BE49-F238E27FC236}">
                <a16:creationId xmlns:a16="http://schemas.microsoft.com/office/drawing/2014/main" id="{3D8DA7C6-A06C-2A44-91ED-185492762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Planlegge litt </a:t>
            </a:r>
          </a:p>
        </p:txBody>
      </p:sp>
    </p:spTree>
    <p:extLst>
      <p:ext uri="{BB962C8B-B14F-4D97-AF65-F5344CB8AC3E}">
        <p14:creationId xmlns:p14="http://schemas.microsoft.com/office/powerpoint/2010/main" val="14290833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lassholder for innhold 5">
            <a:extLst>
              <a:ext uri="{FF2B5EF4-FFF2-40B4-BE49-F238E27FC236}">
                <a16:creationId xmlns:a16="http://schemas.microsoft.com/office/drawing/2014/main" id="{802C068C-67BB-7456-A2F3-13887A66F85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9969" y="1380262"/>
            <a:ext cx="4286925" cy="4583113"/>
          </a:xfrm>
          <a:prstGeom prst="rect">
            <a:avLst/>
          </a:prstGeom>
        </p:spPr>
      </p:pic>
      <p:pic>
        <p:nvPicPr>
          <p:cNvPr id="8" name="Plassholder for innhold 7">
            <a:extLst>
              <a:ext uri="{FF2B5EF4-FFF2-40B4-BE49-F238E27FC236}">
                <a16:creationId xmlns:a16="http://schemas.microsoft.com/office/drawing/2014/main" id="{5B64E8B6-C1AC-6DA6-7AA9-AD22453F4827}"/>
              </a:ext>
            </a:extLst>
          </p:cNvPr>
          <p:cNvPicPr>
            <a:picLocks noGrp="1" noChangeAspect="1"/>
          </p:cNvPicPr>
          <p:nvPr>
            <p:ph sz="quarter" idx="15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24805" y="1380262"/>
            <a:ext cx="4280162" cy="4583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39204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lassholder for bilde 8">
            <a:extLst>
              <a:ext uri="{FF2B5EF4-FFF2-40B4-BE49-F238E27FC236}">
                <a16:creationId xmlns:a16="http://schemas.microsoft.com/office/drawing/2014/main" id="{72F43A51-E10E-22E7-3C2D-DAC93129C6A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49480" y="947854"/>
            <a:ext cx="11649864" cy="532142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720372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lassholder for bilde 2" descr="Gule og blå symboler">
            <a:extLst>
              <a:ext uri="{FF2B5EF4-FFF2-40B4-BE49-F238E27FC236}">
                <a16:creationId xmlns:a16="http://schemas.microsoft.com/office/drawing/2014/main" id="{95753E32-62A8-05F2-7592-7B5A662C3A2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369477A-96A2-DC8E-ACDF-BED33D31E6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9482" y="2015835"/>
            <a:ext cx="5542240" cy="424091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dirty="0"/>
              <a:t>Forventning om at vi skal finne informasjon digitalt  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Den enkeltes ressurser, evner og forutsetninger er ulike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Dersom systemene vi manøvrerer i er komplekse, vil selv den mest kompetente personen ha lav helsekompetanse. </a:t>
            </a:r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4747C648-DED1-3B70-E7A0-1EF2603E8C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9482" y="253093"/>
            <a:ext cx="5542240" cy="1451015"/>
          </a:xfrm>
        </p:spPr>
        <p:txBody>
          <a:bodyPr>
            <a:normAutofit/>
          </a:bodyPr>
          <a:lstStyle/>
          <a:p>
            <a:r>
              <a:rPr lang="nb-NO" dirty="0"/>
              <a:t>Helsekompetansen begrenser </a:t>
            </a:r>
          </a:p>
        </p:txBody>
      </p:sp>
      <p:sp>
        <p:nvSpPr>
          <p:cNvPr id="10" name="Plassholder for tekst 9">
            <a:extLst>
              <a:ext uri="{FF2B5EF4-FFF2-40B4-BE49-F238E27FC236}">
                <a16:creationId xmlns:a16="http://schemas.microsoft.com/office/drawing/2014/main" id="{32D779D7-9CAF-0370-FFB0-6A667B3DE15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1" name="Plassholder for tekst 10">
            <a:extLst>
              <a:ext uri="{FF2B5EF4-FFF2-40B4-BE49-F238E27FC236}">
                <a16:creationId xmlns:a16="http://schemas.microsoft.com/office/drawing/2014/main" id="{E2E98F46-112C-5F74-1E8D-107D2A9D363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572810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lassholder for bilde 5">
            <a:extLst>
              <a:ext uri="{FF2B5EF4-FFF2-40B4-BE49-F238E27FC236}">
                <a16:creationId xmlns:a16="http://schemas.microsoft.com/office/drawing/2014/main" id="{DCF313AC-FC65-B267-B509-AFEBE56E4214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prstGeom prst="rect">
            <a:avLst/>
          </a:prstGeom>
          <a:solidFill>
            <a:srgbClr val="FFFFFF">
              <a:lumMod val="75000"/>
            </a:srgbClr>
          </a:solidFill>
        </p:spPr>
      </p:pic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66F81558-2C35-9382-A0CE-E343A27EEBA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4F7DD776-BC91-F155-3C9C-425764CAC4C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014426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D18827-E669-FE2A-F033-B942DC45FC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lassholder for bilde 12" descr="Et bilde som inneholder innendørs, møbler, klær, Konferanserom">
            <a:extLst>
              <a:ext uri="{FF2B5EF4-FFF2-40B4-BE49-F238E27FC236}">
                <a16:creationId xmlns:a16="http://schemas.microsoft.com/office/drawing/2014/main" id="{BCBEE339-6B18-5C3E-78C6-820EFF718D7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467302" y="1"/>
            <a:ext cx="5724698" cy="6857999"/>
          </a:xfrm>
        </p:spPr>
      </p:pic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D0E81790-765E-D942-9258-4796202A16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7694" y="3117273"/>
            <a:ext cx="5634027" cy="3139477"/>
          </a:xfrm>
        </p:spPr>
        <p:txBody>
          <a:bodyPr/>
          <a:lstStyle/>
          <a:p>
            <a:pPr marL="0" indent="0">
              <a:buNone/>
            </a:pPr>
            <a:r>
              <a:rPr lang="nb-NO" dirty="0"/>
              <a:t>Kommunene har rett til å bestemme og styre lokale saker innenfor rammen av nasjonale lover og regler. 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Selvstyret er kjernen i lokaldemokratiet og gir kommunene frihet til å prioritere og drive sin virksomhet på eget initiativ og ansvar</a:t>
            </a:r>
          </a:p>
        </p:txBody>
      </p:sp>
      <p:sp>
        <p:nvSpPr>
          <p:cNvPr id="10" name="Tittel 9">
            <a:extLst>
              <a:ext uri="{FF2B5EF4-FFF2-40B4-BE49-F238E27FC236}">
                <a16:creationId xmlns:a16="http://schemas.microsoft.com/office/drawing/2014/main" id="{E3FF5720-FCBB-1976-D982-88C5C0BB60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766" y="253094"/>
            <a:ext cx="5697956" cy="1966404"/>
          </a:xfrm>
        </p:spPr>
        <p:txBody>
          <a:bodyPr>
            <a:normAutofit fontScale="90000"/>
          </a:bodyPr>
          <a:lstStyle/>
          <a:p>
            <a:br>
              <a:rPr lang="nb-NO" b="0" dirty="0"/>
            </a:br>
            <a:r>
              <a:rPr lang="nb-NO" b="0" dirty="0"/>
              <a:t>Det kommunale selvstyret – Grunnloven </a:t>
            </a:r>
            <a:br>
              <a:rPr lang="nb-NO" b="0" dirty="0"/>
            </a:br>
            <a:r>
              <a:rPr lang="nb-NO" b="0" dirty="0"/>
              <a:t>§ 49 andre ledd </a:t>
            </a:r>
          </a:p>
        </p:txBody>
      </p:sp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67C81B35-D941-5D23-547A-4281517F52A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069F6B9F-CE70-229A-623E-363196DD769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92281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lassholder for bilde 9" descr="Fargevisning i fargerike hjuldiagram">
            <a:extLst>
              <a:ext uri="{FF2B5EF4-FFF2-40B4-BE49-F238E27FC236}">
                <a16:creationId xmlns:a16="http://schemas.microsoft.com/office/drawing/2014/main" id="{CAFD1385-A43E-9033-0990-DFD53DE05DF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ADFF16A4-80DF-B86D-FF35-F9B3368BAC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9482" y="950495"/>
            <a:ext cx="5542240" cy="5306256"/>
          </a:xfrm>
        </p:spPr>
        <p:txBody>
          <a:bodyPr>
            <a:normAutofit/>
          </a:bodyPr>
          <a:lstStyle/>
          <a:p>
            <a:r>
              <a:rPr lang="nb-NO" dirty="0"/>
              <a:t>Kommunen har rett og mulighet til bestemme en del saker selv, uten at staten gir pålegg eller instrukser</a:t>
            </a:r>
          </a:p>
          <a:p>
            <a:r>
              <a:rPr lang="nb-NO" dirty="0"/>
              <a:t>Dette gjelder: </a:t>
            </a:r>
          </a:p>
          <a:p>
            <a:pPr marL="0" indent="0">
              <a:buNone/>
            </a:pPr>
            <a:r>
              <a:rPr lang="nb-NO" dirty="0"/>
              <a:t>    Organisering</a:t>
            </a:r>
          </a:p>
          <a:p>
            <a:pPr marL="0" indent="0">
              <a:buNone/>
            </a:pPr>
            <a:r>
              <a:rPr lang="nb-NO" dirty="0"/>
              <a:t>     Prioritering mellom områder ved</a:t>
            </a:r>
          </a:p>
          <a:p>
            <a:pPr marL="0" indent="0">
              <a:buNone/>
            </a:pPr>
            <a:r>
              <a:rPr lang="nb-NO" dirty="0"/>
              <a:t>     budsjettbehandlinger </a:t>
            </a:r>
          </a:p>
          <a:p>
            <a:pPr marL="0" indent="0">
              <a:buNone/>
            </a:pPr>
            <a:r>
              <a:rPr lang="nb-NO" dirty="0"/>
              <a:t>     Fatte lokale vedtak</a:t>
            </a:r>
          </a:p>
          <a:p>
            <a:pPr marL="0" indent="0">
              <a:buNone/>
            </a:pPr>
            <a:r>
              <a:rPr lang="nb-NO" dirty="0"/>
              <a:t>     Tilpasse tjenestene til lokale behov og </a:t>
            </a:r>
          </a:p>
          <a:p>
            <a:pPr marL="0" indent="0">
              <a:buNone/>
            </a:pPr>
            <a:r>
              <a:rPr lang="nb-NO" dirty="0"/>
              <a:t>      forhold </a:t>
            </a:r>
          </a:p>
          <a:p>
            <a:r>
              <a:rPr lang="nb-NO" dirty="0"/>
              <a:t>Dette gir variasjon mellom kommuner </a:t>
            </a:r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2AF5D048-07C9-BE1B-CCBA-3382B6C6AFB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45B1C96C-2AD5-D84E-4B3E-1DE07FF6824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5884677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lassholder for bilde 7" descr="Gavel hviler på blokk">
            <a:extLst>
              <a:ext uri="{FF2B5EF4-FFF2-40B4-BE49-F238E27FC236}">
                <a16:creationId xmlns:a16="http://schemas.microsoft.com/office/drawing/2014/main" id="{9C31F02F-03E6-302E-3932-57F00A80029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34A1D74-09AE-5411-87E7-85B8D889A7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Statlige vedtatte lover og forskrifter må følges av alle kommuner.</a:t>
            </a:r>
          </a:p>
          <a:p>
            <a:r>
              <a:rPr lang="nb-NO" dirty="0"/>
              <a:t>Det er ingen føringer i noen offentlige dokumenter om at tilbud, tjenester, kvalitet og sikkerhet må reduseres gjennom lovendringer </a:t>
            </a:r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699AABA6-CC71-088A-21BB-575198EBAD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..men 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CA072021-782C-AB47-0840-9EE995B933A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AE126FF5-5461-6960-4BD6-4274EEAB05D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4876064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lassholder for bilde 7" descr="Et bilde som inneholder eske, beholder, tekst, Pakking og merking&#10;&#10;KI-generert innhold kan være feil.">
            <a:extLst>
              <a:ext uri="{FF2B5EF4-FFF2-40B4-BE49-F238E27FC236}">
                <a16:creationId xmlns:a16="http://schemas.microsoft.com/office/drawing/2014/main" id="{850A1A99-B44F-7CFC-5431-0A55204D5947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/>
          <a:stretch/>
        </p:blipFill>
        <p:spPr/>
      </p:pic>
      <p:sp>
        <p:nvSpPr>
          <p:cNvPr id="10" name="Tittel 9">
            <a:extLst>
              <a:ext uri="{FF2B5EF4-FFF2-40B4-BE49-F238E27FC236}">
                <a16:creationId xmlns:a16="http://schemas.microsoft.com/office/drawing/2014/main" id="{B5640EEA-59A8-8400-FD74-0E693A273B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9853" y="4766905"/>
            <a:ext cx="8530358" cy="1250586"/>
          </a:xfrm>
        </p:spPr>
        <p:txBody>
          <a:bodyPr/>
          <a:lstStyle/>
          <a:p>
            <a:r>
              <a:rPr lang="nb-NO" b="0" dirty="0">
                <a:solidFill>
                  <a:schemeClr val="tx1"/>
                </a:solidFill>
              </a:rPr>
              <a:t>Hvert 4.år kan vi justere</a:t>
            </a:r>
            <a:endParaRPr lang="nb-NO" b="0" dirty="0"/>
          </a:p>
        </p:txBody>
      </p:sp>
      <p:sp>
        <p:nvSpPr>
          <p:cNvPr id="11" name="Plassholder for tekst 10">
            <a:extLst>
              <a:ext uri="{FF2B5EF4-FFF2-40B4-BE49-F238E27FC236}">
                <a16:creationId xmlns:a16="http://schemas.microsoft.com/office/drawing/2014/main" id="{5A6CF671-D8C8-0C7D-A917-38E92686D81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2" name="Plassholder for tekst 11">
            <a:extLst>
              <a:ext uri="{FF2B5EF4-FFF2-40B4-BE49-F238E27FC236}">
                <a16:creationId xmlns:a16="http://schemas.microsoft.com/office/drawing/2014/main" id="{D501E54A-B837-EDAF-F179-51BD99DF2BA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487557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D5FE502-750B-0A0A-C6F3-21948D2DCA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Drammen kommunes plansystem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70498DED-518F-F1A5-1923-1DBD91481E7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3854" y="1503680"/>
            <a:ext cx="8151541" cy="4836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808929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ilde 1">
            <a:extLst>
              <a:ext uri="{FF2B5EF4-FFF2-40B4-BE49-F238E27FC236}">
                <a16:creationId xmlns:a16="http://schemas.microsoft.com/office/drawing/2014/main" id="{C1F8BC59-DA4D-F4D9-6DDB-CC3F217F96B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1425"/>
            <a:ext cx="6096000" cy="6857999"/>
          </a:xfrm>
        </p:spPr>
        <p:txBody>
          <a:bodyPr/>
          <a:lstStyle/>
          <a:p>
            <a:endParaRPr lang="nb-NO"/>
          </a:p>
        </p:txBody>
      </p:sp>
      <p:sp>
        <p:nvSpPr>
          <p:cNvPr id="9" name="Plassholder for innhold 8">
            <a:extLst>
              <a:ext uri="{FF2B5EF4-FFF2-40B4-BE49-F238E27FC236}">
                <a16:creationId xmlns:a16="http://schemas.microsoft.com/office/drawing/2014/main" id="{13716E87-08D8-FAC5-5691-8936FBCB3D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nb-NO" sz="3600" dirty="0"/>
          </a:p>
          <a:p>
            <a:pPr marL="0" indent="0">
              <a:buNone/>
            </a:pPr>
            <a:endParaRPr lang="nb-NO" sz="3600" dirty="0"/>
          </a:p>
          <a:p>
            <a:pPr marL="0" indent="0">
              <a:buNone/>
            </a:pPr>
            <a:r>
              <a:rPr lang="nb-NO" sz="3600" dirty="0"/>
              <a:t>«Et godt sted å leve» </a:t>
            </a:r>
          </a:p>
        </p:txBody>
      </p:sp>
      <p:sp>
        <p:nvSpPr>
          <p:cNvPr id="8" name="Tittel 7">
            <a:extLst>
              <a:ext uri="{FF2B5EF4-FFF2-40B4-BE49-F238E27FC236}">
                <a16:creationId xmlns:a16="http://schemas.microsoft.com/office/drawing/2014/main" id="{4C4C6C56-8694-4564-0BC7-CA7045EF4D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Kommunes visjon: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AD651DB2-F135-DBCA-0FBF-05883BED919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4735979D-18F9-995E-0958-39782D08E89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D0F23573-C805-2174-A06A-AA50E97E71B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0" y="915843"/>
            <a:ext cx="6096000" cy="5942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864873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92B864-B5B1-884B-4595-39F1DF84DC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lassholder for bilde 2" descr="Et bilde som inneholder tekst, hjul, utendørs, dekk&#10;&#10;KI-generert innhold kan være feil.">
            <a:extLst>
              <a:ext uri="{FF2B5EF4-FFF2-40B4-BE49-F238E27FC236}">
                <a16:creationId xmlns:a16="http://schemas.microsoft.com/office/drawing/2014/main" id="{6DC4BE62-0E36-DC68-85E9-AD203AE1AC8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" y="1"/>
            <a:ext cx="6095978" cy="6857999"/>
          </a:xfrm>
          <a:noFill/>
        </p:spPr>
      </p:pic>
      <p:sp>
        <p:nvSpPr>
          <p:cNvPr id="9" name="Plassholder for innhold 8">
            <a:extLst>
              <a:ext uri="{FF2B5EF4-FFF2-40B4-BE49-F238E27FC236}">
                <a16:creationId xmlns:a16="http://schemas.microsoft.com/office/drawing/2014/main" id="{0F4C4117-4564-737F-1848-BB99704BCD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59236" y="2319251"/>
            <a:ext cx="5638998" cy="46333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3600"/>
              <a:t>Nær</a:t>
            </a:r>
            <a:endParaRPr lang="nb-NO" sz="3600" dirty="0"/>
          </a:p>
          <a:p>
            <a:pPr marL="0" indent="0">
              <a:buNone/>
            </a:pPr>
            <a:r>
              <a:rPr lang="nb-NO" sz="3600" dirty="0"/>
              <a:t>Inkluderende </a:t>
            </a:r>
          </a:p>
          <a:p>
            <a:pPr marL="0" indent="0">
              <a:buNone/>
            </a:pPr>
            <a:r>
              <a:rPr lang="nb-NO" sz="3600" dirty="0"/>
              <a:t>Nytenkende </a:t>
            </a:r>
          </a:p>
        </p:txBody>
      </p:sp>
      <p:sp>
        <p:nvSpPr>
          <p:cNvPr id="8" name="Tittel 7">
            <a:extLst>
              <a:ext uri="{FF2B5EF4-FFF2-40B4-BE49-F238E27FC236}">
                <a16:creationId xmlns:a16="http://schemas.microsoft.com/office/drawing/2014/main" id="{4709F8E9-D1C4-A40B-F551-786A83DD8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5994" y="815941"/>
            <a:ext cx="5542240" cy="1250586"/>
          </a:xfrm>
        </p:spPr>
        <p:txBody>
          <a:bodyPr anchor="b">
            <a:normAutofit/>
          </a:bodyPr>
          <a:lstStyle/>
          <a:p>
            <a:r>
              <a:rPr lang="nb-NO" dirty="0"/>
              <a:t>Verdier</a:t>
            </a:r>
          </a:p>
        </p:txBody>
      </p:sp>
    </p:spTree>
    <p:extLst>
      <p:ext uri="{BB962C8B-B14F-4D97-AF65-F5344CB8AC3E}">
        <p14:creationId xmlns:p14="http://schemas.microsoft.com/office/powerpoint/2010/main" val="226636462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lassholder for bilde 19" descr="Et bilde som inneholder tekst, utendørs, tre, skilting&#10;&#10;KI-generert innhold kan være feil.">
            <a:extLst>
              <a:ext uri="{FF2B5EF4-FFF2-40B4-BE49-F238E27FC236}">
                <a16:creationId xmlns:a16="http://schemas.microsoft.com/office/drawing/2014/main" id="{69D6BFE8-C1FE-CD43-D9F4-32206580E97A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15" name="Plassholder for tekst 14">
            <a:extLst>
              <a:ext uri="{FF2B5EF4-FFF2-40B4-BE49-F238E27FC236}">
                <a16:creationId xmlns:a16="http://schemas.microsoft.com/office/drawing/2014/main" id="{A4A03FD5-F238-B7FF-E23E-06AE33897BB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6" name="Plassholder for tekst 15">
            <a:extLst>
              <a:ext uri="{FF2B5EF4-FFF2-40B4-BE49-F238E27FC236}">
                <a16:creationId xmlns:a16="http://schemas.microsoft.com/office/drawing/2014/main" id="{83C2CEC6-6D9D-5DD4-C2B7-000C31BAB6A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8" name="Plassholder for tekst 17">
            <a:extLst>
              <a:ext uri="{FF2B5EF4-FFF2-40B4-BE49-F238E27FC236}">
                <a16:creationId xmlns:a16="http://schemas.microsoft.com/office/drawing/2014/main" id="{66C3F49D-FCDE-3ADD-C79E-400E900E338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3" name="Tittel 12">
            <a:extLst>
              <a:ext uri="{FF2B5EF4-FFF2-40B4-BE49-F238E27FC236}">
                <a16:creationId xmlns:a16="http://schemas.microsoft.com/office/drawing/2014/main" id="{488EA91C-8850-9FE1-9DB7-4D55CD174E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8184" y="697898"/>
            <a:ext cx="8260408" cy="2777107"/>
          </a:xfrm>
        </p:spPr>
        <p:txBody>
          <a:bodyPr/>
          <a:lstStyle/>
          <a:p>
            <a:pPr algn="l"/>
            <a:r>
              <a:rPr lang="nb-NO" dirty="0"/>
              <a:t>Må vi ha strategier, planer, dokumenter, prosedyrer……</a:t>
            </a:r>
          </a:p>
        </p:txBody>
      </p:sp>
      <p:sp>
        <p:nvSpPr>
          <p:cNvPr id="14" name="Undertittel 13">
            <a:extLst>
              <a:ext uri="{FF2B5EF4-FFF2-40B4-BE49-F238E27FC236}">
                <a16:creationId xmlns:a16="http://schemas.microsoft.com/office/drawing/2014/main" id="{6EFF702E-5594-7783-A2DA-196F858D487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Kan vi ikke bare gjøre det som er riktig og fornuftig og til det beste for alle?</a:t>
            </a:r>
          </a:p>
        </p:txBody>
      </p:sp>
    </p:spTree>
    <p:extLst>
      <p:ext uri="{BB962C8B-B14F-4D97-AF65-F5344CB8AC3E}">
        <p14:creationId xmlns:p14="http://schemas.microsoft.com/office/powerpoint/2010/main" val="123322674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lassholder for bilde 20" descr="Et bilde som inneholder tekst, klær, papir, person&#10;&#10;KI-generert innhold kan være feil.">
            <a:extLst>
              <a:ext uri="{FF2B5EF4-FFF2-40B4-BE49-F238E27FC236}">
                <a16:creationId xmlns:a16="http://schemas.microsoft.com/office/drawing/2014/main" id="{91985F00-CA20-95DC-EDF3-9A4B5E6E73D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2576" b="2576"/>
          <a:stretch>
            <a:fillRect/>
          </a:stretch>
        </p:blipFill>
        <p:spPr/>
      </p:pic>
      <p:sp>
        <p:nvSpPr>
          <p:cNvPr id="9" name="Plassholder for innhold 8">
            <a:extLst>
              <a:ext uri="{FF2B5EF4-FFF2-40B4-BE49-F238E27FC236}">
                <a16:creationId xmlns:a16="http://schemas.microsoft.com/office/drawing/2014/main" id="{122B5472-CD86-FD72-C210-BCE374F56D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Vi må sørge for at regler følges </a:t>
            </a:r>
          </a:p>
          <a:p>
            <a:r>
              <a:rPr lang="nb-NO" dirty="0"/>
              <a:t>Vi må vise hvordan vi bruker penger</a:t>
            </a:r>
          </a:p>
          <a:p>
            <a:r>
              <a:rPr lang="nb-NO" dirty="0"/>
              <a:t>Vi må påse at politiske beslutninger følges</a:t>
            </a:r>
          </a:p>
          <a:p>
            <a:r>
              <a:rPr lang="nb-NO" dirty="0"/>
              <a:t>Vi må sørge for likebehandling og unngå usaklig forskjellsbehandling </a:t>
            </a:r>
          </a:p>
          <a:p>
            <a:r>
              <a:rPr lang="nb-NO" dirty="0"/>
              <a:t>Vi må ha noe å styre etter</a:t>
            </a:r>
          </a:p>
          <a:p>
            <a:r>
              <a:rPr lang="nb-NO" dirty="0"/>
              <a:t>Vi må ha noe å måle opp mot </a:t>
            </a:r>
          </a:p>
        </p:txBody>
      </p:sp>
      <p:sp>
        <p:nvSpPr>
          <p:cNvPr id="8" name="Tittel 7">
            <a:extLst>
              <a:ext uri="{FF2B5EF4-FFF2-40B4-BE49-F238E27FC236}">
                <a16:creationId xmlns:a16="http://schemas.microsoft.com/office/drawing/2014/main" id="{91CE1DB6-F9AD-078C-3348-6042CAEB25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Ja – det må vi </a:t>
            </a:r>
          </a:p>
        </p:txBody>
      </p:sp>
      <p:sp>
        <p:nvSpPr>
          <p:cNvPr id="11" name="Plassholder for tekst 10">
            <a:extLst>
              <a:ext uri="{FF2B5EF4-FFF2-40B4-BE49-F238E27FC236}">
                <a16:creationId xmlns:a16="http://schemas.microsoft.com/office/drawing/2014/main" id="{3329F0AD-CF6C-F5B0-720C-57EF785434F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2" name="Plassholder for tekst 11">
            <a:extLst>
              <a:ext uri="{FF2B5EF4-FFF2-40B4-BE49-F238E27FC236}">
                <a16:creationId xmlns:a16="http://schemas.microsoft.com/office/drawing/2014/main" id="{3778140A-2213-13F0-D8FD-8B0620DEF12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9816621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lassholder for bilde 2" descr="Et bilde som inneholder sky, utendørs, himmel, plante&#10;&#10;KI-generert innhold kan være feil.">
            <a:extLst>
              <a:ext uri="{FF2B5EF4-FFF2-40B4-BE49-F238E27FC236}">
                <a16:creationId xmlns:a16="http://schemas.microsoft.com/office/drawing/2014/main" id="{810FCF1A-C20C-078A-FB62-5CFC2660542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Plassholder for innhold 6">
            <a:extLst>
              <a:ext uri="{FF2B5EF4-FFF2-40B4-BE49-F238E27FC236}">
                <a16:creationId xmlns:a16="http://schemas.microsoft.com/office/drawing/2014/main" id="{DBF7F8B2-6EC0-27E8-3C72-40BE1E2A5B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9482" y="1644316"/>
            <a:ext cx="5419551" cy="5022491"/>
          </a:xfrm>
        </p:spPr>
        <p:txBody>
          <a:bodyPr>
            <a:normAutofit fontScale="77500" lnSpcReduction="20000"/>
          </a:bodyPr>
          <a:lstStyle/>
          <a:p>
            <a:r>
              <a:rPr lang="nb-NO" dirty="0"/>
              <a:t>Bolig og omsorgsbygg - En helhetlig strategi for å møte fremtidens behov for bygg med helse- og omsorgsformål 2023 - 2032</a:t>
            </a:r>
          </a:p>
          <a:p>
            <a:r>
              <a:rPr lang="nb-NO" dirty="0"/>
              <a:t>Strategi for frivillighet</a:t>
            </a:r>
          </a:p>
          <a:p>
            <a:r>
              <a:rPr lang="nb-NO" dirty="0"/>
              <a:t>Strategi for rehabilitering 2023-2032</a:t>
            </a:r>
          </a:p>
          <a:p>
            <a:r>
              <a:rPr lang="nb-NO" dirty="0"/>
              <a:t>Temaplan for idrett, aktivitet og friluftsliv</a:t>
            </a:r>
          </a:p>
          <a:p>
            <a:r>
              <a:rPr lang="nb-NO" dirty="0"/>
              <a:t>Temaplan for helse, sosial og omsorg</a:t>
            </a:r>
          </a:p>
          <a:p>
            <a:r>
              <a:rPr lang="nb-NO" dirty="0"/>
              <a:t>Temaplan for folkehelse, levekår og inkludering </a:t>
            </a:r>
          </a:p>
          <a:p>
            <a:r>
              <a:rPr lang="nb-NO" dirty="0"/>
              <a:t>Kommunens «</a:t>
            </a:r>
            <a:r>
              <a:rPr lang="nb-NO" dirty="0" err="1"/>
              <a:t>Parknorm</a:t>
            </a:r>
            <a:r>
              <a:rPr lang="nb-NO" dirty="0"/>
              <a:t>» og «Vei- og gatenorm»</a:t>
            </a:r>
          </a:p>
          <a:p>
            <a:endParaRPr lang="nb-NO" dirty="0"/>
          </a:p>
          <a:p>
            <a:pPr marL="0" indent="0">
              <a:buNone/>
            </a:pPr>
            <a:r>
              <a:rPr lang="nb-NO" dirty="0"/>
              <a:t>Kommende planarbeid for denne sektoren: </a:t>
            </a:r>
          </a:p>
          <a:p>
            <a:r>
              <a:rPr lang="nb-NO" dirty="0"/>
              <a:t>Sak om kvalitet og innhold i helse- og omsorgstjenestene legges fram for hovedutvalget høsten 2026</a:t>
            </a:r>
          </a:p>
          <a:p>
            <a:r>
              <a:rPr lang="nb-NO" dirty="0"/>
              <a:t>Tverrsektoriell boligstrategisk plan legges fram våren 2027</a:t>
            </a:r>
          </a:p>
          <a:p>
            <a:endParaRPr lang="nb-NO" dirty="0"/>
          </a:p>
        </p:txBody>
      </p:sp>
      <p:sp>
        <p:nvSpPr>
          <p:cNvPr id="6" name="Tittel 5">
            <a:extLst>
              <a:ext uri="{FF2B5EF4-FFF2-40B4-BE49-F238E27FC236}">
                <a16:creationId xmlns:a16="http://schemas.microsoft.com/office/drawing/2014/main" id="{A1F5F930-F104-78E5-0721-7C0EFFDBB3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9482" y="781396"/>
            <a:ext cx="5542240" cy="722284"/>
          </a:xfrm>
        </p:spPr>
        <p:txBody>
          <a:bodyPr>
            <a:normAutofit fontScale="90000"/>
          </a:bodyPr>
          <a:lstStyle/>
          <a:p>
            <a:br>
              <a:rPr lang="nb-NO" dirty="0"/>
            </a:br>
            <a:br>
              <a:rPr lang="nb-NO" dirty="0"/>
            </a:br>
            <a:br>
              <a:rPr lang="nb-NO" dirty="0"/>
            </a:br>
            <a:br>
              <a:rPr lang="nb-NO" dirty="0"/>
            </a:br>
            <a:br>
              <a:rPr lang="nb-NO" dirty="0"/>
            </a:br>
            <a:r>
              <a:rPr lang="nb-NO" sz="3100" dirty="0"/>
              <a:t>Hvilke strategier har Drammen kommune for eldre?</a:t>
            </a:r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CB79EE89-ED22-EA6C-D0F4-F1B69FC2774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0" name="Plassholder for tekst 9">
            <a:extLst>
              <a:ext uri="{FF2B5EF4-FFF2-40B4-BE49-F238E27FC236}">
                <a16:creationId xmlns:a16="http://schemas.microsoft.com/office/drawing/2014/main" id="{EC211489-3D4A-8A18-2163-FE0F6CC952E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9018160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tel 6">
            <a:extLst>
              <a:ext uri="{FF2B5EF4-FFF2-40B4-BE49-F238E27FC236}">
                <a16:creationId xmlns:a16="http://schemas.microsoft.com/office/drawing/2014/main" id="{F9139A99-F042-4A4A-5FB5-94C0878AD5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29DAA8D4-EEF4-3A69-0329-EB7E3E532D8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3181"/>
            <a:ext cx="12192000" cy="6771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601698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CEA4FE5D-F781-FF44-F0C6-5C0F45B67D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Trinn 1: Knutepunkt, innbyggertorg, bibliotek, kaféer, frivillighetssentraler</a:t>
            </a:r>
          </a:p>
          <a:p>
            <a:r>
              <a:rPr lang="nb-NO" dirty="0"/>
              <a:t>Trinn 2: Forebyggende helseteam for seniorer, rask psykisk helsevern, frivillighetskontakter, Senioruniversitetet, Sterk og stødig</a:t>
            </a:r>
          </a:p>
          <a:p>
            <a:r>
              <a:rPr lang="nb-NO" dirty="0"/>
              <a:t>Trinn 3: Syn/hørselskontakt, demenskoordinator, </a:t>
            </a:r>
            <a:r>
              <a:rPr lang="nb-NO" dirty="0" err="1"/>
              <a:t>fysio</a:t>
            </a:r>
            <a:r>
              <a:rPr lang="nb-NO" dirty="0"/>
              <a:t>/ergo, boligtilpasning, fallforebyggende grupper, hverdagsglede, «Takk bare bra», søvnkurs, pårørendeskoler, sorggrupper  </a:t>
            </a:r>
          </a:p>
          <a:p>
            <a:r>
              <a:rPr lang="nb-NO" dirty="0"/>
              <a:t>Trinn 4: Parkeringsbevis, transporttilbud fra frivillige, Den kulturelle spaserstokken</a:t>
            </a:r>
          </a:p>
          <a:p>
            <a:r>
              <a:rPr lang="nb-NO" dirty="0"/>
              <a:t>Trinn 5:  Hjelpemiddelformidling, kommunale boliger/tilrettelagte boliger </a:t>
            </a:r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90D922D8-2499-4A07-8159-9FB5A46437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Eksempler</a:t>
            </a:r>
          </a:p>
        </p:txBody>
      </p:sp>
    </p:spTree>
    <p:extLst>
      <p:ext uri="{BB962C8B-B14F-4D97-AF65-F5344CB8AC3E}">
        <p14:creationId xmlns:p14="http://schemas.microsoft.com/office/powerpoint/2010/main" val="183386426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1">
            <a:extLst>
              <a:ext uri="{FF2B5EF4-FFF2-40B4-BE49-F238E27FC236}">
                <a16:creationId xmlns:a16="http://schemas.microsoft.com/office/drawing/2014/main" id="{D03B3193-B012-CAB5-3A99-78342AA926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9480" y="1238596"/>
            <a:ext cx="11649864" cy="5030681"/>
          </a:xfrm>
        </p:spPr>
        <p:txBody>
          <a:bodyPr/>
          <a:lstStyle/>
          <a:p>
            <a:r>
              <a:rPr lang="nb-NO" dirty="0"/>
              <a:t>Trinn 6: Hjelpemidler, pårørendestøtte, praktisk bistand, forebyggende helseteam, matombringing </a:t>
            </a:r>
          </a:p>
          <a:p>
            <a:r>
              <a:rPr lang="nb-NO" dirty="0"/>
              <a:t>Trinn 7: Helsetjenester i hjemmet, «Trygg hjemme», rehabilitering, opptrening</a:t>
            </a:r>
          </a:p>
          <a:p>
            <a:r>
              <a:rPr lang="nb-NO" dirty="0"/>
              <a:t>Trinn 8: Boliger med husvert etablert av private utbyggere</a:t>
            </a:r>
          </a:p>
          <a:p>
            <a:r>
              <a:rPr lang="nb-NO" dirty="0"/>
              <a:t>Trinn 9: Korttidsplasser, avlastningsplasser, KAD-plasser, rehabiliteringsplasser, lindrende spesialplasser</a:t>
            </a:r>
          </a:p>
          <a:p>
            <a:r>
              <a:rPr lang="nb-NO" dirty="0"/>
              <a:t>Trinn 10: Samlokaliserte boliger med personalbase og fellesfunksjoner (husleiekontrakt og individuelle vedtak)</a:t>
            </a:r>
          </a:p>
          <a:p>
            <a:r>
              <a:rPr lang="nb-NO" dirty="0"/>
              <a:t>Trinn 11: Langtidsopphold </a:t>
            </a:r>
          </a:p>
          <a:p>
            <a:r>
              <a:rPr lang="nb-NO" dirty="0"/>
              <a:t>Trinn 12: Spesialiserte plasser </a:t>
            </a:r>
          </a:p>
          <a:p>
            <a:pPr marL="0" indent="0">
              <a:buNone/>
            </a:pPr>
            <a:endParaRPr lang="nb-NO" dirty="0"/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11139491-3246-F9BC-D435-024E785CFD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5054872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lassholder for bilde 9">
            <a:extLst>
              <a:ext uri="{FF2B5EF4-FFF2-40B4-BE49-F238E27FC236}">
                <a16:creationId xmlns:a16="http://schemas.microsoft.com/office/drawing/2014/main" id="{96AACBA5-DFA3-E559-B221-EB5D7FFA570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prstGeom prst="rect">
            <a:avLst/>
          </a:prstGeom>
          <a:solidFill>
            <a:srgbClr val="FFFFFF">
              <a:lumMod val="75000"/>
            </a:srgbClr>
          </a:solidFill>
        </p:spPr>
      </p:pic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162DF497-C576-A34B-950B-7355A13425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9482" y="2689933"/>
            <a:ext cx="5542240" cy="3566817"/>
          </a:xfrm>
        </p:spPr>
        <p:txBody>
          <a:bodyPr/>
          <a:lstStyle/>
          <a:p>
            <a:pPr marL="0" indent="0">
              <a:buNone/>
            </a:pPr>
            <a:r>
              <a:rPr lang="nb-NO" dirty="0"/>
              <a:t>Temaplanen er en strategisk kommunal plan som har universelle tiltak som har til hensikt at den eldre befolkningen har mulighet til å leve aktive liv, delta og bidra i samfunnet hele livet. 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Tiltakene i temaplanen vil bidra til en koordinert og helthetlig satsing  for den eldre befolkningen i kommunen 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D4BB2CBA-BD2C-B03C-B186-0A060C2A08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9482" y="253093"/>
            <a:ext cx="5542240" cy="1868669"/>
          </a:xfrm>
        </p:spPr>
        <p:txBody>
          <a:bodyPr>
            <a:normAutofit fontScale="90000"/>
          </a:bodyPr>
          <a:lstStyle/>
          <a:p>
            <a:r>
              <a:rPr lang="nb-NO" dirty="0"/>
              <a:t>Temaplan – Aldersvennlig Drammen</a:t>
            </a:r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AD8DF004-ED5E-FE56-E7BB-6953AA41ED1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3DB023B2-5166-E724-5EDA-0C770E2F25E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0904319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innhold 7">
            <a:extLst>
              <a:ext uri="{FF2B5EF4-FFF2-40B4-BE49-F238E27FC236}">
                <a16:creationId xmlns:a16="http://schemas.microsoft.com/office/drawing/2014/main" id="{AB941020-EB43-BB41-F2F9-E8B9562004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AutoNum type="arabicPeriod"/>
            </a:pPr>
            <a:r>
              <a:rPr lang="nb-NO" dirty="0"/>
              <a:t>Aktivitet, deltakelse og fellesskap</a:t>
            </a:r>
          </a:p>
          <a:p>
            <a:pPr marL="457200" indent="-457200">
              <a:buAutoNum type="arabicPeriod"/>
            </a:pPr>
            <a:r>
              <a:rPr lang="nb-NO" dirty="0"/>
              <a:t>Lett tilgjengelig informasjon</a:t>
            </a:r>
          </a:p>
          <a:p>
            <a:pPr marL="457200" indent="-457200">
              <a:buAutoNum type="arabicPeriod"/>
            </a:pPr>
            <a:r>
              <a:rPr lang="nb-NO" dirty="0"/>
              <a:t>Gode nærmiljøer og trygg mobilitet</a:t>
            </a:r>
          </a:p>
          <a:p>
            <a:pPr marL="457200" indent="-457200">
              <a:buAutoNum type="arabicPeriod"/>
            </a:pPr>
            <a:r>
              <a:rPr lang="nb-NO" dirty="0"/>
              <a:t>Trygg teknologi og digital inkludering </a:t>
            </a:r>
          </a:p>
          <a:p>
            <a:pPr marL="457200" indent="-457200">
              <a:buAutoNum type="arabicPeriod"/>
            </a:pPr>
            <a:r>
              <a:rPr lang="nb-NO" dirty="0"/>
              <a:t>Forebyggende og sammenhengende tjenester gjennom hele seniorlivet</a:t>
            </a:r>
          </a:p>
          <a:p>
            <a:pPr marL="457200" indent="-457200">
              <a:buAutoNum type="arabicPeriod"/>
            </a:pPr>
            <a:r>
              <a:rPr lang="nb-NO" dirty="0"/>
              <a:t>Ivareta behov knyttet til demens </a:t>
            </a:r>
          </a:p>
        </p:txBody>
      </p:sp>
      <p:sp>
        <p:nvSpPr>
          <p:cNvPr id="7" name="Tittel 6">
            <a:extLst>
              <a:ext uri="{FF2B5EF4-FFF2-40B4-BE49-F238E27FC236}">
                <a16:creationId xmlns:a16="http://schemas.microsoft.com/office/drawing/2014/main" id="{323076CF-1AE8-CC6E-4A28-1245300A45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6 lokale innsatsområder </a:t>
            </a:r>
          </a:p>
        </p:txBody>
      </p:sp>
    </p:spTree>
    <p:extLst>
      <p:ext uri="{BB962C8B-B14F-4D97-AF65-F5344CB8AC3E}">
        <p14:creationId xmlns:p14="http://schemas.microsoft.com/office/powerpoint/2010/main" val="148705717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lassholder for innhold 9">
            <a:extLst>
              <a:ext uri="{FF2B5EF4-FFF2-40B4-BE49-F238E27FC236}">
                <a16:creationId xmlns:a16="http://schemas.microsoft.com/office/drawing/2014/main" id="{60220D1F-56B5-2230-49B0-2A97298F596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9480" y="2026389"/>
            <a:ext cx="11649864" cy="3902703"/>
          </a:xfrm>
          <a:prstGeom prst="rect">
            <a:avLst/>
          </a:prstGeom>
          <a:noFill/>
        </p:spPr>
      </p:pic>
      <p:sp>
        <p:nvSpPr>
          <p:cNvPr id="7" name="Tittel 6">
            <a:extLst>
              <a:ext uri="{FF2B5EF4-FFF2-40B4-BE49-F238E27FC236}">
                <a16:creationId xmlns:a16="http://schemas.microsoft.com/office/drawing/2014/main" id="{F66AF1E4-B944-F75F-E888-926DAD8C31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9184" y="529820"/>
            <a:ext cx="8944915" cy="1250586"/>
          </a:xfrm>
        </p:spPr>
        <p:txBody>
          <a:bodyPr anchor="b">
            <a:normAutofit fontScale="90000"/>
          </a:bodyPr>
          <a:lstStyle/>
          <a:p>
            <a:r>
              <a:rPr lang="nb-NO" dirty="0"/>
              <a:t>1. Aktivitet, deltakelse og fellesskap</a:t>
            </a:r>
          </a:p>
        </p:txBody>
      </p:sp>
    </p:spTree>
    <p:extLst>
      <p:ext uri="{BB962C8B-B14F-4D97-AF65-F5344CB8AC3E}">
        <p14:creationId xmlns:p14="http://schemas.microsoft.com/office/powerpoint/2010/main" val="365304983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DE8A1C-1F16-301F-03A5-D5C04AA655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tel 6">
            <a:extLst>
              <a:ext uri="{FF2B5EF4-FFF2-40B4-BE49-F238E27FC236}">
                <a16:creationId xmlns:a16="http://schemas.microsoft.com/office/drawing/2014/main" id="{4FDF7009-2D09-186F-5454-68D221242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9482" y="253094"/>
            <a:ext cx="8530358" cy="1250586"/>
          </a:xfrm>
        </p:spPr>
        <p:txBody>
          <a:bodyPr anchor="b">
            <a:normAutofit/>
          </a:bodyPr>
          <a:lstStyle/>
          <a:p>
            <a:r>
              <a:rPr lang="nb-NO" dirty="0"/>
              <a:t>2. Lett tilgjengelig informasjon</a:t>
            </a:r>
          </a:p>
        </p:txBody>
      </p:sp>
      <p:pic>
        <p:nvPicPr>
          <p:cNvPr id="6" name="Plassholder for innhold 5">
            <a:extLst>
              <a:ext uri="{FF2B5EF4-FFF2-40B4-BE49-F238E27FC236}">
                <a16:creationId xmlns:a16="http://schemas.microsoft.com/office/drawing/2014/main" id="{40E13BBF-2673-7A98-8057-C8AD90EF27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37413" y="1828896"/>
            <a:ext cx="10917174" cy="1404735"/>
          </a:xfrm>
          <a:prstGeom prst="rect">
            <a:avLst/>
          </a:prstGeom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A0DAF76F-1BBA-5372-11D3-FE31912511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413" y="2752272"/>
            <a:ext cx="10383699" cy="2905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192660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F4E905-5AB8-EBE4-0738-312C7A96B2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ssholder for innhold 3">
            <a:extLst>
              <a:ext uri="{FF2B5EF4-FFF2-40B4-BE49-F238E27FC236}">
                <a16:creationId xmlns:a16="http://schemas.microsoft.com/office/drawing/2014/main" id="{F2F65E27-7B4F-E73A-A608-98425690A6A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9480" y="2259386"/>
            <a:ext cx="11649864" cy="3436710"/>
          </a:xfrm>
          <a:prstGeom prst="rect">
            <a:avLst/>
          </a:prstGeom>
          <a:noFill/>
        </p:spPr>
      </p:pic>
      <p:sp>
        <p:nvSpPr>
          <p:cNvPr id="7" name="Tittel 6">
            <a:extLst>
              <a:ext uri="{FF2B5EF4-FFF2-40B4-BE49-F238E27FC236}">
                <a16:creationId xmlns:a16="http://schemas.microsoft.com/office/drawing/2014/main" id="{D3F111A7-C189-59DC-DB43-1522AD4D3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9479" y="487710"/>
            <a:ext cx="9119373" cy="1250586"/>
          </a:xfrm>
        </p:spPr>
        <p:txBody>
          <a:bodyPr anchor="b">
            <a:normAutofit/>
          </a:bodyPr>
          <a:lstStyle/>
          <a:p>
            <a:r>
              <a:rPr lang="nb-NO" sz="4100" dirty="0"/>
              <a:t>3. Gode nærmiljø med trygg mobilitet</a:t>
            </a:r>
          </a:p>
        </p:txBody>
      </p:sp>
    </p:spTree>
    <p:extLst>
      <p:ext uri="{BB962C8B-B14F-4D97-AF65-F5344CB8AC3E}">
        <p14:creationId xmlns:p14="http://schemas.microsoft.com/office/powerpoint/2010/main" val="222090562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2B8CB8-CA9F-075E-1907-54CB559CFF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A38C03F3-7ADC-8B24-222F-D9855F9F151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9480" y="1735142"/>
            <a:ext cx="11649864" cy="4485198"/>
          </a:xfrm>
          <a:prstGeom prst="rect">
            <a:avLst/>
          </a:prstGeom>
          <a:noFill/>
        </p:spPr>
      </p:pic>
      <p:sp>
        <p:nvSpPr>
          <p:cNvPr id="7" name="Tittel 6">
            <a:extLst>
              <a:ext uri="{FF2B5EF4-FFF2-40B4-BE49-F238E27FC236}">
                <a16:creationId xmlns:a16="http://schemas.microsoft.com/office/drawing/2014/main" id="{1E1B8A89-1AF4-77C2-DD5C-9F6590936B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9481" y="253094"/>
            <a:ext cx="9738997" cy="1250586"/>
          </a:xfrm>
        </p:spPr>
        <p:txBody>
          <a:bodyPr anchor="b">
            <a:normAutofit/>
          </a:bodyPr>
          <a:lstStyle/>
          <a:p>
            <a:r>
              <a:rPr lang="nb-NO" sz="4100" dirty="0"/>
              <a:t>4. Trygg teknologi og digital inkludering</a:t>
            </a:r>
          </a:p>
        </p:txBody>
      </p:sp>
    </p:spTree>
    <p:extLst>
      <p:ext uri="{BB962C8B-B14F-4D97-AF65-F5344CB8AC3E}">
        <p14:creationId xmlns:p14="http://schemas.microsoft.com/office/powerpoint/2010/main" val="98052724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FE1F9D40-258C-72AA-F1A1-A36D7161B35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6816" y="1137921"/>
            <a:ext cx="5539183" cy="5118418"/>
          </a:xfrm>
          <a:prstGeom prst="rect">
            <a:avLst/>
          </a:prstGeom>
        </p:spPr>
      </p:pic>
      <p:pic>
        <p:nvPicPr>
          <p:cNvPr id="9" name="Plassholder for innhold 8">
            <a:extLst>
              <a:ext uri="{FF2B5EF4-FFF2-40B4-BE49-F238E27FC236}">
                <a16:creationId xmlns:a16="http://schemas.microsoft.com/office/drawing/2014/main" id="{D0D7C625-C4D2-9E93-1F2F-D6F2BB709A5F}"/>
              </a:ext>
            </a:extLst>
          </p:cNvPr>
          <p:cNvPicPr>
            <a:picLocks noGrp="1" noChangeAspect="1"/>
          </p:cNvPicPr>
          <p:nvPr>
            <p:ph sz="quarter" idx="15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10300" y="2306320"/>
            <a:ext cx="5632450" cy="2903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537987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7CFA40-1644-BC77-C561-CAEE9C1F97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3AD40B7A-FAD4-122A-EA56-F7D3DF96CE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480" y="1953577"/>
            <a:ext cx="11649864" cy="4048328"/>
          </a:xfrm>
          <a:prstGeom prst="rect">
            <a:avLst/>
          </a:prstGeom>
          <a:noFill/>
        </p:spPr>
      </p:pic>
      <p:sp>
        <p:nvSpPr>
          <p:cNvPr id="7" name="Tittel 6">
            <a:extLst>
              <a:ext uri="{FF2B5EF4-FFF2-40B4-BE49-F238E27FC236}">
                <a16:creationId xmlns:a16="http://schemas.microsoft.com/office/drawing/2014/main" id="{A560BFF9-7197-C7D7-9F49-716BE34BD7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9480" y="463215"/>
            <a:ext cx="8530360" cy="1179095"/>
          </a:xfrm>
        </p:spPr>
        <p:txBody>
          <a:bodyPr anchor="b">
            <a:normAutofit fontScale="90000"/>
          </a:bodyPr>
          <a:lstStyle/>
          <a:p>
            <a:r>
              <a:rPr lang="nb-NO" sz="4100" dirty="0"/>
              <a:t>5. Forebygging og sammenhengende tjenester gjennom hele seniorlivet</a:t>
            </a:r>
          </a:p>
        </p:txBody>
      </p:sp>
    </p:spTree>
    <p:extLst>
      <p:ext uri="{BB962C8B-B14F-4D97-AF65-F5344CB8AC3E}">
        <p14:creationId xmlns:p14="http://schemas.microsoft.com/office/powerpoint/2010/main" val="78797555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0C5316-C5A0-81EA-7804-4D701BD01B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DBACC72F-641F-8BD0-DD3D-7AB9AADF450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9480" y="2113763"/>
            <a:ext cx="11649864" cy="3727955"/>
          </a:xfrm>
          <a:prstGeom prst="rect">
            <a:avLst/>
          </a:prstGeom>
          <a:noFill/>
        </p:spPr>
      </p:pic>
      <p:sp>
        <p:nvSpPr>
          <p:cNvPr id="7" name="Tittel 6">
            <a:extLst>
              <a:ext uri="{FF2B5EF4-FFF2-40B4-BE49-F238E27FC236}">
                <a16:creationId xmlns:a16="http://schemas.microsoft.com/office/drawing/2014/main" id="{89E3E156-72C0-0A37-3A6C-DE4651D87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9482" y="253094"/>
            <a:ext cx="8530358" cy="1250586"/>
          </a:xfrm>
        </p:spPr>
        <p:txBody>
          <a:bodyPr anchor="b">
            <a:normAutofit fontScale="90000"/>
          </a:bodyPr>
          <a:lstStyle/>
          <a:p>
            <a:r>
              <a:rPr lang="nb-NO" dirty="0"/>
              <a:t>6. Ivareta behov knyttet til demens</a:t>
            </a:r>
          </a:p>
        </p:txBody>
      </p:sp>
    </p:spTree>
    <p:extLst>
      <p:ext uri="{BB962C8B-B14F-4D97-AF65-F5344CB8AC3E}">
        <p14:creationId xmlns:p14="http://schemas.microsoft.com/office/powerpoint/2010/main" val="324447691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97BB78FB-593A-2ED2-7AEC-C84811039A6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02495" y="0"/>
            <a:ext cx="6789505" cy="6858000"/>
          </a:xfrm>
          <a:prstGeom prst="rect">
            <a:avLst/>
          </a:prstGeom>
          <a:effectLst>
            <a:softEdge rad="279400"/>
          </a:effectLst>
        </p:spPr>
      </p:pic>
      <p:sp>
        <p:nvSpPr>
          <p:cNvPr id="2" name="Plassholder for innhold 1">
            <a:extLst>
              <a:ext uri="{FF2B5EF4-FFF2-40B4-BE49-F238E27FC236}">
                <a16:creationId xmlns:a16="http://schemas.microsoft.com/office/drawing/2014/main" id="{345FADF5-2FEF-2BAA-6BF2-A926E3167C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9479" y="2381693"/>
            <a:ext cx="8283881" cy="3887584"/>
          </a:xfrm>
        </p:spPr>
        <p:txBody>
          <a:bodyPr>
            <a:normAutofit/>
          </a:bodyPr>
          <a:lstStyle/>
          <a:p>
            <a:pPr marL="0" indent="0" fontAlgn="base">
              <a:lnSpc>
                <a:spcPts val="1619"/>
              </a:lnSpc>
              <a:spcAft>
                <a:spcPts val="800"/>
              </a:spcAft>
              <a:buNone/>
            </a:pPr>
            <a:endParaRPr lang="nb-NO" dirty="0">
              <a:solidFill>
                <a:srgbClr val="000000"/>
              </a:solidFill>
            </a:endParaRPr>
          </a:p>
          <a:p>
            <a:pPr fontAlgn="base">
              <a:lnSpc>
                <a:spcPts val="1619"/>
              </a:lnSpc>
              <a:spcAft>
                <a:spcPts val="800"/>
              </a:spcAft>
            </a:pPr>
            <a:r>
              <a:rPr lang="nb-NO" dirty="0">
                <a:solidFill>
                  <a:srgbClr val="000000"/>
                </a:solidFill>
                <a:effectLst/>
                <a:latin typeface="Drammen" pitchFamily="50" charset="0"/>
                <a:ea typeface="Calibri" panose="020F0502020204030204" pitchFamily="34" charset="0"/>
                <a:cs typeface="Arial" panose="020B0604020202020204" pitchFamily="34" charset="0"/>
              </a:rPr>
              <a:t>Bo i eget hjem hele livet</a:t>
            </a:r>
          </a:p>
          <a:p>
            <a:pPr fontAlgn="base">
              <a:lnSpc>
                <a:spcPts val="1619"/>
              </a:lnSpc>
              <a:spcAft>
                <a:spcPts val="800"/>
              </a:spcAft>
            </a:pPr>
            <a:r>
              <a:rPr lang="nb-NO" b="0" i="0" dirty="0">
                <a:solidFill>
                  <a:srgbClr val="000000"/>
                </a:solidFill>
                <a:latin typeface="Drammen" pitchFamily="50" charset="0"/>
                <a:ea typeface="Calibri" panose="020F0502020204030204" pitchFamily="34" charset="0"/>
                <a:cs typeface="Arial" panose="020B0604020202020204" pitchFamily="34" charset="0"/>
              </a:rPr>
              <a:t>Inkludere alle i arbeid og aktivitet</a:t>
            </a:r>
          </a:p>
          <a:p>
            <a:pPr fontAlgn="base">
              <a:lnSpc>
                <a:spcPts val="1619"/>
              </a:lnSpc>
              <a:spcAft>
                <a:spcPts val="800"/>
              </a:spcAft>
            </a:pPr>
            <a:r>
              <a:rPr lang="nb-NO" dirty="0">
                <a:solidFill>
                  <a:srgbClr val="000000"/>
                </a:solidFill>
                <a:effectLst/>
                <a:latin typeface="Drammen" pitchFamily="50" charset="0"/>
                <a:ea typeface="Calibri" panose="020F0502020204030204" pitchFamily="34" charset="0"/>
                <a:cs typeface="Arial" panose="020B0604020202020204" pitchFamily="34" charset="0"/>
              </a:rPr>
              <a:t>Brukermedvirkning</a:t>
            </a:r>
          </a:p>
          <a:p>
            <a:pPr fontAlgn="base">
              <a:lnSpc>
                <a:spcPts val="1619"/>
              </a:lnSpc>
              <a:spcAft>
                <a:spcPts val="800"/>
              </a:spcAft>
            </a:pPr>
            <a:r>
              <a:rPr lang="nb-NO" b="0" i="0" dirty="0">
                <a:solidFill>
                  <a:srgbClr val="000000"/>
                </a:solidFill>
                <a:latin typeface="Drammen" pitchFamily="50" charset="0"/>
                <a:ea typeface="Calibri" panose="020F0502020204030204" pitchFamily="34" charset="0"/>
                <a:cs typeface="Arial" panose="020B0604020202020204" pitchFamily="34" charset="0"/>
              </a:rPr>
              <a:t>Rett bruk av kompetanse</a:t>
            </a:r>
          </a:p>
          <a:p>
            <a:pPr marL="0" indent="0" fontAlgn="base">
              <a:lnSpc>
                <a:spcPts val="1619"/>
              </a:lnSpc>
              <a:spcAft>
                <a:spcPts val="800"/>
              </a:spcAft>
              <a:buNone/>
            </a:pPr>
            <a:endParaRPr lang="nb-NO" dirty="0">
              <a:solidFill>
                <a:srgbClr val="000000"/>
              </a:solidFill>
              <a:effectLst/>
              <a:latin typeface="Drammen" pitchFamily="50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 fontAlgn="base">
              <a:lnSpc>
                <a:spcPts val="1619"/>
              </a:lnSpc>
              <a:spcAft>
                <a:spcPts val="800"/>
              </a:spcAft>
              <a:buNone/>
            </a:pPr>
            <a:endParaRPr lang="nb-NO" b="0" i="0" dirty="0">
              <a:solidFill>
                <a:srgbClr val="000000"/>
              </a:solidFill>
              <a:latin typeface="Drammen" pitchFamily="50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2F6F03C9-B85F-9AE7-0D9E-D37405A9CA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9479" y="441250"/>
            <a:ext cx="8530361" cy="1387550"/>
          </a:xfrm>
        </p:spPr>
        <p:txBody>
          <a:bodyPr>
            <a:normAutofit/>
          </a:bodyPr>
          <a:lstStyle/>
          <a:p>
            <a:r>
              <a:rPr lang="nb-NO" dirty="0"/>
              <a:t>Temaplan for helse- sosial og omsorg</a:t>
            </a:r>
          </a:p>
        </p:txBody>
      </p:sp>
    </p:spTree>
    <p:extLst>
      <p:ext uri="{BB962C8B-B14F-4D97-AF65-F5344CB8AC3E}">
        <p14:creationId xmlns:p14="http://schemas.microsoft.com/office/powerpoint/2010/main" val="68610827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818A28-87E9-A350-52BC-A8CDF072A7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975EE45-BC14-53B2-F621-A9E72D9D07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/>
              <a:t>Det finnes rettigheter i helsevesenet.</a:t>
            </a:r>
          </a:p>
          <a:p>
            <a:r>
              <a:rPr lang="nb-NO" dirty="0"/>
              <a:t>Det finnes rettigheter og muligheter for tilrettelegging i arbeidslivet.</a:t>
            </a:r>
          </a:p>
          <a:p>
            <a:r>
              <a:rPr lang="nb-NO" dirty="0"/>
              <a:t>Det finnes støtteordninger og avlastning i kommunen.</a:t>
            </a:r>
          </a:p>
          <a:p>
            <a:r>
              <a:rPr lang="nb-NO" dirty="0"/>
              <a:t>Det finnes tjenester man kan kjøpe for å lette hverdagen.</a:t>
            </a:r>
          </a:p>
          <a:p>
            <a:r>
              <a:rPr lang="nb-NO" dirty="0"/>
              <a:t>Det finnes fellesskap og støtte gjennom medlemsorganisasjoner.</a:t>
            </a:r>
          </a:p>
          <a:p>
            <a:pPr marL="0" indent="0">
              <a:buNone/>
            </a:pPr>
            <a:endParaRPr lang="nb-NO" dirty="0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12CD0B08-1AAA-C3B5-F72B-559B639B73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9482" y="409352"/>
            <a:ext cx="5838666" cy="925034"/>
          </a:xfrm>
        </p:spPr>
        <p:txBody>
          <a:bodyPr anchor="b">
            <a:normAutofit fontScale="90000"/>
          </a:bodyPr>
          <a:lstStyle/>
          <a:p>
            <a:br>
              <a:rPr lang="nb-NO" sz="1800" dirty="0"/>
            </a:br>
            <a:br>
              <a:rPr lang="nb-NO" sz="1800" dirty="0"/>
            </a:br>
            <a:br>
              <a:rPr lang="nb-NO" sz="1800" dirty="0"/>
            </a:br>
            <a:r>
              <a:rPr lang="nb-NO" sz="3100" dirty="0"/>
              <a:t>Alle har rettigheter og muligheter uavhengig av planverk</a:t>
            </a:r>
          </a:p>
        </p:txBody>
      </p:sp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39115665-0BF1-4B3E-AEB3-F83AA57E3A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F010F518-1DCC-3D4C-3BA7-99CB8C650E1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10" name="Plassholder for bilde 9" descr="Plante som vokser i en asfaltsprekk">
            <a:extLst>
              <a:ext uri="{FF2B5EF4-FFF2-40B4-BE49-F238E27FC236}">
                <a16:creationId xmlns:a16="http://schemas.microsoft.com/office/drawing/2014/main" id="{A690872D-F0F8-8CCD-14C1-124865A91DE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13325459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78EFD6D6-6F19-BA77-6235-DBEC74573A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9482" y="466530"/>
            <a:ext cx="9666388" cy="1184988"/>
          </a:xfrm>
        </p:spPr>
        <p:txBody>
          <a:bodyPr>
            <a:normAutofit fontScale="90000"/>
          </a:bodyPr>
          <a:lstStyle/>
          <a:p>
            <a:r>
              <a:rPr lang="nb-NO" dirty="0"/>
              <a:t>Eldre har samme rettigheter som andre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526243F1-A9D3-BB5D-6F7B-01739C25772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08629" y="1946587"/>
            <a:ext cx="5632450" cy="3759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EF987B42-571B-BA5F-F769-A32CB8FA3C30}"/>
              </a:ext>
            </a:extLst>
          </p:cNvPr>
          <p:cNvPicPr>
            <a:picLocks noGrp="1" noChangeAspect="1" noChangeArrowheads="1"/>
          </p:cNvPicPr>
          <p:nvPr>
            <p:ph sz="quarter" idx="15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9482" y="1946587"/>
            <a:ext cx="5734556" cy="3759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297667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F681A4C-2633-5A7B-7F2A-F23B227AF1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9482" y="546100"/>
            <a:ext cx="9562868" cy="1409700"/>
          </a:xfrm>
        </p:spPr>
        <p:txBody>
          <a:bodyPr anchor="b">
            <a:normAutofit fontScale="90000"/>
          </a:bodyPr>
          <a:lstStyle/>
          <a:p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r>
              <a:rPr lang="en-US" dirty="0" err="1"/>
              <a:t>Generelle</a:t>
            </a:r>
            <a:r>
              <a:rPr lang="en-US" dirty="0"/>
              <a:t> </a:t>
            </a:r>
            <a:r>
              <a:rPr lang="en-US" dirty="0" err="1"/>
              <a:t>rettigheter</a:t>
            </a:r>
            <a:r>
              <a:rPr lang="en-US" dirty="0"/>
              <a:t> </a:t>
            </a:r>
          </a:p>
        </p:txBody>
      </p:sp>
      <p:graphicFrame>
        <p:nvGraphicFramePr>
          <p:cNvPr id="7" name="Plassholder for innhold 6">
            <a:extLst>
              <a:ext uri="{FF2B5EF4-FFF2-40B4-BE49-F238E27FC236}">
                <a16:creationId xmlns:a16="http://schemas.microsoft.com/office/drawing/2014/main" id="{4D7F2DB3-26C2-D9EF-FDFA-41678CAC462F}"/>
              </a:ext>
            </a:extLst>
          </p:cNvPr>
          <p:cNvGraphicFramePr>
            <a:graphicFrameLocks noGrp="1"/>
          </p:cNvGraphicFramePr>
          <p:nvPr>
            <p:ph sz="quarter" idx="15"/>
            <p:extLst>
              <p:ext uri="{D42A27DB-BD31-4B8C-83A1-F6EECF244321}">
                <p14:modId xmlns:p14="http://schemas.microsoft.com/office/powerpoint/2010/main" val="1205758000"/>
              </p:ext>
            </p:extLst>
          </p:nvPr>
        </p:nvGraphicFramePr>
        <p:xfrm>
          <a:off x="349482" y="2457449"/>
          <a:ext cx="11264668" cy="37993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8339047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tel 21">
            <a:extLst>
              <a:ext uri="{FF2B5EF4-FFF2-40B4-BE49-F238E27FC236}">
                <a16:creationId xmlns:a16="http://schemas.microsoft.com/office/drawing/2014/main" id="{34F6BD88-1E27-9701-2563-BAF6D8F9E4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Et trehodet troll – fag, penger </a:t>
            </a:r>
            <a:r>
              <a:rPr lang="nb-NO"/>
              <a:t>og jus</a:t>
            </a:r>
          </a:p>
        </p:txBody>
      </p:sp>
      <p:pic>
        <p:nvPicPr>
          <p:cNvPr id="19" name="Plassholder for innhold 18" descr="Mynten full av kredittkort">
            <a:extLst>
              <a:ext uri="{FF2B5EF4-FFF2-40B4-BE49-F238E27FC236}">
                <a16:creationId xmlns:a16="http://schemas.microsoft.com/office/drawing/2014/main" id="{C9C1CAB5-C2BC-5379-FC2C-086DBAB46167}"/>
              </a:ext>
            </a:extLst>
          </p:cNvPr>
          <p:cNvPicPr>
            <a:picLocks noGrp="1" noChangeAspect="1"/>
          </p:cNvPicPr>
          <p:nvPr>
            <p:ph sz="quarter" idx="4294967295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05004" y="3308465"/>
            <a:ext cx="3090912" cy="3296441"/>
          </a:xfrm>
        </p:spPr>
      </p:pic>
      <p:pic>
        <p:nvPicPr>
          <p:cNvPr id="21" name="Plassholder for innhold 20" descr="Lege som smiler">
            <a:extLst>
              <a:ext uri="{FF2B5EF4-FFF2-40B4-BE49-F238E27FC236}">
                <a16:creationId xmlns:a16="http://schemas.microsoft.com/office/drawing/2014/main" id="{BE64CEF0-8FFE-7C64-F5B8-0D8AC9E7899E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9482" y="1821557"/>
            <a:ext cx="4086283" cy="2723804"/>
          </a:xfrm>
        </p:spPr>
      </p:pic>
      <p:pic>
        <p:nvPicPr>
          <p:cNvPr id="24" name="Bilde 23" descr="Hånd med en ga">
            <a:extLst>
              <a:ext uri="{FF2B5EF4-FFF2-40B4-BE49-F238E27FC236}">
                <a16:creationId xmlns:a16="http://schemas.microsoft.com/office/drawing/2014/main" id="{07A39415-FF4B-168F-83E3-2D6E34DB1CB9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65154" y="1821557"/>
            <a:ext cx="4085707" cy="2723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548513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369477A-96A2-DC8E-ACDF-BED33D31E6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9481" y="1673679"/>
            <a:ext cx="6043297" cy="4583072"/>
          </a:xfrm>
        </p:spPr>
        <p:txBody>
          <a:bodyPr>
            <a:normAutofit/>
          </a:bodyPr>
          <a:lstStyle/>
          <a:p>
            <a:pPr marL="214313" indent="-214313"/>
            <a:r>
              <a:rPr lang="nb-NO" sz="3200" dirty="0"/>
              <a:t>Pårørende har </a:t>
            </a:r>
            <a:r>
              <a:rPr lang="nb-NO" sz="3200" dirty="0">
                <a:highlight>
                  <a:srgbClr val="FFFF00"/>
                </a:highlight>
              </a:rPr>
              <a:t>kun</a:t>
            </a:r>
            <a:r>
              <a:rPr lang="nb-NO" sz="3200" dirty="0"/>
              <a:t> rettigheter – ikke plikter </a:t>
            </a:r>
          </a:p>
          <a:p>
            <a:pPr marL="214313" indent="-214313"/>
            <a:endParaRPr lang="nb-NO" sz="3200" dirty="0"/>
          </a:p>
          <a:p>
            <a:pPr marL="214313" indent="-214313"/>
            <a:r>
              <a:rPr lang="nb-NO" sz="3200" dirty="0"/>
              <a:t>Mange utfører et omsorgsarbeid de verken ønsker eller orker fordi de ikke har fått god nok informasjon og oppfølging </a:t>
            </a:r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4747C648-DED1-3B70-E7A0-1EF2603E8C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nb-NO" dirty="0"/>
            </a:br>
            <a:br>
              <a:rPr lang="nb-NO" dirty="0"/>
            </a:br>
            <a:br>
              <a:rPr lang="nb-NO" dirty="0"/>
            </a:br>
            <a:r>
              <a:rPr lang="nb-NO" sz="3100" dirty="0"/>
              <a:t>Pårørende har ikke omsorgsplikt for andre voksne……  </a:t>
            </a:r>
          </a:p>
        </p:txBody>
      </p:sp>
      <p:pic>
        <p:nvPicPr>
          <p:cNvPr id="6" name="Plassholder for bilde 6" descr="Hvitt puslespill med én rød brikke">
            <a:extLst>
              <a:ext uri="{FF2B5EF4-FFF2-40B4-BE49-F238E27FC236}">
                <a16:creationId xmlns:a16="http://schemas.microsoft.com/office/drawing/2014/main" id="{41979E4A-D8C1-8F76-6F37-DC8E490708DB}"/>
              </a:ext>
            </a:extLst>
          </p:cNvPr>
          <p:cNvPicPr>
            <a:picLocks noGrp="1" noChangeAspect="1"/>
          </p:cNvPicPr>
          <p:nvPr>
            <p:ph sz="quarter" idx="15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63985" y="1019175"/>
            <a:ext cx="4655256" cy="5237163"/>
          </a:xfrm>
        </p:spPr>
      </p:pic>
    </p:spTree>
    <p:extLst>
      <p:ext uri="{BB962C8B-B14F-4D97-AF65-F5344CB8AC3E}">
        <p14:creationId xmlns:p14="http://schemas.microsoft.com/office/powerpoint/2010/main" val="242164941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lassholder for bilde 7" descr="En hvit blomst som vokser på gaten">
            <a:extLst>
              <a:ext uri="{FF2B5EF4-FFF2-40B4-BE49-F238E27FC236}">
                <a16:creationId xmlns:a16="http://schemas.microsoft.com/office/drawing/2014/main" id="{1B7B5D9D-9723-E2CC-64FF-74ECB85F6249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6000" y="40"/>
            <a:ext cx="6096000" cy="6857920"/>
          </a:xfrm>
          <a:noFill/>
        </p:spPr>
      </p:pic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ECE58DB-EE61-AE40-3E56-628A08D342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9482" y="1673679"/>
            <a:ext cx="5542240" cy="4583072"/>
          </a:xfrm>
        </p:spPr>
        <p:txBody>
          <a:bodyPr>
            <a:normAutofit/>
          </a:bodyPr>
          <a:lstStyle/>
          <a:p>
            <a:pPr lvl="0"/>
            <a:r>
              <a:rPr lang="nb-NO" sz="2000"/>
              <a:t>Sette seg inn i egne rettigheter – både i helse- og omsorgstjenestene og i arbeidslivet</a:t>
            </a:r>
          </a:p>
          <a:p>
            <a:pPr lvl="0"/>
            <a:r>
              <a:rPr lang="nb-NO" sz="2000"/>
              <a:t>Ta initiativ til dialog med arbeidsgiver om tilrettelegging og fleksibilitet</a:t>
            </a:r>
          </a:p>
          <a:p>
            <a:pPr lvl="0"/>
            <a:r>
              <a:rPr lang="nb-NO" sz="2000"/>
              <a:t>Bruke samhandlingsverktøy som pårørendeavtale</a:t>
            </a:r>
          </a:p>
          <a:p>
            <a:pPr lvl="0"/>
            <a:r>
              <a:rPr lang="nb-NO" sz="2000"/>
              <a:t>Undersøke hvilke tjenester man kan få – og hvilke man eventuelt kan kjøpe for å skape mer rom i hverdagen, som rengjøring, handling eller annen praktisk hjelp</a:t>
            </a:r>
          </a:p>
          <a:p>
            <a:pPr lvl="0"/>
            <a:r>
              <a:rPr lang="nb-NO" sz="2000"/>
              <a:t>Benytte tilbud som hjelpetelefoner, pårørendeskoler, likemannsarbeid, aktiviteter og samtalegrupper</a:t>
            </a:r>
          </a:p>
          <a:p>
            <a:pPr lvl="0"/>
            <a:r>
              <a:rPr lang="nb-NO" sz="2000"/>
              <a:t>Ta vare på egen helse – fysisk og psykisk</a:t>
            </a:r>
          </a:p>
          <a:p>
            <a:endParaRPr lang="nb-NO" sz="2000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ACFC8ADC-AC8C-4835-C3F3-1350972C5A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9482" y="253094"/>
            <a:ext cx="5542240" cy="1250586"/>
          </a:xfrm>
        </p:spPr>
        <p:txBody>
          <a:bodyPr anchor="b">
            <a:normAutofit/>
          </a:bodyPr>
          <a:lstStyle/>
          <a:p>
            <a:r>
              <a:rPr lang="nb-NO" dirty="0"/>
              <a:t>Finn din plass</a:t>
            </a: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ED57AF4F-D33D-EAA2-CA9C-7F957225F59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92118" y="1329"/>
            <a:ext cx="1561628" cy="696569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Text Placeholder 5">
            <a:extLst>
              <a:ext uri="{FF2B5EF4-FFF2-40B4-BE49-F238E27FC236}">
                <a16:creationId xmlns:a16="http://schemas.microsoft.com/office/drawing/2014/main" id="{CC7B381E-1461-59E3-014F-BE90A8EC4C9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818689" y="144014"/>
            <a:ext cx="1179545" cy="4699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649327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lassholder for innhold 15">
            <a:extLst>
              <a:ext uri="{FF2B5EF4-FFF2-40B4-BE49-F238E27FC236}">
                <a16:creationId xmlns:a16="http://schemas.microsoft.com/office/drawing/2014/main" id="{1A87ED06-8AF2-EAB8-85B4-B8AB24683B4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7892" y="1673225"/>
            <a:ext cx="5195166" cy="4583113"/>
          </a:xfrm>
          <a:prstGeom prst="rect">
            <a:avLst/>
          </a:prstGeom>
        </p:spPr>
      </p:pic>
      <p:pic>
        <p:nvPicPr>
          <p:cNvPr id="18" name="Plassholder for innhold 17">
            <a:extLst>
              <a:ext uri="{FF2B5EF4-FFF2-40B4-BE49-F238E27FC236}">
                <a16:creationId xmlns:a16="http://schemas.microsoft.com/office/drawing/2014/main" id="{0D64CEC6-1707-E96A-8632-35F5D165B7CC}"/>
              </a:ext>
            </a:extLst>
          </p:cNvPr>
          <p:cNvPicPr>
            <a:picLocks noGrp="1" noChangeAspect="1"/>
          </p:cNvPicPr>
          <p:nvPr>
            <p:ph sz="quarter" idx="15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10300" y="2445293"/>
            <a:ext cx="5632450" cy="3038977"/>
          </a:xfrm>
          <a:prstGeom prst="rect">
            <a:avLst/>
          </a:prstGeom>
        </p:spPr>
      </p:pic>
      <p:sp>
        <p:nvSpPr>
          <p:cNvPr id="12" name="Tittel 11">
            <a:extLst>
              <a:ext uri="{FF2B5EF4-FFF2-40B4-BE49-F238E27FC236}">
                <a16:creationId xmlns:a16="http://schemas.microsoft.com/office/drawing/2014/main" id="{9E8CD833-881D-2B9D-20FC-8E28AC0B10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Bli klassevenn!</a:t>
            </a:r>
          </a:p>
        </p:txBody>
      </p:sp>
    </p:spTree>
    <p:extLst>
      <p:ext uri="{BB962C8B-B14F-4D97-AF65-F5344CB8AC3E}">
        <p14:creationId xmlns:p14="http://schemas.microsoft.com/office/powerpoint/2010/main" val="369489293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tittel 2">
            <a:extLst>
              <a:ext uri="{FF2B5EF4-FFF2-40B4-BE49-F238E27FC236}">
                <a16:creationId xmlns:a16="http://schemas.microsoft.com/office/drawing/2014/main" id="{86CE1362-3DF6-43F8-9EC7-E6F154B06E2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>
                <a:hlinkClick r:id="rId2"/>
              </a:rPr>
              <a:t>Seniorsiden | Drammen kommune</a:t>
            </a:r>
            <a:endParaRPr lang="nb-NO" dirty="0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1AC92EB1-98E2-8171-C0D7-78CD9FC032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3FE5CBC2-2478-750A-A4A4-B3B346D4AE5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EF987B42-571B-BA5F-F769-A32CB8FA3C30}"/>
              </a:ext>
            </a:extLst>
          </p:cNvPr>
          <p:cNvPicPr>
            <a:picLocks noGrp="1" noChangeAspect="1" noChangeArrowheads="1"/>
          </p:cNvPicPr>
          <p:nvPr>
            <p:ph type="pic" sz="quarter" idx="14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tel 3">
            <a:extLst>
              <a:ext uri="{FF2B5EF4-FFF2-40B4-BE49-F238E27FC236}">
                <a16:creationId xmlns:a16="http://schemas.microsoft.com/office/drawing/2014/main" id="{78EFD6D6-6F19-BA77-6235-DBEC74573A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56913" y="3427563"/>
            <a:ext cx="8533262" cy="1519798"/>
          </a:xfrm>
        </p:spPr>
        <p:txBody>
          <a:bodyPr>
            <a:normAutofit/>
          </a:bodyPr>
          <a:lstStyle/>
          <a:p>
            <a:r>
              <a:rPr lang="nb-NO" dirty="0"/>
              <a:t>Kommunens  seniorside</a:t>
            </a:r>
          </a:p>
        </p:txBody>
      </p:sp>
    </p:spTree>
    <p:extLst>
      <p:ext uri="{BB962C8B-B14F-4D97-AF65-F5344CB8AC3E}">
        <p14:creationId xmlns:p14="http://schemas.microsoft.com/office/powerpoint/2010/main" val="42020238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">
            <a:extLst>
              <a:ext uri="{FF2B5EF4-FFF2-40B4-BE49-F238E27FC236}">
                <a16:creationId xmlns:a16="http://schemas.microsoft.com/office/drawing/2014/main" id="{8BF2BD52-7EA9-AE53-7DD4-08B9F98B0F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b-NO"/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88CEBA50-72E3-2828-68CA-71DB11FD4C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b-NO"/>
          </a:p>
        </p:txBody>
      </p:sp>
      <p:pic>
        <p:nvPicPr>
          <p:cNvPr id="11" name="Bilde 10">
            <a:extLst>
              <a:ext uri="{FF2B5EF4-FFF2-40B4-BE49-F238E27FC236}">
                <a16:creationId xmlns:a16="http://schemas.microsoft.com/office/drawing/2014/main" id="{D768DFC0-E79B-68AD-7291-7AA7B34A9F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754" y="423443"/>
            <a:ext cx="8065445" cy="6011114"/>
          </a:xfrm>
          <a:prstGeom prst="rect">
            <a:avLst/>
          </a:prstGeom>
        </p:spPr>
      </p:pic>
      <p:sp>
        <p:nvSpPr>
          <p:cNvPr id="12" name="Plassholder for tekst 11">
            <a:extLst>
              <a:ext uri="{FF2B5EF4-FFF2-40B4-BE49-F238E27FC236}">
                <a16:creationId xmlns:a16="http://schemas.microsoft.com/office/drawing/2014/main" id="{00C79FFB-4A7B-3462-BBD5-F8A6D981B9E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4" name="Plassholder for tekst 13">
            <a:extLst>
              <a:ext uri="{FF2B5EF4-FFF2-40B4-BE49-F238E27FC236}">
                <a16:creationId xmlns:a16="http://schemas.microsoft.com/office/drawing/2014/main" id="{9ED93CCC-991D-D034-5572-DE5124D2F88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1611843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lassholder for bilde 8">
            <a:extLst>
              <a:ext uri="{FF2B5EF4-FFF2-40B4-BE49-F238E27FC236}">
                <a16:creationId xmlns:a16="http://schemas.microsoft.com/office/drawing/2014/main" id="{E583BB1E-AB0C-C348-58B1-7A76903ABB0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207" r="6207"/>
          <a:stretch/>
        </p:blipFill>
        <p:spPr>
          <a:prstGeom prst="rect">
            <a:avLst/>
          </a:prstGeom>
          <a:solidFill>
            <a:srgbClr val="DEEDE7">
              <a:lumMod val="90000"/>
            </a:srgbClr>
          </a:solidFill>
        </p:spPr>
      </p:pic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9E5E76B8-AF00-7BD2-2CD7-1DEC7F1C02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Anne-Lene Egeland Arnesen </a:t>
            </a:r>
          </a:p>
          <a:p>
            <a:pPr marL="0" indent="0">
              <a:buNone/>
            </a:pPr>
            <a:endParaRPr lang="nb-NO" dirty="0"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indent="0">
              <a:buNone/>
            </a:pPr>
            <a:r>
              <a:rPr lang="nb-NO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eldreombudet@drammen.kommune.no</a:t>
            </a:r>
            <a:endParaRPr lang="nb-NO" dirty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 err="1"/>
              <a:t>Tlf</a:t>
            </a:r>
            <a:r>
              <a:rPr lang="nb-NO" dirty="0"/>
              <a:t> 32 04 30 40       </a:t>
            </a:r>
            <a:r>
              <a:rPr lang="nb-NO" dirty="0" err="1"/>
              <a:t>mand</a:t>
            </a:r>
            <a:r>
              <a:rPr lang="nb-NO" dirty="0"/>
              <a:t>-fredag    </a:t>
            </a:r>
            <a:r>
              <a:rPr lang="nb-NO" dirty="0" err="1"/>
              <a:t>kl</a:t>
            </a:r>
            <a:r>
              <a:rPr lang="nb-NO" dirty="0"/>
              <a:t> 9-15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Kontor i Drammen rådhus – det kan være lurt å avtale møte på forhånd </a:t>
            </a:r>
            <a:r>
              <a:rPr lang="nb-NO" dirty="0">
                <a:sym typeface="Wingdings" panose="05000000000000000000" pitchFamily="2" charset="2"/>
              </a:rPr>
              <a:t></a:t>
            </a:r>
            <a:endParaRPr lang="nb-NO" dirty="0"/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B292E6F9-0E84-90C0-4AE2-2469C3C5BC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nb-NO" dirty="0"/>
            </a:br>
            <a:br>
              <a:rPr lang="nb-NO" dirty="0"/>
            </a:br>
            <a:r>
              <a:rPr lang="nb-NO" dirty="0"/>
              <a:t>Kontaktinformasjon</a:t>
            </a:r>
            <a:br>
              <a:rPr lang="nb-NO" dirty="0"/>
            </a:br>
            <a:endParaRPr lang="nb-NO" dirty="0"/>
          </a:p>
        </p:txBody>
      </p:sp>
      <p:sp>
        <p:nvSpPr>
          <p:cNvPr id="11" name="Plassholder for tekst 10">
            <a:extLst>
              <a:ext uri="{FF2B5EF4-FFF2-40B4-BE49-F238E27FC236}">
                <a16:creationId xmlns:a16="http://schemas.microsoft.com/office/drawing/2014/main" id="{F38F32FB-3C76-5F95-C6D7-9BD6CC15367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2" name="Plassholder for tekst 11">
            <a:extLst>
              <a:ext uri="{FF2B5EF4-FFF2-40B4-BE49-F238E27FC236}">
                <a16:creationId xmlns:a16="http://schemas.microsoft.com/office/drawing/2014/main" id="{2A71AC01-7EC8-64A1-8D03-1FAF3C7EFC0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6172723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8845012"/>
      </p:ext>
    </p:extLst>
  </p:cSld>
  <p:clrMapOvr>
    <a:masterClrMapping/>
  </p:clrMapOvr>
</p:sld>
</file>

<file path=ppt/theme/theme1.xml><?xml version="1.0" encoding="utf-8"?>
<a:theme xmlns:a="http://schemas.openxmlformats.org/drawingml/2006/main" name="Drammen Kommun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DEEDE7"/>
      </a:accent1>
      <a:accent2>
        <a:srgbClr val="898989"/>
      </a:accent2>
      <a:accent3>
        <a:srgbClr val="BCA79B"/>
      </a:accent3>
      <a:accent4>
        <a:srgbClr val="FFD0C2"/>
      </a:accent4>
      <a:accent5>
        <a:srgbClr val="5B9BD5"/>
      </a:accent5>
      <a:accent6>
        <a:srgbClr val="203864"/>
      </a:accent6>
      <a:hlink>
        <a:srgbClr val="0563C1"/>
      </a:hlink>
      <a:folHlink>
        <a:srgbClr val="954F72"/>
      </a:folHlink>
    </a:clrScheme>
    <a:fontScheme name="Egendefinert 111">
      <a:majorFont>
        <a:latin typeface="Drammen"/>
        <a:ea typeface=""/>
        <a:cs typeface=""/>
      </a:majorFont>
      <a:minorFont>
        <a:latin typeface="Dramme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57150">
          <a:solidFill>
            <a:schemeClr val="accent6"/>
          </a:solidFill>
          <a:headEnd type="oval"/>
          <a:tailEnd type="oval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custClrLst>
    <a:custClr name="Custom Color 1">
      <a:srgbClr val="66696B"/>
    </a:custClr>
    <a:custClr name="Custom Color 2">
      <a:srgbClr val="B60059"/>
    </a:custClr>
    <a:custClr name="Custom Color 3">
      <a:srgbClr val="FFE564"/>
    </a:custClr>
    <a:custClr name="Custom Color 4">
      <a:srgbClr val="A7CD74"/>
    </a:custClr>
    <a:custClr name="Custom Color 5">
      <a:srgbClr val="B1380B"/>
    </a:custClr>
    <a:custClr name="Custom Color 6">
      <a:srgbClr val="436A62"/>
    </a:custClr>
  </a:custClrLst>
  <a:extLst>
    <a:ext uri="{05A4C25C-085E-4340-85A3-A5531E510DB2}">
      <thm15:themeFamily xmlns:thm15="http://schemas.microsoft.com/office/thememl/2012/main" name="Presentasjon1" id="{FC64FD84-DD9C-4519-8B81-919D50115365}" vid="{FF655471-7CCE-4A88-8858-0B516F9CEF75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4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2F013DB0-A7E0-4C31-BA41-1B30CCD5FF7B}">
  <we:reference id="d776ead8-d235-4498-afce-5cceb71add4d" version="1.0.0.0" store="\\JØRGEN-JOBB\Users\JørgenBye\Drammen kommune" storeType="Filesystem"/>
  <we:alternateReferences/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B1E6B44E84FD554CBDB4D2B41F329F60" ma:contentTypeVersion="4" ma:contentTypeDescription="Opprett et nytt dokument." ma:contentTypeScope="" ma:versionID="9d560b65007c947641bd3e86b688bbd6">
  <xsd:schema xmlns:xsd="http://www.w3.org/2001/XMLSchema" xmlns:xs="http://www.w3.org/2001/XMLSchema" xmlns:p="http://schemas.microsoft.com/office/2006/metadata/properties" xmlns:ns2="077b240e-a069-4d58-a6e3-2baf8b29cf0a" xmlns:ns3="dd8b9aec-7bbf-4c1b-aac1-4c85154244af" targetNamespace="http://schemas.microsoft.com/office/2006/metadata/properties" ma:root="true" ma:fieldsID="9f552365fba0daf727f92bb3e1ba3856" ns2:_="" ns3:_="">
    <xsd:import namespace="077b240e-a069-4d58-a6e3-2baf8b29cf0a"/>
    <xsd:import namespace="dd8b9aec-7bbf-4c1b-aac1-4c85154244af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77b240e-a069-4d58-a6e3-2baf8b29cf0a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kument-ID-verdi" ma:description="Verdien for dokument-IDen som er tilordnet elementet." ma:indexed="true" ma:internalName="_dlc_DocId" ma:readOnly="true">
      <xsd:simpleType>
        <xsd:restriction base="dms:Text"/>
      </xsd:simpleType>
    </xsd:element>
    <xsd:element name="_dlc_DocIdUrl" ma:index="9" nillable="true" ma:displayName="Dokument-ID" ma:description="Fast kobling til dokumente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8b9aec-7bbf-4c1b-aac1-4c85154244a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077b240e-a069-4d58-a6e3-2baf8b29cf0a">2T2UHURRER6E-1290464345-5</_dlc_DocId>
    <_dlc_DocIdUrl xmlns="077b240e-a069-4d58-a6e3-2baf8b29cf0a">
      <Url>https://diktorg.sharepoint.com/sites/Office365-maler/_layouts/15/DocIdRedir.aspx?ID=2T2UHURRER6E-1290464345-5</Url>
      <Description>2T2UHURRER6E-1290464345-5</Description>
    </_dlc_DocIdUrl>
  </documentManagement>
</p:properties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7867B9BE-F62B-4892-869D-B998C293987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77b240e-a069-4d58-a6e3-2baf8b29cf0a"/>
    <ds:schemaRef ds:uri="dd8b9aec-7bbf-4c1b-aac1-4c85154244a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03CCBDF-F409-41A1-8598-45924AED751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BD72BB8-EC4C-424A-B9A6-6F272A111B8E}">
  <ds:schemaRefs>
    <ds:schemaRef ds:uri="http://schemas.microsoft.com/office/2006/metadata/properties"/>
    <ds:schemaRef ds:uri="dd8b9aec-7bbf-4c1b-aac1-4c85154244af"/>
    <ds:schemaRef ds:uri="http://purl.org/dc/terms/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schemas.microsoft.com/office/infopath/2007/PartnerControls"/>
    <ds:schemaRef ds:uri="077b240e-a069-4d58-a6e3-2baf8b29cf0a"/>
    <ds:schemaRef ds:uri="http://www.w3.org/XML/1998/namespace"/>
    <ds:schemaRef ds:uri="http://purl.org/dc/dcmitype/"/>
  </ds:schemaRefs>
</ds:datastoreItem>
</file>

<file path=customXml/itemProps4.xml><?xml version="1.0" encoding="utf-8"?>
<ds:datastoreItem xmlns:ds="http://schemas.openxmlformats.org/officeDocument/2006/customXml" ds:itemID="{A4D5739A-25CD-4A56-ACA7-DE2F87F3A96F}">
  <ds:schemaRefs>
    <ds:schemaRef ds:uri="http://schemas.microsoft.com/sharepoint/events"/>
  </ds:schemaRefs>
</ds:datastoreItem>
</file>

<file path=docMetadata/LabelInfo.xml><?xml version="1.0" encoding="utf-8"?>
<clbl:labelList xmlns:clbl="http://schemas.microsoft.com/office/2020/mipLabelMetadata">
  <clbl:label id="{f602a20a-3d6c-4584-a014-72a3939f57fe}" enabled="0" method="" siteId="{f602a20a-3d6c-4584-a014-72a3939f57fe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9699</TotalTime>
  <Words>1257</Words>
  <Application>Microsoft Office PowerPoint</Application>
  <PresentationFormat>Widescreen</PresentationFormat>
  <Paragraphs>185</Paragraphs>
  <Slides>56</Slides>
  <Notes>1</Notes>
  <HiddenSlides>0</HiddenSlides>
  <MMClips>0</MMClips>
  <ScaleCrop>false</ScaleCrop>
  <HeadingPairs>
    <vt:vector size="6" baseType="variant">
      <vt:variant>
        <vt:lpstr>Brukte skrifter</vt:lpstr>
      </vt:variant>
      <vt:variant>
        <vt:i4>6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56</vt:i4>
      </vt:variant>
    </vt:vector>
  </HeadingPairs>
  <TitlesOfParts>
    <vt:vector size="63" baseType="lpstr">
      <vt:lpstr>Wingdings</vt:lpstr>
      <vt:lpstr>Calibri</vt:lpstr>
      <vt:lpstr>Aptos</vt:lpstr>
      <vt:lpstr>Drammen Medium</vt:lpstr>
      <vt:lpstr>Drammen</vt:lpstr>
      <vt:lpstr>Arial</vt:lpstr>
      <vt:lpstr>Drammen Kommune Theme</vt:lpstr>
      <vt:lpstr>Hva betyr det å utvikle et aldersvennlig Drammen? </vt:lpstr>
      <vt:lpstr>Temaer i dag </vt:lpstr>
      <vt:lpstr>PowerPoint-presentasjon</vt:lpstr>
      <vt:lpstr>PowerPoint-presentasjon</vt:lpstr>
      <vt:lpstr>PowerPoint-presentasjon</vt:lpstr>
      <vt:lpstr>PowerPoint-presentasjon</vt:lpstr>
      <vt:lpstr>Internasjonalt, nasjonalt og lokalt snakker vi om</vt:lpstr>
      <vt:lpstr>… men for mange er hverdagen         en annen </vt:lpstr>
      <vt:lpstr>Scootere på buss i Drammen?</vt:lpstr>
      <vt:lpstr>Kunnskap gir trygghet, kunnskap er makt </vt:lpstr>
      <vt:lpstr>PowerPoint-presentasjon</vt:lpstr>
      <vt:lpstr>PowerPoint-presentasjon</vt:lpstr>
      <vt:lpstr>De ulike dokumentenes betydning </vt:lpstr>
      <vt:lpstr>PowerPoint-presentasjon</vt:lpstr>
      <vt:lpstr>Hva er et aldersvennlig samfunn?</vt:lpstr>
      <vt:lpstr>Et aldersvennlig Norge fremover</vt:lpstr>
      <vt:lpstr>PowerPoint-presentasjon</vt:lpstr>
      <vt:lpstr>Planlegge litt </vt:lpstr>
      <vt:lpstr>PowerPoint-presentasjon</vt:lpstr>
      <vt:lpstr>PowerPoint-presentasjon</vt:lpstr>
      <vt:lpstr>Helsekompetansen begrenser </vt:lpstr>
      <vt:lpstr>PowerPoint-presentasjon</vt:lpstr>
      <vt:lpstr> Det kommunale selvstyret – Grunnloven  § 49 andre ledd </vt:lpstr>
      <vt:lpstr>PowerPoint-presentasjon</vt:lpstr>
      <vt:lpstr>..men </vt:lpstr>
      <vt:lpstr>Hvert 4.år kan vi justere</vt:lpstr>
      <vt:lpstr>Drammen kommunes plansystem</vt:lpstr>
      <vt:lpstr>Kommunes visjon:</vt:lpstr>
      <vt:lpstr>Verdier</vt:lpstr>
      <vt:lpstr>Må vi ha strategier, planer, dokumenter, prosedyrer……</vt:lpstr>
      <vt:lpstr>Ja – det må vi </vt:lpstr>
      <vt:lpstr>     Hvilke strategier har Drammen kommune for eldre?</vt:lpstr>
      <vt:lpstr>PowerPoint-presentasjon</vt:lpstr>
      <vt:lpstr>Eksempler</vt:lpstr>
      <vt:lpstr>PowerPoint-presentasjon</vt:lpstr>
      <vt:lpstr>Temaplan – Aldersvennlig Drammen</vt:lpstr>
      <vt:lpstr>6 lokale innsatsområder </vt:lpstr>
      <vt:lpstr>1. Aktivitet, deltakelse og fellesskap</vt:lpstr>
      <vt:lpstr>2. Lett tilgjengelig informasjon</vt:lpstr>
      <vt:lpstr>3. Gode nærmiljø med trygg mobilitet</vt:lpstr>
      <vt:lpstr>4. Trygg teknologi og digital inkludering</vt:lpstr>
      <vt:lpstr>PowerPoint-presentasjon</vt:lpstr>
      <vt:lpstr>5. Forebygging og sammenhengende tjenester gjennom hele seniorlivet</vt:lpstr>
      <vt:lpstr>6. Ivareta behov knyttet til demens</vt:lpstr>
      <vt:lpstr>Temaplan for helse- sosial og omsorg</vt:lpstr>
      <vt:lpstr>   Alle har rettigheter og muligheter uavhengig av planverk</vt:lpstr>
      <vt:lpstr>Eldre har samme rettigheter som andre</vt:lpstr>
      <vt:lpstr>    Generelle rettigheter </vt:lpstr>
      <vt:lpstr>Et trehodet troll – fag, penger og jus</vt:lpstr>
      <vt:lpstr>   Pårørende har ikke omsorgsplikt for andre voksne……  </vt:lpstr>
      <vt:lpstr>Finn din plass</vt:lpstr>
      <vt:lpstr>Bli klassevenn!</vt:lpstr>
      <vt:lpstr>Kommunens  seniorside</vt:lpstr>
      <vt:lpstr>PowerPoint-presentasjon</vt:lpstr>
      <vt:lpstr>  Kontaktinformasjon 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Anne Lene Egeland Arnesen</dc:creator>
  <cp:lastModifiedBy>Hilde Sophia Maria Ballière</cp:lastModifiedBy>
  <cp:revision>16</cp:revision>
  <dcterms:created xsi:type="dcterms:W3CDTF">2025-04-04T09:11:46Z</dcterms:created>
  <dcterms:modified xsi:type="dcterms:W3CDTF">2026-09-08T13:59:53Z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0x010100B1E6B44E84FD554CBDB4D2B41F329F60</vt:lpwstr>
  </property>
  <property fmtid="{D5CDD505-2E9C-101B-9397-08002B2CF9AE}" pid="3" name="_dlc_DocIdItemGuid">
    <vt:lpwstr>a9186c45-1488-4542-992b-95958bbb3e35</vt:lpwstr>
  </property>
</Properties>
</file>