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4" r:id="rId14"/>
    <p:sldId id="275" r:id="rId15"/>
    <p:sldId id="270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709"/>
  </p:normalViewPr>
  <p:slideViewPr>
    <p:cSldViewPr snapToGrid="0">
      <p:cViewPr varScale="1">
        <p:scale>
          <a:sx n="106" d="100"/>
          <a:sy n="106" d="100"/>
        </p:scale>
        <p:origin x="21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CAF8EB-C0B6-6D9E-8AB0-305BFDB32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CD53EE1-B135-423D-D97E-10577AA36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C40FDD9-2D32-419F-8297-EF540953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5616-B20F-1947-A289-D7F9704B7900}" type="datetimeFigureOut">
              <a:rPr lang="nb-NO" smtClean="0"/>
              <a:t>07.06.2023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40ACF56-4E1D-4506-0DC1-E60F4324E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8E9CAA3-966A-088E-7985-95A966DD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8CE6-9CE1-3144-B284-6BE96FD30E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780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392B42-8ACD-AA8A-4588-A008B6A5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6554C54-00A5-B6E4-950A-8D43323C7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A5B614C-4FAA-1E5A-7C5C-734BA68F9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5616-B20F-1947-A289-D7F9704B7900}" type="datetimeFigureOut">
              <a:rPr lang="nb-NO" smtClean="0"/>
              <a:t>07.06.2023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3AE3F49-79AA-2683-7BCB-02042F301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07FAF2-6B41-C0FC-B33C-3458FA55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8CE6-9CE1-3144-B284-6BE96FD30E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109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E4E0DC7-5B95-941E-6454-49B51512CF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C03BC50-6578-2DE9-825B-0DBFD3919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169EA8-0D12-D0E9-84D2-6F0F516A2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5616-B20F-1947-A289-D7F9704B7900}" type="datetimeFigureOut">
              <a:rPr lang="nb-NO" smtClean="0"/>
              <a:t>07.06.2023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06A130-F092-3EA9-5F76-C7546B4BF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EEE2699-A8B5-7460-2EAF-E07B0B48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8CE6-9CE1-3144-B284-6BE96FD30E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811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DEA181-14D8-F449-5992-7AA32D98F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BC4C01-EF3F-D69A-7670-43E85F2CF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CFB865-E208-8CA4-775D-D4ADEAC70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5616-B20F-1947-A289-D7F9704B7900}" type="datetimeFigureOut">
              <a:rPr lang="nb-NO" smtClean="0"/>
              <a:t>07.06.2023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81ECE7-FA83-D197-DC77-B71ECFA9D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8D5F49A-7642-3F28-E933-AE4E9E3CA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8CE6-9CE1-3144-B284-6BE96FD30E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612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4FEBDE-2FEC-01E4-40E7-F60BCD43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DCFFB16-C6BB-295C-DF69-1DBDB5C61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ACA4B0-D7CA-36E6-1D69-61D9F35B8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5616-B20F-1947-A289-D7F9704B7900}" type="datetimeFigureOut">
              <a:rPr lang="nb-NO" smtClean="0"/>
              <a:t>07.06.2023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4E9FE17-DA00-8A3A-A9BE-6F8191986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635A7EE-16E7-F4E0-AEE7-D61E58B0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8CE6-9CE1-3144-B284-6BE96FD30E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420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AC52D3-5273-A108-519C-95F70B756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A3AFA5-A8C1-C6D9-7C4D-E9D560478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AE3AB06-1F41-1342-8498-66EF49C66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EDD2571-A853-86FD-BDD9-6AE57D93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5616-B20F-1947-A289-D7F9704B7900}" type="datetimeFigureOut">
              <a:rPr lang="nb-NO" smtClean="0"/>
              <a:t>07.06.2023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AF97417-457C-4CEA-646A-1FB12EA9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6E9B274-8509-AFFC-42B5-2F6DDDC59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8CE6-9CE1-3144-B284-6BE96FD30E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4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300CF4-B517-F4A2-2270-342403BF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B5DEF58-46B5-CF0D-C50E-A12AAB595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C7B036D-FBA1-B1C2-DD32-74389B8BE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96218CD-4365-747A-8645-CB261DFE8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6C37B12-3F61-5A9B-9CD3-C4738DC11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3213076-0762-1881-A1FD-A3829ED94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5616-B20F-1947-A289-D7F9704B7900}" type="datetimeFigureOut">
              <a:rPr lang="nb-NO" smtClean="0"/>
              <a:t>07.06.2023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A264826-81A4-6B00-2703-FA59CC1E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E40D891-4D32-3CAB-82F2-2BE34F3D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8CE6-9CE1-3144-B284-6BE96FD30E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465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42FB68-3FD1-9DAD-EBB9-16F2E16AC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EA8CDD0-687A-D4BE-7D54-549D2FCB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5616-B20F-1947-A289-D7F9704B7900}" type="datetimeFigureOut">
              <a:rPr lang="nb-NO" smtClean="0"/>
              <a:t>07.06.2023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63CA22D-8032-B7FF-CEF1-5DB0F800D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3F5F3CB-3860-8F05-DD8F-017B6801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8CE6-9CE1-3144-B284-6BE96FD30E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015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41748AB-0C0E-9035-670E-7C18F4648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5616-B20F-1947-A289-D7F9704B7900}" type="datetimeFigureOut">
              <a:rPr lang="nb-NO" smtClean="0"/>
              <a:t>07.06.2023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8B32534-51B6-FC60-3343-51AB5404E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E1E5C84-0DA0-6F97-932E-B32791E7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8CE6-9CE1-3144-B284-6BE96FD30E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98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0B4095-B72C-5E7D-9D1D-F2C958951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3B2199-CE23-385B-9E03-C3F9C6316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6D54BD5-D491-BE23-DE00-4DB54783B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C2F28A7-6C1A-537B-8F6F-B5DEBA4D2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5616-B20F-1947-A289-D7F9704B7900}" type="datetimeFigureOut">
              <a:rPr lang="nb-NO" smtClean="0"/>
              <a:t>07.06.2023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7B46043-0160-08DA-0962-1CA226CA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2C3A53C-BED5-CE46-2798-14CE6D27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8CE6-9CE1-3144-B284-6BE96FD30E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934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A69841-314E-F16B-032F-CB2F5D99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BA8BC61-AEF0-144E-88A4-6A3867450E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ED385D9-8F9F-FAA1-1970-3E4A3A453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C59EEC-76F6-5882-578D-5D5F22810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5616-B20F-1947-A289-D7F9704B7900}" type="datetimeFigureOut">
              <a:rPr lang="nb-NO" smtClean="0"/>
              <a:t>07.06.2023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45C9787-DA84-DC94-D39E-8A0073B2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E87A939-F4DB-315F-154D-77392808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8CE6-9CE1-3144-B284-6BE96FD30E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994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582F78D-7BC6-589F-93EE-6C8A84F7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CE09478-F1EE-590A-92E2-E737A09A8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518DAE0-31A9-B92F-5F72-C9FA108A7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D5616-B20F-1947-A289-D7F9704B7900}" type="datetimeFigureOut">
              <a:rPr lang="nb-NO" smtClean="0"/>
              <a:t>07.06.2023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A1ABA4F-718F-FECC-1BF5-F9E858264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DBD5584-FB11-7833-E492-C6266A8B9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A8CE6-9CE1-3144-B284-6BE96FD30E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279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arve50conrad@xxxy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rve.conradsen@gmail.com" TargetMode="External"/><Relationship Id="rId2" Type="http://schemas.openxmlformats.org/officeDocument/2006/relationships/hyperlink" Target="mailto:coarve@hotmail.n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eniornettdrammen@gmail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DB453F-021D-0A2A-285F-BB63631B57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6600" b="1" dirty="0">
                <a:solidFill>
                  <a:srgbClr val="C00000"/>
                </a:solidFill>
              </a:rPr>
              <a:t>Min e-postkonto og meg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CE77165-FF8F-7100-4CB4-B98F0FE5BB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Må du ha e-postkonto? Hvorfor og hvordan?</a:t>
            </a:r>
          </a:p>
        </p:txBody>
      </p:sp>
    </p:spTree>
    <p:extLst>
      <p:ext uri="{BB962C8B-B14F-4D97-AF65-F5344CB8AC3E}">
        <p14:creationId xmlns:p14="http://schemas.microsoft.com/office/powerpoint/2010/main" val="2634919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2A4326A-22B2-5A0F-B983-E40D73532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176" y="649288"/>
            <a:ext cx="7589648" cy="5527675"/>
          </a:xfrm>
        </p:spPr>
      </p:pic>
    </p:spTree>
    <p:extLst>
      <p:ext uri="{BB962C8B-B14F-4D97-AF65-F5344CB8AC3E}">
        <p14:creationId xmlns:p14="http://schemas.microsoft.com/office/powerpoint/2010/main" val="553120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94C655-5583-A97A-CB97-29792518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Datainnbrudd på ulike serverer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5A6CB7-A00E-DF65-7FB2-10DCECBFD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Hackere gjør stadig forsøk på å bryte seg inn på ulike servere, noen for spennings skyld – andre er kriminelt/økonomisk  motivert, det finner et mørkt internett, «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dark</a:t>
            </a:r>
            <a:r>
              <a:rPr lang="nb-NO" dirty="0"/>
              <a:t> </a:t>
            </a:r>
            <a:r>
              <a:rPr lang="nb-NO" dirty="0" err="1"/>
              <a:t>net</a:t>
            </a:r>
            <a:r>
              <a:rPr lang="nb-NO" dirty="0"/>
              <a:t>»</a:t>
            </a:r>
          </a:p>
          <a:p>
            <a:r>
              <a:rPr lang="nb-NO" dirty="0"/>
              <a:t>Hvilke servere kan rammes? - i prinsippet alle, alle som er for dårlig sikret (hotell-kjeder, butikk-kjeder, </a:t>
            </a:r>
            <a:r>
              <a:rPr lang="nb-NO" dirty="0" err="1"/>
              <a:t>osv</a:t>
            </a:r>
            <a:r>
              <a:rPr lang="nb-NO" dirty="0"/>
              <a:t>)</a:t>
            </a:r>
          </a:p>
          <a:p>
            <a:r>
              <a:rPr lang="nb-NO" dirty="0"/>
              <a:t>Da kan e-post-adresser og tilhørende passord stjeles – så kan de selges på det «mørke nettet»</a:t>
            </a:r>
          </a:p>
          <a:p>
            <a:r>
              <a:rPr lang="nb-NO" dirty="0"/>
              <a:t>Medfører masse e-post av spekulativ art – seriøse selskaper kjøper ikke e-post-adresser</a:t>
            </a:r>
          </a:p>
        </p:txBody>
      </p:sp>
    </p:spTree>
    <p:extLst>
      <p:ext uri="{BB962C8B-B14F-4D97-AF65-F5344CB8AC3E}">
        <p14:creationId xmlns:p14="http://schemas.microsoft.com/office/powerpoint/2010/main" val="1263961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AAB074-CF74-C0A9-0927-47C5E890F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Uønsket e-post – hva kan du gjøre?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C3F950-E94F-B021-54B6-57B4036B7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947"/>
            <a:ext cx="10515600" cy="4673016"/>
          </a:xfrm>
        </p:spPr>
        <p:txBody>
          <a:bodyPr>
            <a:normAutofit lnSpcReduction="10000"/>
          </a:bodyPr>
          <a:lstStyle/>
          <a:p>
            <a:r>
              <a:rPr lang="nb-NO" dirty="0"/>
              <a:t>Det er lurt å følge opp sin e-post-konto jevnlig</a:t>
            </a:r>
          </a:p>
          <a:p>
            <a:endParaRPr lang="nb-NO" dirty="0"/>
          </a:p>
          <a:p>
            <a:r>
              <a:rPr lang="nb-NO" dirty="0"/>
              <a:t>All e-post fra seriøse forretningsvirksomhet i EU/EØS skal ha en avbestillingsmulighet (den ligger oftest helt nederst i e-posten) demo</a:t>
            </a:r>
          </a:p>
          <a:p>
            <a:endParaRPr lang="nb-NO" dirty="0"/>
          </a:p>
          <a:p>
            <a:r>
              <a:rPr lang="nb-NO" dirty="0"/>
              <a:t>Useriøse gir ikke slik mulighet, de må blokkeres. (Alle e-post-løsninger har en mulighet til å blokkere gitt avsendere) – </a:t>
            </a:r>
          </a:p>
          <a:p>
            <a:pPr marL="0" indent="0">
              <a:buNone/>
            </a:pPr>
            <a:r>
              <a:rPr lang="nb-NO" dirty="0"/>
              <a:t>   ev. flyttes til Uønsket mappe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Slett det som slettes kan, hold kontoen ryddig</a:t>
            </a:r>
          </a:p>
        </p:txBody>
      </p:sp>
    </p:spTree>
    <p:extLst>
      <p:ext uri="{BB962C8B-B14F-4D97-AF65-F5344CB8AC3E}">
        <p14:creationId xmlns:p14="http://schemas.microsoft.com/office/powerpoint/2010/main" val="238849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9E31D0-BED1-F70D-224D-999D08AA8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496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Blokkering i </a:t>
            </a:r>
            <a:r>
              <a:rPr lang="nb-NO" b="1" dirty="0" err="1">
                <a:solidFill>
                  <a:srgbClr val="FF0000"/>
                </a:solidFill>
              </a:rPr>
              <a:t>gmail</a:t>
            </a:r>
            <a:endParaRPr lang="nb-NO" b="1" dirty="0">
              <a:solidFill>
                <a:srgbClr val="FF0000"/>
              </a:solidFill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D47D30F6-6B25-790E-7220-1F64D972F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850" y="2048669"/>
            <a:ext cx="9550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55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D2F177-CF03-FCAE-3AF3-52F879B02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Blokkering i Outlook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924D9494-CD96-4498-0C96-D6E67CACA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9856" y="1825625"/>
            <a:ext cx="97322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58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6C8A12-8AEB-E780-352C-B5530237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8507"/>
          </a:xfrm>
        </p:spPr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Alle bør ha en e-postadresse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2A0A25-6FF6-5964-A341-1E1F22138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632"/>
            <a:ext cx="10515600" cy="4793331"/>
          </a:xfrm>
        </p:spPr>
        <p:txBody>
          <a:bodyPr>
            <a:normAutofit lnSpcReduction="10000"/>
          </a:bodyPr>
          <a:lstStyle/>
          <a:p>
            <a:r>
              <a:rPr lang="nb-NO" dirty="0"/>
              <a:t>Dersom du ikke har, men skal ha, velg en e-post-leverandør som er uavhengig av mest mulig (f.eks. Google-</a:t>
            </a:r>
            <a:r>
              <a:rPr lang="nb-NO" dirty="0" err="1"/>
              <a:t>gmail</a:t>
            </a:r>
            <a:r>
              <a:rPr lang="nb-NO" dirty="0"/>
              <a:t>) – for hjelp, kom på Datahjelp</a:t>
            </a:r>
          </a:p>
          <a:p>
            <a:endParaRPr lang="nb-NO" dirty="0"/>
          </a:p>
          <a:p>
            <a:r>
              <a:rPr lang="nb-NO" dirty="0"/>
              <a:t>E-postløsningene heter ulikt, kan se litt ulike ut men er egentlig ganske like – har de samme mulighetene</a:t>
            </a:r>
          </a:p>
          <a:p>
            <a:endParaRPr lang="nb-NO" dirty="0"/>
          </a:p>
          <a:p>
            <a:r>
              <a:rPr lang="nb-NO" dirty="0"/>
              <a:t>Bli kjent med mulighetene - trenger du hjelp, kom på Datahjelp</a:t>
            </a:r>
          </a:p>
          <a:p>
            <a:endParaRPr lang="nb-NO" dirty="0"/>
          </a:p>
          <a:p>
            <a:r>
              <a:rPr lang="nb-NO" dirty="0"/>
              <a:t>Bruk gjerne de standard e-post-leserne, men kjenn også til det vi kaller web-løsningene</a:t>
            </a:r>
          </a:p>
        </p:txBody>
      </p:sp>
    </p:spTree>
    <p:extLst>
      <p:ext uri="{BB962C8B-B14F-4D97-AF65-F5344CB8AC3E}">
        <p14:creationId xmlns:p14="http://schemas.microsoft.com/office/powerpoint/2010/main" val="298761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2EB8F7-89B9-67F2-8805-EB21B203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8" y="822325"/>
            <a:ext cx="10515600" cy="777875"/>
          </a:xfrm>
        </p:spPr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Markedet forandres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0ED78F-6E45-5372-D987-4F87F3BFB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Flere og flere tar betalt for tjenestene</a:t>
            </a:r>
          </a:p>
          <a:p>
            <a:endParaRPr lang="nb-NO" dirty="0"/>
          </a:p>
          <a:p>
            <a:r>
              <a:rPr lang="nb-NO" dirty="0"/>
              <a:t>Eks.: </a:t>
            </a:r>
            <a:r>
              <a:rPr lang="nb-NO" dirty="0" err="1"/>
              <a:t>Getmail</a:t>
            </a:r>
            <a:r>
              <a:rPr lang="nb-NO" dirty="0"/>
              <a:t> – </a:t>
            </a:r>
            <a:r>
              <a:rPr lang="nb-NO" dirty="0" err="1"/>
              <a:t>wemail</a:t>
            </a:r>
            <a:r>
              <a:rPr lang="nb-NO" dirty="0"/>
              <a:t>, Outlook/Hotmail bare 5 GB lagerplass gratis, Online (Telenor tar seg nå betalt)</a:t>
            </a:r>
          </a:p>
          <a:p>
            <a:endParaRPr lang="nb-NO" dirty="0"/>
          </a:p>
          <a:p>
            <a:r>
              <a:rPr lang="nb-NO" dirty="0"/>
              <a:t>Å bytte e-post-leverandør krever litt arbeid og omtanke for at du skal gjøre det vellykket – kom på Datahjelp – allier deg med oss.</a:t>
            </a:r>
          </a:p>
        </p:txBody>
      </p:sp>
    </p:spTree>
    <p:extLst>
      <p:ext uri="{BB962C8B-B14F-4D97-AF65-F5344CB8AC3E}">
        <p14:creationId xmlns:p14="http://schemas.microsoft.com/office/powerpoint/2010/main" val="371067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521565-3F70-CD3D-0D8C-DC790DB1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Når e-poster ikke kommer fram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4C17B7-DEC4-A428-37AE-B20B13818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«Dø, </a:t>
            </a:r>
            <a:r>
              <a:rPr lang="nb-NO" dirty="0" err="1"/>
              <a:t>åffer</a:t>
            </a:r>
            <a:r>
              <a:rPr lang="nb-NO" dirty="0"/>
              <a:t> svarer du ikke på e-postene mine?» Seinest sist onsdag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Hvorfor kommer ikke e-poster fram (eller hvorfor ser vi dem ikke)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Feil adresse – sjekk nøye</a:t>
            </a:r>
          </a:p>
          <a:p>
            <a:endParaRPr lang="nb-NO" dirty="0"/>
          </a:p>
          <a:p>
            <a:r>
              <a:rPr lang="nb-NO" dirty="0"/>
              <a:t>Avsender er bevisst eller ubevisst plassert i «Uønsket»/blokkert</a:t>
            </a:r>
          </a:p>
          <a:p>
            <a:r>
              <a:rPr lang="nb-NO" dirty="0"/>
              <a:t>Sjekk jevnlig mappa for Uønsket/Avviste e-poster</a:t>
            </a:r>
          </a:p>
        </p:txBody>
      </p:sp>
    </p:spTree>
    <p:extLst>
      <p:ext uri="{BB962C8B-B14F-4D97-AF65-F5344CB8AC3E}">
        <p14:creationId xmlns:p14="http://schemas.microsoft.com/office/powerpoint/2010/main" val="425832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0BBC46-8449-0766-015E-E01C408E2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Avslutningsvis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42D6CB-275A-6C93-1663-D854D83E3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Alle bør ha minst en e-post-konto</a:t>
            </a:r>
          </a:p>
          <a:p>
            <a:endParaRPr lang="nb-NO" dirty="0"/>
          </a:p>
          <a:p>
            <a:r>
              <a:rPr lang="nb-NO" dirty="0"/>
              <a:t>Alle bør ha kontoen på sin telefon, sitt brett og pc/Mac</a:t>
            </a:r>
          </a:p>
          <a:p>
            <a:endParaRPr lang="nb-NO" dirty="0"/>
          </a:p>
          <a:p>
            <a:r>
              <a:rPr lang="nb-NO" dirty="0"/>
              <a:t>Alle bør jevnlig og ofte følge opp sin e-postkonto</a:t>
            </a:r>
          </a:p>
          <a:p>
            <a:endParaRPr lang="nb-NO" dirty="0"/>
          </a:p>
          <a:p>
            <a:r>
              <a:rPr lang="nb-NO" dirty="0"/>
              <a:t>Alle bør kunne bruke sin e-post-konto, sende og motta, være trygge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826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8396EC-F573-4E72-80CF-732ECEA6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E-post = elektronisk post/mail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EE7112-1804-D90E-90D0-E6A793F00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1825625"/>
            <a:ext cx="10740189" cy="4351338"/>
          </a:xfrm>
        </p:spPr>
        <p:txBody>
          <a:bodyPr/>
          <a:lstStyle/>
          <a:p>
            <a:endParaRPr lang="nb-NO" dirty="0"/>
          </a:p>
          <a:p>
            <a:pPr marL="0" indent="0">
              <a:buNone/>
            </a:pPr>
            <a:r>
              <a:rPr lang="nb-NO" dirty="0"/>
              <a:t>                  </a:t>
            </a:r>
            <a:r>
              <a:rPr lang="nb-NO" dirty="0" err="1"/>
              <a:t>HHva</a:t>
            </a:r>
            <a:r>
              <a:rPr lang="nb-NO" dirty="0"/>
              <a:t> med den gode, gamle postkassa, er ikke det nok?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                     Nei, i 2023 går kommunikasjonen så raskt og uten papir, at </a:t>
            </a:r>
            <a:r>
              <a:rPr lang="nb-NO" dirty="0" err="1"/>
              <a:t>po</a:t>
            </a:r>
            <a:r>
              <a:rPr lang="nb-NO" dirty="0"/>
              <a:t>                postbudene knapt leverer brev lenger.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                    Er det en trussel?</a:t>
            </a:r>
          </a:p>
          <a:p>
            <a:pPr marL="0" indent="0">
              <a:buNone/>
            </a:pPr>
            <a:r>
              <a:rPr lang="nb-NO" dirty="0"/>
              <a:t>                    Nei, du kan sikkert få papirbrev langt inn i framtida. Men         	         ønsker du det?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18C2889-50FE-714D-87B0-0DC4A90F2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21" y="2110873"/>
            <a:ext cx="19558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1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7BBC60-A60F-3B73-197A-57AFB0125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Framtida er elektronisk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04A2809-05B1-6FCE-73A5-155C5581A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                                Den elektroniske kommunikasjonen har kommet for å             </a:t>
            </a:r>
          </a:p>
          <a:p>
            <a:pPr marL="0" indent="0">
              <a:buNone/>
            </a:pPr>
            <a:r>
              <a:rPr lang="nb-NO" dirty="0"/>
              <a:t>                                bli, enten på e-post eller direkte som meldinger på </a:t>
            </a:r>
          </a:p>
          <a:p>
            <a:pPr marL="0" indent="0">
              <a:buNone/>
            </a:pPr>
            <a:r>
              <a:rPr lang="nb-NO" dirty="0"/>
              <a:t>                                telefonen eller som meldinger på et nett-sted. (F.eks.</a:t>
            </a:r>
          </a:p>
          <a:p>
            <a:pPr marL="0" indent="0">
              <a:buNone/>
            </a:pPr>
            <a:r>
              <a:rPr lang="nb-NO" dirty="0"/>
              <a:t>                                </a:t>
            </a:r>
            <a:r>
              <a:rPr lang="nb-NO" dirty="0" err="1"/>
              <a:t>HelseNorge</a:t>
            </a:r>
            <a:r>
              <a:rPr lang="nb-NO" dirty="0"/>
              <a:t>, strømleverandøren, data og TV-</a:t>
            </a:r>
          </a:p>
          <a:p>
            <a:pPr marL="0" indent="0">
              <a:buNone/>
            </a:pPr>
            <a:r>
              <a:rPr lang="nb-NO" dirty="0"/>
              <a:t>                                leverandøren.</a:t>
            </a:r>
          </a:p>
          <a:p>
            <a:pPr marL="0" indent="0">
              <a:buNone/>
            </a:pPr>
            <a:r>
              <a:rPr lang="nb-NO" dirty="0"/>
              <a:t>                                At noen ikke vil, stopper ikke dette.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45891AD-E684-6436-6C16-11E7E8665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38998"/>
            <a:ext cx="21336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16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58B89D-83A7-1D8B-EA5F-5BD0E3A10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Så noen begreper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19DE42-CD89-159F-FCA6-6DA71C769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>
                <a:solidFill>
                  <a:srgbClr val="FF0000"/>
                </a:solidFill>
              </a:rPr>
              <a:t>E-postleverandør</a:t>
            </a:r>
            <a:r>
              <a:rPr lang="nb-NO" dirty="0"/>
              <a:t> – et selskap som kan gi/selge deg en e-post-adresse</a:t>
            </a:r>
          </a:p>
          <a:p>
            <a:pPr marL="0" indent="0">
              <a:buNone/>
            </a:pPr>
            <a:r>
              <a:rPr lang="nb-NO" dirty="0"/>
              <a:t>                                   f.eks. </a:t>
            </a:r>
            <a:r>
              <a:rPr lang="nb-NO" dirty="0" err="1"/>
              <a:t>Altibox</a:t>
            </a:r>
            <a:r>
              <a:rPr lang="nb-NO" dirty="0"/>
              <a:t>, Telenor, Outlook, Hotmail</a:t>
            </a:r>
          </a:p>
          <a:p>
            <a:pPr marL="0" indent="0">
              <a:buNone/>
            </a:pPr>
            <a:r>
              <a:rPr lang="nb-NO" dirty="0"/>
              <a:t>			Gratis? Kobla sammen med andre tjenester?</a:t>
            </a:r>
          </a:p>
          <a:p>
            <a:pPr marL="0" indent="0">
              <a:buNone/>
            </a:pPr>
            <a:r>
              <a:rPr lang="nb-NO" dirty="0"/>
              <a:t>                                  Lurt å gjøre seg uavhengig.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>
                <a:solidFill>
                  <a:srgbClr val="FF0000"/>
                </a:solidFill>
              </a:rPr>
              <a:t>E-postadresse</a:t>
            </a:r>
            <a:r>
              <a:rPr lang="nb-NO" dirty="0"/>
              <a:t> – kan se ulikt ut, </a:t>
            </a:r>
            <a:r>
              <a:rPr lang="nb-NO" dirty="0" err="1"/>
              <a:t>innholder</a:t>
            </a:r>
            <a:r>
              <a:rPr lang="nb-NO" dirty="0"/>
              <a:t> bokstaver og f.eks. tall eller    	                  spesialtegn  - f.eks. </a:t>
            </a:r>
            <a:r>
              <a:rPr lang="nb-NO" dirty="0">
                <a:hlinkClick r:id="rId2"/>
              </a:rPr>
              <a:t>arve50conrad@xxxy.com</a:t>
            </a: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dirty="0"/>
              <a:t>                             (forklare)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622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8EF5DC-D927-D040-D223-70868CE0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Lese e-post ulike steder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6B2B32-3B4A-8F21-48CD-709D668DC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Via </a:t>
            </a:r>
            <a:r>
              <a:rPr lang="nb-NO" b="1" dirty="0"/>
              <a:t>nettleseren</a:t>
            </a:r>
            <a:r>
              <a:rPr lang="nb-NO" dirty="0"/>
              <a:t> – </a:t>
            </a:r>
          </a:p>
          <a:p>
            <a:r>
              <a:rPr lang="nb-NO" dirty="0"/>
              <a:t>Via </a:t>
            </a:r>
            <a:r>
              <a:rPr lang="nb-NO" b="1" dirty="0"/>
              <a:t>spesielle e-post-lesere </a:t>
            </a:r>
          </a:p>
          <a:p>
            <a:pPr lvl="1"/>
            <a:r>
              <a:rPr lang="nb-NO" dirty="0"/>
              <a:t>Outlook, </a:t>
            </a:r>
          </a:p>
          <a:p>
            <a:pPr lvl="1"/>
            <a:r>
              <a:rPr lang="nb-NO" dirty="0"/>
              <a:t>Apples e-post-leser (</a:t>
            </a:r>
            <a:r>
              <a:rPr lang="nb-NO" dirty="0" err="1"/>
              <a:t>Iphone</a:t>
            </a:r>
            <a:r>
              <a:rPr lang="nb-NO" dirty="0"/>
              <a:t>, </a:t>
            </a:r>
            <a:r>
              <a:rPr lang="nb-NO" dirty="0" err="1"/>
              <a:t>Ipad</a:t>
            </a:r>
            <a:r>
              <a:rPr lang="nb-NO" dirty="0"/>
              <a:t> og Mac)</a:t>
            </a:r>
          </a:p>
          <a:p>
            <a:pPr lvl="1"/>
            <a:r>
              <a:rPr lang="nb-NO" dirty="0"/>
              <a:t>Sikkert andre også på </a:t>
            </a:r>
            <a:r>
              <a:rPr lang="nb-NO" dirty="0" err="1"/>
              <a:t>Androide</a:t>
            </a:r>
            <a:r>
              <a:rPr lang="nb-NO" dirty="0"/>
              <a:t> enheter</a:t>
            </a:r>
          </a:p>
          <a:p>
            <a:pPr marL="457200" lvl="1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Og husk og vit, du kan ha flere e-post-adresser i bruk, det er mulig å legge alle adressene inn i en og samme e-post-leser – at du får en post-kasse!</a:t>
            </a:r>
          </a:p>
        </p:txBody>
      </p:sp>
    </p:spTree>
    <p:extLst>
      <p:ext uri="{BB962C8B-B14F-4D97-AF65-F5344CB8AC3E}">
        <p14:creationId xmlns:p14="http://schemas.microsoft.com/office/powerpoint/2010/main" val="246624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CAE004-FB48-9EA0-CA5C-29DE0E906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89" y="445168"/>
            <a:ext cx="10515600" cy="1101141"/>
          </a:xfrm>
        </p:spPr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Kikke litt på min løsning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565F81-8B40-4F7E-041F-04037F551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Jeg mottar e-post på tre ulike e-post-</a:t>
            </a:r>
            <a:r>
              <a:rPr lang="nb-NO" dirty="0" err="1"/>
              <a:t>adressse</a:t>
            </a:r>
            <a:endParaRPr lang="nb-NO" dirty="0"/>
          </a:p>
          <a:p>
            <a:pPr lvl="1"/>
            <a:r>
              <a:rPr lang="nb-NO" dirty="0">
                <a:hlinkClick r:id="rId2"/>
              </a:rPr>
              <a:t>coarve@hotmail.no</a:t>
            </a:r>
            <a:endParaRPr lang="nb-NO" dirty="0"/>
          </a:p>
          <a:p>
            <a:pPr lvl="1"/>
            <a:r>
              <a:rPr lang="nb-NO" dirty="0">
                <a:hlinkClick r:id="rId3"/>
              </a:rPr>
              <a:t>arve.conradsen@gmail.com</a:t>
            </a:r>
            <a:endParaRPr lang="nb-NO" dirty="0"/>
          </a:p>
          <a:p>
            <a:pPr lvl="1"/>
            <a:r>
              <a:rPr lang="nb-NO" dirty="0">
                <a:hlinkClick r:id="rId4"/>
              </a:rPr>
              <a:t>seniornettdrammen@gmail.com</a:t>
            </a:r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r>
              <a:rPr lang="nb-NO" dirty="0"/>
              <a:t>Jeg får all e-posten inn i en post-kasse, på min Mac, min </a:t>
            </a:r>
            <a:r>
              <a:rPr lang="nb-NO" dirty="0" err="1"/>
              <a:t>Ipad</a:t>
            </a:r>
            <a:r>
              <a:rPr lang="nb-NO" dirty="0"/>
              <a:t> og min </a:t>
            </a:r>
            <a:r>
              <a:rPr lang="nb-NO" dirty="0" err="1"/>
              <a:t>Iphone</a:t>
            </a:r>
            <a:r>
              <a:rPr lang="nb-NO" dirty="0"/>
              <a:t>. (jeg får samme e-postene på alle enhetene, så når jeg har lest en e-post, så står den som lest på alle enhetene, når jeg sletter den på en enhet, så er den sletta på alle-en skytjeneste)</a:t>
            </a:r>
          </a:p>
        </p:txBody>
      </p:sp>
    </p:spTree>
    <p:extLst>
      <p:ext uri="{BB962C8B-B14F-4D97-AF65-F5344CB8AC3E}">
        <p14:creationId xmlns:p14="http://schemas.microsoft.com/office/powerpoint/2010/main" val="3755949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2061A3-CF50-422F-F606-21F9D9A44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Og så – tar du vare på alle e-post?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355BEAF-C617-564A-604A-17DB4AD88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Folk er ulike, noen kvitter seg med så mye som mulig så fort som mulig</a:t>
            </a:r>
          </a:p>
          <a:p>
            <a:r>
              <a:rPr lang="nb-NO" dirty="0"/>
              <a:t>Andre tar vare på alt– i evigheter</a:t>
            </a:r>
          </a:p>
          <a:p>
            <a:r>
              <a:rPr lang="nb-NO" dirty="0"/>
              <a:t>Er du av den siste typer, så kan du få e-post-utfordringer – e-post krever lagerplass, etter hvert mye lagerplass og det koster</a:t>
            </a:r>
          </a:p>
          <a:p>
            <a:r>
              <a:rPr lang="nb-NO" dirty="0"/>
              <a:t>                      Har møtt mange som skal lagre, som skal ha mapper for</a:t>
            </a:r>
          </a:p>
          <a:p>
            <a:r>
              <a:rPr lang="nb-NO" dirty="0"/>
              <a:t>                      ditt og datt – men hva gjør de da med «</a:t>
            </a:r>
            <a:r>
              <a:rPr lang="nb-NO" dirty="0" err="1"/>
              <a:t>døtt</a:t>
            </a:r>
            <a:r>
              <a:rPr lang="nb-NO" dirty="0"/>
              <a:t>»?</a:t>
            </a:r>
          </a:p>
          <a:p>
            <a:r>
              <a:rPr lang="nb-NO" dirty="0"/>
              <a:t>                      Og finner de tilbake til gamle e-poster, «ditt og datt»?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E5F00C4-321C-8A19-3116-A8F9B5D84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56" y="4280234"/>
            <a:ext cx="15621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4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A4BB5E-D82F-84C5-C1C2-26C9A1D0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0064"/>
          </a:xfrm>
        </p:spPr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Jeg er en lat, enkel sjel fra Lillesand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87A981-568A-0C0A-6843-0A7672228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5190"/>
            <a:ext cx="10515600" cy="4961773"/>
          </a:xfrm>
        </p:spPr>
        <p:txBody>
          <a:bodyPr/>
          <a:lstStyle/>
          <a:p>
            <a:r>
              <a:rPr lang="nb-NO" dirty="0"/>
              <a:t>Jeg har slutta å bruke mine mapper for «ditt og datt».</a:t>
            </a:r>
          </a:p>
          <a:p>
            <a:r>
              <a:rPr lang="nb-NO" dirty="0"/>
              <a:t>Jeg er kresen på hva jeg tar vare på. Er det forgjengelig – slett det!</a:t>
            </a:r>
          </a:p>
          <a:p>
            <a:r>
              <a:rPr lang="nb-NO" dirty="0"/>
              <a:t>Jeg lagrer ingenting lenger i egne mapper, jeg lar alt ligge i innboksen</a:t>
            </a:r>
          </a:p>
          <a:p>
            <a:r>
              <a:rPr lang="nb-NO" dirty="0"/>
              <a:t>Innboksen lagrer e-postene kronologisk – etter dato</a:t>
            </a:r>
          </a:p>
          <a:p>
            <a:r>
              <a:rPr lang="nb-NO" dirty="0"/>
              <a:t>Skal jeg finne gamle e-poster, f.eks. fra en gitt person, eller med et gitt innhold, så bruker jeg søkefunksjonen i e-post-leseren. Jeg tror alle e-post- lesere har det.</a:t>
            </a:r>
          </a:p>
          <a:p>
            <a:r>
              <a:rPr lang="nb-NO" dirty="0"/>
              <a:t>Jeg har fått det enkelt og greit.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7CCB4B1-EBFC-4AD5-76C0-E0CD4702F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873" y="5274509"/>
            <a:ext cx="906380" cy="73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6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A48300-0695-2E6A-ABBD-FC421D05E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096"/>
          </a:xfrm>
        </p:spPr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Så til reklamen...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8A15A1-F06C-E838-CFCB-A0E43989B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7222"/>
            <a:ext cx="10515600" cy="5265652"/>
          </a:xfrm>
        </p:spPr>
        <p:txBody>
          <a:bodyPr/>
          <a:lstStyle/>
          <a:p>
            <a:r>
              <a:rPr lang="nb-NO" dirty="0"/>
              <a:t>Og den kan det lett bli mye av – hvorfor?</a:t>
            </a:r>
          </a:p>
          <a:p>
            <a:r>
              <a:rPr lang="nb-NO" dirty="0"/>
              <a:t>Du er kanskje den største årsaken/synderen – kundeklubber/du er kunde hos leverandører</a:t>
            </a:r>
          </a:p>
          <a:p>
            <a:r>
              <a:rPr lang="nb-NO" dirty="0"/>
              <a:t>Eller du deltar i en eller annen konkurranse, hvor du, med liten skrift, godtar at leverandørene som betaler for konkurransen kan sende deg tilbud.</a:t>
            </a:r>
          </a:p>
          <a:p>
            <a:r>
              <a:rPr lang="nb-NO" dirty="0"/>
              <a:t>Eller som meg, så kan du oppleve at et datainnbrudd et eller annet sted gjør at din e-post og ditt passord blir stjålet.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B158ED9-F680-FE97-A879-12FAE5FE4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347" y="4910151"/>
            <a:ext cx="1179095" cy="132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3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1068</Words>
  <Application>Microsoft Macintosh PowerPoint</Application>
  <PresentationFormat>Widescreen</PresentationFormat>
  <Paragraphs>108</Paragraphs>
  <Slides>18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Office-tema</vt:lpstr>
      <vt:lpstr>Min e-postkonto og meg</vt:lpstr>
      <vt:lpstr>E-post = elektronisk post/mail</vt:lpstr>
      <vt:lpstr>Framtida er elektronisk</vt:lpstr>
      <vt:lpstr>Så noen begreper</vt:lpstr>
      <vt:lpstr>Lese e-post ulike steder</vt:lpstr>
      <vt:lpstr>Kikke litt på min løsning</vt:lpstr>
      <vt:lpstr>Og så – tar du vare på alle e-post?</vt:lpstr>
      <vt:lpstr>Jeg er en lat, enkel sjel fra Lillesand</vt:lpstr>
      <vt:lpstr>Så til reklamen...</vt:lpstr>
      <vt:lpstr>PowerPoint-presentasjon</vt:lpstr>
      <vt:lpstr>Datainnbrudd på ulike serverer </vt:lpstr>
      <vt:lpstr>Uønsket e-post – hva kan du gjøre?</vt:lpstr>
      <vt:lpstr>Blokkering i gmail</vt:lpstr>
      <vt:lpstr>Blokkering i Outlook</vt:lpstr>
      <vt:lpstr>Alle bør ha en e-postadresse</vt:lpstr>
      <vt:lpstr>Markedet forandres</vt:lpstr>
      <vt:lpstr>Når e-poster ikke kommer fram</vt:lpstr>
      <vt:lpstr>Avslutningsvis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E-post til glede og besvær</dc:title>
  <dc:creator>Arve Conradsen</dc:creator>
  <cp:lastModifiedBy>Arve Conradsen</cp:lastModifiedBy>
  <cp:revision>20</cp:revision>
  <dcterms:created xsi:type="dcterms:W3CDTF">2023-05-22T14:15:47Z</dcterms:created>
  <dcterms:modified xsi:type="dcterms:W3CDTF">2023-06-07T04:33:01Z</dcterms:modified>
</cp:coreProperties>
</file>