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0" r:id="rId6"/>
    <p:sldId id="272" r:id="rId7"/>
    <p:sldId id="289" r:id="rId8"/>
    <p:sldId id="258" r:id="rId9"/>
    <p:sldId id="260" r:id="rId10"/>
    <p:sldId id="262" r:id="rId11"/>
    <p:sldId id="290" r:id="rId12"/>
    <p:sldId id="298" r:id="rId13"/>
    <p:sldId id="259" r:id="rId14"/>
    <p:sldId id="265" r:id="rId15"/>
    <p:sldId id="273" r:id="rId16"/>
    <p:sldId id="295" r:id="rId17"/>
    <p:sldId id="296" r:id="rId18"/>
    <p:sldId id="297" r:id="rId19"/>
    <p:sldId id="283" r:id="rId20"/>
    <p:sldId id="292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E5B4A-61BD-406B-9AC4-77A39D06F26C}" v="2" dt="2024-02-07T08:23:03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3" autoAdjust="0"/>
    <p:restoredTop sz="93443" autoAdjust="0"/>
  </p:normalViewPr>
  <p:slideViewPr>
    <p:cSldViewPr snapToGrid="0">
      <p:cViewPr varScale="1">
        <p:scale>
          <a:sx n="97" d="100"/>
          <a:sy n="97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7698-5D49-43B5-A9D9-64C29EABCCEB}" type="datetime1">
              <a:rPr lang="nb-NO" smtClean="0"/>
              <a:t>12.02.2024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13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D941-7115-4C76-A95D-6B2A736FF7A3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61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481-BB32-40DD-9FB4-24ABE622EC2A}" type="datetime1">
              <a:rPr lang="nb-NO" smtClean="0"/>
              <a:t>12.02.2024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1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32C-A11F-406A-A7FE-5D2F89F1E053}" type="datetime1">
              <a:rPr lang="nb-NO" smtClean="0"/>
              <a:t>12.02.2024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33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12.02.2024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47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25CE-6CE1-4B9E-A8BA-19D19D21A80F}" type="datetime1">
              <a:rPr lang="nb-NO" smtClean="0"/>
              <a:t>12.02.2024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5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1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73-7835-4537-ACEA-90F9E4467817}" type="datetime1">
              <a:rPr lang="nb-NO" smtClean="0"/>
              <a:t>12.02.2024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87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3FD6B1-2A8D-45E6-A3C7-0E6BB565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D2095AA-DE95-4581-AE51-7CB0919D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12.02.2024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E30C6E6-904C-4BDF-BCE2-EB1672C4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F28809-BC33-4195-ACEB-E1BD0A1B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1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6925-3320-4887-8F2D-BBFFEFB25404}" type="datetime1">
              <a:rPr lang="nb-NO" smtClean="0"/>
              <a:t>12.02.2024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63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31DC-7B6F-4C75-8CED-57170DF02782}" type="datetime1">
              <a:rPr lang="nb-NO" smtClean="0"/>
              <a:t>12.02.2024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0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D007-031C-4D44-8546-4D4458C1B557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11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alpha val="68000"/>
                <a:lumMod val="23000"/>
                <a:lumOff val="77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AAB7-7C64-4646-8603-56D1DDDDF336}" type="datetime1">
              <a:rPr lang="nb-NO" smtClean="0"/>
              <a:t>12.02.2024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utklipp&#10;&#10;Automatisk generert beskrivelse">
            <a:extLst>
              <a:ext uri="{FF2B5EF4-FFF2-40B4-BE49-F238E27FC236}">
                <a16:creationId xmlns:a16="http://schemas.microsoft.com/office/drawing/2014/main" id="{7C05766A-3EB9-41E1-9C43-4647AAACDB1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902" y="6256998"/>
            <a:ext cx="1674441" cy="4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iornett.no/seniornett-far-korona-hjelp-fra-regjeringen-flere-kan-fa-datahjelp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fot-tidende.no/seniornett-gir-datahjelp-til-seniorer-i-koronatider-langt-flere-eldre-kjenner-pa-isolasjon-og-ensomhet/o/5-28-22642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8AC0334F-A3EF-4A8C-BF06-6ACC0A7A4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85C6D6-F964-4D59-837F-87C07024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05.02.24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3C9F7B-2D5F-4DD7-AA38-C523EB26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E20259-6D01-487D-AF86-C7EA34E5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</a:t>
            </a:fld>
            <a:endParaRPr lang="nb-NO"/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75AA989A-007B-49EE-BB09-B58B5A66E1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720" y="1164712"/>
            <a:ext cx="8786560" cy="24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50A97-4EAD-4BC9-BEF4-C24D0DCE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Datahjelp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3E01D6-D5AB-49C1-8E47-7DF5CE60B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7560"/>
            <a:ext cx="5181600" cy="48827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dirty="0"/>
              <a:t>Mange dedikerte frivillige og ansatte som sitter klare til å hjelpe deg på telefon.</a:t>
            </a:r>
          </a:p>
          <a:p>
            <a:r>
              <a:rPr lang="nb-NO" dirty="0">
                <a:cs typeface="Calibri"/>
              </a:rPr>
              <a:t>Hverdager </a:t>
            </a:r>
            <a:r>
              <a:rPr lang="nb-NO" dirty="0" err="1">
                <a:cs typeface="Calibri"/>
              </a:rPr>
              <a:t>kl</a:t>
            </a:r>
            <a:r>
              <a:rPr lang="nb-NO" dirty="0">
                <a:cs typeface="Calibri"/>
              </a:rPr>
              <a:t> 9-15.30</a:t>
            </a:r>
          </a:p>
          <a:p>
            <a:r>
              <a:rPr lang="nb-NO" dirty="0"/>
              <a:t>Du får hjelp til det meste på PC, mobil og nettbrett.</a:t>
            </a:r>
            <a:endParaRPr lang="nb-NO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9" name="Plassholder for innhold 8" descr="Et bilde som inneholder person&#10;&#10;Automatisk generert beskrivelse">
            <a:extLst>
              <a:ext uri="{FF2B5EF4-FFF2-40B4-BE49-F238E27FC236}">
                <a16:creationId xmlns:a16="http://schemas.microsoft.com/office/drawing/2014/main" id="{9419048B-00EF-46BA-A431-B7E1CC69B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307281" y="1253331"/>
            <a:ext cx="5181600" cy="4351338"/>
          </a:xfrm>
          <a:noFill/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605E96-39F7-47E1-B416-9B2E14C0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C3C64B-4CCA-4583-A29C-D9345729BD18}" type="datetime1">
              <a:rPr lang="nb-NO" smtClean="0"/>
              <a:pPr>
                <a:spcAft>
                  <a:spcPts val="600"/>
                </a:spcAft>
              </a:pPr>
              <a:t>12.02.2024</a:t>
            </a:fld>
            <a:endParaRPr lang="nb-NO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BD37B57B-D48C-4BBD-9C17-6FAB2C6D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F262428-E511-4690-8EA3-4ABA00B4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C70B2A-A2E3-4582-8612-356C8DC4A5C0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9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3C96A3-4ABB-2E89-AEA7-37663A2A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Datahjelpen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83C3E0-72B8-2F82-A9CC-C32F085D5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E-post</a:t>
            </a:r>
          </a:p>
          <a:p>
            <a:r>
              <a:rPr lang="nb-NO" dirty="0"/>
              <a:t>Skrivere</a:t>
            </a:r>
          </a:p>
          <a:p>
            <a:r>
              <a:rPr lang="nb-NO" dirty="0"/>
              <a:t>Generelle </a:t>
            </a:r>
            <a:r>
              <a:rPr lang="nb-NO" dirty="0" err="1"/>
              <a:t>windows</a:t>
            </a:r>
            <a:r>
              <a:rPr lang="nb-NO" dirty="0"/>
              <a:t>-funksjoner</a:t>
            </a:r>
          </a:p>
          <a:p>
            <a:r>
              <a:rPr lang="nb-NO" dirty="0"/>
              <a:t>Oppdateringer av programmer og apper</a:t>
            </a:r>
          </a:p>
          <a:p>
            <a:r>
              <a:rPr lang="nb-NO" dirty="0"/>
              <a:t>Antivirus og sikkerhet</a:t>
            </a:r>
          </a:p>
          <a:p>
            <a:r>
              <a:rPr lang="nb-NO" dirty="0"/>
              <a:t>Passord og innlogging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718466-FC58-0B1A-0AF8-CF492CC9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3EC801-2279-919F-042E-AA0E4B28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644582-F439-0CDA-8C71-A61D47F9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90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992E3-6E3B-D60D-55B3-F1E314A0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er det viktig å være digital?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59D960-DCBC-B02E-967F-1BA677963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427174"/>
            <a:ext cx="4669971" cy="3192689"/>
          </a:xfrm>
        </p:spPr>
        <p:txBody>
          <a:bodyPr/>
          <a:lstStyle/>
          <a:p>
            <a:r>
              <a:rPr lang="nb-NO" dirty="0"/>
              <a:t>Praktisk og nyttig</a:t>
            </a:r>
          </a:p>
          <a:p>
            <a:r>
              <a:rPr lang="nb-NO" dirty="0"/>
              <a:t>Sosialt!</a:t>
            </a:r>
          </a:p>
          <a:p>
            <a:r>
              <a:rPr lang="nb-NO" dirty="0"/>
              <a:t>Tar del i fremtiden</a:t>
            </a:r>
          </a:p>
          <a:p>
            <a:r>
              <a:rPr lang="nb-NO" dirty="0"/>
              <a:t>Viktig å være selvstendig!</a:t>
            </a:r>
          </a:p>
        </p:txBody>
      </p:sp>
      <p:pic>
        <p:nvPicPr>
          <p:cNvPr id="9" name="Plassholder for innhold 8" descr="Et bilde som inneholder tekst, person, bord, arbeidsbord&#10;&#10;Automatisk generert beskrivelse">
            <a:extLst>
              <a:ext uri="{FF2B5EF4-FFF2-40B4-BE49-F238E27FC236}">
                <a16:creationId xmlns:a16="http://schemas.microsoft.com/office/drawing/2014/main" id="{39C1BBCD-A416-F36F-EC1C-7934C08050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571" y="1690688"/>
            <a:ext cx="5693229" cy="4269922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50AED6-C738-344F-DC55-D011C1F2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67F955-9138-FC8C-6688-3CAFF2EF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4587D6-F1CB-15BE-9297-6F208D80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3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C1DB3-E4B8-8581-F4E2-BDCBD9FF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Finn dine interesser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CA1D32-43F2-2669-F46A-B8D6FBC9E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/>
              <a:t>Du må henge med</a:t>
            </a:r>
          </a:p>
          <a:p>
            <a:pPr>
              <a:lnSpc>
                <a:spcPct val="100000"/>
              </a:lnSpc>
            </a:pPr>
            <a:r>
              <a:rPr lang="en-US" sz="3000"/>
              <a:t>Det som er gøy er lettere å lære</a:t>
            </a:r>
          </a:p>
          <a:p>
            <a:pPr>
              <a:lnSpc>
                <a:spcPct val="100000"/>
              </a:lnSpc>
            </a:pPr>
            <a:r>
              <a:rPr lang="en-US" sz="3000"/>
              <a:t>Vær nysgjerrig</a:t>
            </a:r>
          </a:p>
          <a:p>
            <a:pPr>
              <a:lnSpc>
                <a:spcPct val="100000"/>
              </a:lnSpc>
            </a:pPr>
            <a:r>
              <a:rPr lang="en-US" sz="3000"/>
              <a:t>Og meld deg inn i Seniornett!</a:t>
            </a:r>
          </a:p>
        </p:txBody>
      </p:sp>
      <p:pic>
        <p:nvPicPr>
          <p:cNvPr id="6" name="Plassholder for innhold 5" descr="Et bilde som inneholder person, mann&#10;&#10;Automatisk generert beskrivelse">
            <a:extLst>
              <a:ext uri="{FF2B5EF4-FFF2-40B4-BE49-F238E27FC236}">
                <a16:creationId xmlns:a16="http://schemas.microsoft.com/office/drawing/2014/main" id="{BC838D95-C70C-2093-D518-31D2B37889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491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C6F66-E0A4-4834-A635-36621B3D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Mange former for </a:t>
            </a:r>
            <a:r>
              <a:rPr lang="en-US" sz="5600" dirty="0" err="1"/>
              <a:t>svindel</a:t>
            </a:r>
            <a:endParaRPr lang="en-US" sz="5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1D1C48-7C79-4DF2-9081-FA61BBBA9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700" dirty="0" err="1"/>
              <a:t>Når</a:t>
            </a:r>
            <a:r>
              <a:rPr lang="en-US" sz="2700" dirty="0"/>
              <a:t> vi </a:t>
            </a:r>
            <a:r>
              <a:rPr lang="en-US" sz="2700" dirty="0" err="1"/>
              <a:t>flytter</a:t>
            </a:r>
            <a:r>
              <a:rPr lang="en-US" sz="2700" dirty="0"/>
              <a:t> </a:t>
            </a:r>
            <a:r>
              <a:rPr lang="en-US" sz="2700" dirty="0" err="1"/>
              <a:t>banken</a:t>
            </a:r>
            <a:r>
              <a:rPr lang="en-US" sz="2700" dirty="0"/>
              <a:t> over </a:t>
            </a:r>
            <a:r>
              <a:rPr lang="en-US" sz="2700" dirty="0" err="1"/>
              <a:t>til</a:t>
            </a:r>
            <a:r>
              <a:rPr lang="en-US" sz="2700" dirty="0"/>
              <a:t> </a:t>
            </a:r>
            <a:r>
              <a:rPr lang="en-US" sz="2700" dirty="0" err="1"/>
              <a:t>nettet</a:t>
            </a:r>
            <a:r>
              <a:rPr lang="en-US" sz="2700" dirty="0"/>
              <a:t> – </a:t>
            </a:r>
            <a:r>
              <a:rPr lang="en-US" sz="2700" dirty="0" err="1"/>
              <a:t>flytter</a:t>
            </a:r>
            <a:r>
              <a:rPr lang="en-US" sz="2700" dirty="0"/>
              <a:t> </a:t>
            </a:r>
            <a:r>
              <a:rPr lang="en-US" sz="2700" dirty="0" err="1"/>
              <a:t>skurkene</a:t>
            </a:r>
            <a:r>
              <a:rPr lang="en-US" sz="2700" dirty="0"/>
              <a:t> </a:t>
            </a:r>
            <a:r>
              <a:rPr lang="en-US" sz="2700" dirty="0" err="1"/>
              <a:t>etter</a:t>
            </a:r>
            <a:endParaRPr lang="en-US" sz="2700" dirty="0"/>
          </a:p>
          <a:p>
            <a:pPr>
              <a:lnSpc>
                <a:spcPct val="100000"/>
              </a:lnSpc>
            </a:pPr>
            <a:r>
              <a:rPr lang="en-US" sz="2700" dirty="0" err="1"/>
              <a:t>Ikke</a:t>
            </a:r>
            <a:r>
              <a:rPr lang="en-US" sz="2700" dirty="0"/>
              <a:t> </a:t>
            </a:r>
            <a:r>
              <a:rPr lang="en-US" sz="2700" dirty="0" err="1"/>
              <a:t>oppgi</a:t>
            </a:r>
            <a:r>
              <a:rPr lang="en-US" sz="2700" dirty="0"/>
              <a:t> </a:t>
            </a:r>
            <a:r>
              <a:rPr lang="en-US" sz="2700" dirty="0" err="1"/>
              <a:t>personopplysninger</a:t>
            </a:r>
            <a:r>
              <a:rPr lang="en-US" sz="2700" dirty="0"/>
              <a:t> via </a:t>
            </a:r>
            <a:r>
              <a:rPr lang="en-US" sz="2700" dirty="0" err="1"/>
              <a:t>lenker</a:t>
            </a:r>
            <a:r>
              <a:rPr lang="en-US" sz="2700" dirty="0"/>
              <a:t> i </a:t>
            </a:r>
            <a:r>
              <a:rPr lang="en-US" sz="2700" dirty="0" err="1"/>
              <a:t>sms</a:t>
            </a:r>
            <a:r>
              <a:rPr lang="en-US" sz="2700" dirty="0"/>
              <a:t>, </a:t>
            </a:r>
            <a:r>
              <a:rPr lang="en-US" sz="2700" dirty="0" err="1"/>
              <a:t>aldri</a:t>
            </a:r>
            <a:r>
              <a:rPr lang="en-US" sz="2700" dirty="0"/>
              <a:t> </a:t>
            </a:r>
            <a:r>
              <a:rPr lang="en-US" sz="2700" dirty="0" err="1"/>
              <a:t>gi</a:t>
            </a:r>
            <a:r>
              <a:rPr lang="en-US" sz="2700" dirty="0"/>
              <a:t> </a:t>
            </a:r>
            <a:r>
              <a:rPr lang="en-US" sz="2700" dirty="0" err="1"/>
              <a:t>fra</a:t>
            </a:r>
            <a:r>
              <a:rPr lang="en-US" sz="2700" dirty="0"/>
              <a:t> deg </a:t>
            </a:r>
            <a:r>
              <a:rPr lang="en-US" sz="2700" dirty="0" err="1"/>
              <a:t>pinkode</a:t>
            </a:r>
            <a:r>
              <a:rPr lang="en-US" sz="2700" dirty="0"/>
              <a:t> </a:t>
            </a:r>
            <a:r>
              <a:rPr lang="en-US" sz="2700" dirty="0" err="1"/>
              <a:t>eller</a:t>
            </a:r>
            <a:r>
              <a:rPr lang="en-US" sz="2700" dirty="0"/>
              <a:t> </a:t>
            </a:r>
            <a:r>
              <a:rPr lang="en-US" sz="2700" dirty="0" err="1"/>
              <a:t>passord</a:t>
            </a:r>
            <a:r>
              <a:rPr lang="en-US" sz="2700" dirty="0"/>
              <a:t> </a:t>
            </a:r>
            <a:r>
              <a:rPr lang="en-US" sz="2700" dirty="0" err="1"/>
              <a:t>til</a:t>
            </a:r>
            <a:r>
              <a:rPr lang="en-US" sz="2700" dirty="0"/>
              <a:t> </a:t>
            </a:r>
            <a:r>
              <a:rPr lang="en-US" sz="2700" dirty="0" err="1"/>
              <a:t>noen</a:t>
            </a:r>
            <a:r>
              <a:rPr lang="en-US" sz="2700" dirty="0"/>
              <a:t> </a:t>
            </a:r>
            <a:r>
              <a:rPr lang="en-US" sz="2700" dirty="0" err="1"/>
              <a:t>som</a:t>
            </a:r>
            <a:r>
              <a:rPr lang="en-US" sz="2700" dirty="0"/>
              <a:t> ringer</a:t>
            </a:r>
          </a:p>
          <a:p>
            <a:pPr>
              <a:lnSpc>
                <a:spcPct val="100000"/>
              </a:lnSpc>
            </a:pPr>
            <a:endParaRPr lang="en-US" sz="2700" dirty="0"/>
          </a:p>
        </p:txBody>
      </p:sp>
      <p:pic>
        <p:nvPicPr>
          <p:cNvPr id="1026" name="Picture 2" descr="Nettsvindlernes favoritt-ord">
            <a:extLst>
              <a:ext uri="{FF2B5EF4-FFF2-40B4-BE49-F238E27FC236}">
                <a16:creationId xmlns:a16="http://schemas.microsoft.com/office/drawing/2014/main" id="{1B54D345-1D9D-4901-8DDC-F3135A9706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1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31CE6-99FF-759F-998E-DE015F53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23" y="1427949"/>
            <a:ext cx="5357949" cy="3241738"/>
          </a:xfrm>
        </p:spPr>
        <p:txBody>
          <a:bodyPr/>
          <a:lstStyle/>
          <a:p>
            <a:r>
              <a:rPr lang="nb-NO" dirty="0"/>
              <a:t>Besøk nettsiden eller logg inn via appen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E09715-F23E-E2A8-7920-C2D99F6A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CD5F4-A616-AA9F-ACB3-3819ED35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2AC436-7661-1469-314A-B30994A5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15</a:t>
            </a:fld>
            <a:endParaRPr lang="nb-NO"/>
          </a:p>
        </p:txBody>
      </p:sp>
      <p:pic>
        <p:nvPicPr>
          <p:cNvPr id="3" name="Picture 2" descr="Skjermdump av epost">
            <a:extLst>
              <a:ext uri="{FF2B5EF4-FFF2-40B4-BE49-F238E27FC236}">
                <a16:creationId xmlns:a16="http://schemas.microsoft.com/office/drawing/2014/main" id="{428A63C3-F347-A78D-E8F3-E900C0644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840" y="0"/>
            <a:ext cx="4298807" cy="81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8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C22F07-A204-44B2-9882-7E31FCDE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157" y="265175"/>
            <a:ext cx="5113454" cy="2033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Se </a:t>
            </a:r>
            <a:r>
              <a:rPr lang="en-US" sz="4200" dirty="0" err="1"/>
              <a:t>til</a:t>
            </a:r>
            <a:r>
              <a:rPr lang="en-US" sz="4200" dirty="0"/>
              <a:t> at </a:t>
            </a:r>
            <a:r>
              <a:rPr lang="en-US" sz="4200" dirty="0" err="1"/>
              <a:t>enheten</a:t>
            </a:r>
            <a:r>
              <a:rPr lang="en-US" sz="4200" dirty="0"/>
              <a:t> din er </a:t>
            </a:r>
            <a:r>
              <a:rPr lang="en-US" sz="4200" dirty="0" err="1"/>
              <a:t>oppdatert</a:t>
            </a:r>
            <a:endParaRPr lang="en-US" sz="4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B4B2E7-987E-43CB-8814-6F32F3A08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4821" y="2588120"/>
            <a:ext cx="4933841" cy="3446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/>
              <a:t>Oppdatering</a:t>
            </a:r>
            <a:r>
              <a:rPr lang="en-US" sz="2400" dirty="0"/>
              <a:t> er </a:t>
            </a:r>
            <a:r>
              <a:rPr lang="en-US" sz="2400" dirty="0" err="1"/>
              <a:t>viktig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Automatisk</a:t>
            </a:r>
            <a:r>
              <a:rPr lang="en-US" sz="2400" dirty="0"/>
              <a:t> </a:t>
            </a:r>
            <a:r>
              <a:rPr lang="en-US" sz="2400" dirty="0" err="1"/>
              <a:t>oppdatering</a:t>
            </a:r>
            <a:r>
              <a:rPr lang="en-US" sz="2400" dirty="0"/>
              <a:t> – der det er </a:t>
            </a:r>
            <a:r>
              <a:rPr lang="en-US" sz="2400" dirty="0" err="1"/>
              <a:t>mulig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Ring </a:t>
            </a:r>
            <a:r>
              <a:rPr lang="en-US" sz="2400" dirty="0" err="1"/>
              <a:t>datahjelpen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</a:pPr>
            <a:endParaRPr lang="en-US" sz="2400" dirty="0" err="1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68B121-1416-A375-FEBE-6E645FB1E8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31CE6-99FF-759F-998E-DE015F53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5" y="2476953"/>
            <a:ext cx="10515600" cy="1325563"/>
          </a:xfrm>
        </p:spPr>
        <p:txBody>
          <a:bodyPr/>
          <a:lstStyle/>
          <a:p>
            <a:r>
              <a:rPr lang="nb-NO" dirty="0"/>
              <a:t>Takk for oppmerksomheten!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E09715-F23E-E2A8-7920-C2D99F6A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CD5F4-A616-AA9F-ACB3-3819ED35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2AC436-7661-1469-314A-B30994A5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10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A4652-E153-44E1-8FFA-AD3E8A8A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7200" dirty="0"/>
              <a:t>Dette er Seniornett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9CFD84-831B-438D-8646-1B06E29A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78" y="2124687"/>
            <a:ext cx="5411865" cy="4119172"/>
          </a:xfrm>
        </p:spPr>
        <p:txBody>
          <a:bodyPr anchor="t">
            <a:normAutofit/>
          </a:bodyPr>
          <a:lstStyle/>
          <a:p>
            <a:r>
              <a:rPr lang="nb-NO" dirty="0"/>
              <a:t>Stiftet i 1997</a:t>
            </a:r>
          </a:p>
          <a:p>
            <a:r>
              <a:rPr lang="nb-NO" dirty="0"/>
              <a:t>Ca. 9 000 medlemmer i ca. 220 lokalforeninger</a:t>
            </a:r>
          </a:p>
          <a:p>
            <a:r>
              <a:rPr lang="nb-NO" dirty="0"/>
              <a:t>Medlemmer får datahjelp i lokalforening, eller ringer datahjelp på telefon</a:t>
            </a:r>
          </a:p>
          <a:p>
            <a:r>
              <a:rPr lang="nb-NO" dirty="0"/>
              <a:t>Medlemmer </a:t>
            </a:r>
            <a:r>
              <a:rPr lang="nb-NO"/>
              <a:t>betaler 400kr (2024) </a:t>
            </a:r>
            <a:endParaRPr lang="nb-NO" dirty="0"/>
          </a:p>
          <a:p>
            <a:r>
              <a:rPr lang="nb-NO" dirty="0"/>
              <a:t>Nyhetsbrev og Magasin </a:t>
            </a:r>
          </a:p>
        </p:txBody>
      </p:sp>
      <p:pic>
        <p:nvPicPr>
          <p:cNvPr id="5" name="Bilde 4" descr="Et bilde som inneholder person, himmel, utendørs, jakke&#10;&#10;Automatisk generert beskrivelse">
            <a:extLst>
              <a:ext uri="{FF2B5EF4-FFF2-40B4-BE49-F238E27FC236}">
                <a16:creationId xmlns:a16="http://schemas.microsoft.com/office/drawing/2014/main" id="{B1A0EEAA-CE5C-3332-99D9-54E029313B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645" y="2037385"/>
            <a:ext cx="5484129" cy="34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D47DE49-E695-4413-89F6-73BBD7CA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/>
              <a:t>600 000 </a:t>
            </a:r>
            <a:r>
              <a:rPr lang="en-US" sz="6100" dirty="0" err="1"/>
              <a:t>har</a:t>
            </a:r>
            <a:r>
              <a:rPr lang="en-US" sz="6100" dirty="0"/>
              <a:t> </a:t>
            </a:r>
            <a:r>
              <a:rPr lang="en-US" sz="6100" dirty="0" err="1"/>
              <a:t>lav</a:t>
            </a:r>
            <a:r>
              <a:rPr lang="en-US" sz="6100" dirty="0"/>
              <a:t> digital </a:t>
            </a:r>
            <a:r>
              <a:rPr lang="en-US" sz="6100" dirty="0" err="1"/>
              <a:t>kompetanse</a:t>
            </a:r>
            <a:endParaRPr lang="en-US" sz="61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1592C8B-98B8-47C1-952A-3B95D58CE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600 000 </a:t>
            </a:r>
            <a:r>
              <a:rPr lang="en-US" dirty="0" err="1"/>
              <a:t>personer</a:t>
            </a:r>
            <a:r>
              <a:rPr lang="en-US" dirty="0"/>
              <a:t> er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lav</a:t>
            </a:r>
            <a:r>
              <a:rPr lang="en-US" dirty="0"/>
              <a:t> digital </a:t>
            </a:r>
            <a:r>
              <a:rPr lang="en-US" dirty="0" err="1"/>
              <a:t>kompetanse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Digital </a:t>
            </a:r>
            <a:r>
              <a:rPr lang="en-US" dirty="0" err="1"/>
              <a:t>kompetanse</a:t>
            </a:r>
            <a:r>
              <a:rPr lang="en-US" dirty="0"/>
              <a:t> er </a:t>
            </a:r>
            <a:r>
              <a:rPr lang="en-US" dirty="0" err="1"/>
              <a:t>definert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basisferdighet</a:t>
            </a:r>
            <a:r>
              <a:rPr lang="en-US" dirty="0"/>
              <a:t> på 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err="1"/>
              <a:t>linje</a:t>
            </a:r>
            <a:r>
              <a:rPr lang="en-US" dirty="0"/>
              <a:t> med lese og </a:t>
            </a:r>
            <a:r>
              <a:rPr lang="en-US" dirty="0" err="1"/>
              <a:t>skrive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Lav</a:t>
            </a:r>
            <a:r>
              <a:rPr lang="en-US" dirty="0"/>
              <a:t> digital </a:t>
            </a:r>
            <a:r>
              <a:rPr lang="en-US" dirty="0" err="1"/>
              <a:t>kompetanse</a:t>
            </a:r>
            <a:r>
              <a:rPr lang="en-US" dirty="0"/>
              <a:t> </a:t>
            </a:r>
            <a:r>
              <a:rPr lang="en-US" dirty="0" err="1"/>
              <a:t>skaper</a:t>
            </a:r>
            <a:r>
              <a:rPr lang="en-US" dirty="0"/>
              <a:t> digital </a:t>
            </a:r>
            <a:r>
              <a:rPr lang="en-US" dirty="0" err="1"/>
              <a:t>ekskludering</a:t>
            </a:r>
            <a:r>
              <a:rPr lang="en-US" dirty="0"/>
              <a:t> og </a:t>
            </a:r>
            <a:r>
              <a:rPr lang="en-US" dirty="0" err="1"/>
              <a:t>utenforskap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000" dirty="0" err="1"/>
              <a:t>Kilde</a:t>
            </a:r>
            <a:r>
              <a:rPr lang="en-US" sz="2000" dirty="0"/>
              <a:t>: HK-</a:t>
            </a:r>
            <a:r>
              <a:rPr lang="en-US" sz="2000" dirty="0" err="1"/>
              <a:t>dir</a:t>
            </a:r>
            <a:endParaRPr lang="en-US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A51E490-B513-3B1D-E53C-9E7B864777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920" y="1837567"/>
            <a:ext cx="4383404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9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BA0A6D-8FC3-B9C7-CDCB-D4A87717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 err="1"/>
              <a:t>Hva</a:t>
            </a:r>
            <a:r>
              <a:rPr lang="en-US" sz="4500" dirty="0"/>
              <a:t> </a:t>
            </a:r>
            <a:r>
              <a:rPr lang="en-US" sz="4500" dirty="0" err="1"/>
              <a:t>skjer</a:t>
            </a:r>
            <a:r>
              <a:rPr lang="en-US" sz="4500" dirty="0"/>
              <a:t> med </a:t>
            </a:r>
            <a:r>
              <a:rPr lang="en-US" sz="4500" dirty="0" err="1"/>
              <a:t>manglende</a:t>
            </a:r>
            <a:r>
              <a:rPr lang="en-US" sz="4500" dirty="0"/>
              <a:t> digital </a:t>
            </a:r>
            <a:r>
              <a:rPr lang="en-US" sz="4500" dirty="0" err="1"/>
              <a:t>kompetanse</a:t>
            </a:r>
            <a:r>
              <a:rPr lang="en-US" sz="4500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D93A30-479F-BFBC-66D0-577243B3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456253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Digital kommunikasjon og digitale tjenester </a:t>
            </a:r>
          </a:p>
          <a:p>
            <a:pPr>
              <a:lnSpc>
                <a:spcPct val="110000"/>
              </a:lnSpc>
            </a:pPr>
            <a:r>
              <a:rPr lang="nb-NO" dirty="0"/>
              <a:t>Bestille pass</a:t>
            </a:r>
          </a:p>
          <a:p>
            <a:pPr>
              <a:lnSpc>
                <a:spcPct val="110000"/>
              </a:lnSpc>
            </a:pPr>
            <a:r>
              <a:rPr lang="nb-NO" dirty="0"/>
              <a:t>Nettbank</a:t>
            </a:r>
          </a:p>
          <a:p>
            <a:pPr>
              <a:lnSpc>
                <a:spcPct val="110000"/>
              </a:lnSpc>
            </a:pPr>
            <a:r>
              <a:rPr lang="nb-NO" dirty="0" err="1"/>
              <a:t>Helsenorge</a:t>
            </a:r>
            <a:r>
              <a:rPr lang="nb-NO" dirty="0"/>
              <a:t> </a:t>
            </a:r>
          </a:p>
          <a:p>
            <a:pPr>
              <a:lnSpc>
                <a:spcPct val="110000"/>
              </a:lnSpc>
            </a:pPr>
            <a:r>
              <a:rPr lang="nb-NO" dirty="0"/>
              <a:t>Folkeavstemming i Innlandet</a:t>
            </a:r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80ADF0CC-DA53-09A2-76BE-7769ABE27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94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7FCD88-B85E-4286-BA81-9B313FBC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Hva Seniornett tilbyr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25BD89-A917-45FE-BCAF-AAABC3863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Kurs</a:t>
            </a:r>
          </a:p>
          <a:p>
            <a:r>
              <a:rPr lang="nb-NO" sz="2400" dirty="0"/>
              <a:t>Veiledning i bruk av digitale verktøy og tjenester</a:t>
            </a:r>
          </a:p>
          <a:p>
            <a:r>
              <a:rPr lang="nb-NO" sz="2400" dirty="0"/>
              <a:t>Hjelp på PC, Mac, nettbrett eller smarttelefon</a:t>
            </a:r>
          </a:p>
          <a:p>
            <a:r>
              <a:rPr lang="nb-NO" sz="2400" dirty="0"/>
              <a:t>Datahjelpen på telefon</a:t>
            </a:r>
          </a:p>
          <a:p>
            <a:r>
              <a:rPr lang="nb-NO" sz="2400" dirty="0"/>
              <a:t>Nyhetsbrev hver fredag</a:t>
            </a:r>
          </a:p>
          <a:p>
            <a:r>
              <a:rPr lang="nb-NO" sz="2400" dirty="0"/>
              <a:t>Seniornett Magasinet i posten</a:t>
            </a:r>
          </a:p>
        </p:txBody>
      </p:sp>
      <p:pic>
        <p:nvPicPr>
          <p:cNvPr id="8" name="Bilde 7" descr="Et bilde som inneholder tekst, person, innendørs, eldre&#10;&#10;Automatisk generert beskrivelse">
            <a:extLst>
              <a:ext uri="{FF2B5EF4-FFF2-40B4-BE49-F238E27FC236}">
                <a16:creationId xmlns:a16="http://schemas.microsoft.com/office/drawing/2014/main" id="{BD5C3B1E-104E-424D-B2CD-0AF08CA78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6172202" y="1253331"/>
            <a:ext cx="5181600" cy="4351338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3E5790-189B-4711-A32B-C7B86EB8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E11F4F-940C-49CE-B6D6-A61B68BB6C00}" type="datetime1">
              <a:rPr lang="nb-NO" smtClean="0"/>
              <a:pPr>
                <a:spcAft>
                  <a:spcPts val="600"/>
                </a:spcAft>
              </a:pPr>
              <a:t>12.02.2024</a:t>
            </a:fld>
            <a:endParaRPr lang="nb-NO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3FE8575-A4A9-47FE-9D12-0982085B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805746-645D-4749-8056-E368816C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C70B2A-A2E3-4582-8612-356C8DC4A5C0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2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FD15A1-07AF-4545-9451-ADFC8328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Magasinet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0C3D6A-05E9-4869-974E-9D932232D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55169"/>
            <a:ext cx="5181600" cy="4351338"/>
          </a:xfrm>
        </p:spPr>
        <p:txBody>
          <a:bodyPr/>
          <a:lstStyle/>
          <a:p>
            <a:r>
              <a:rPr lang="nb-NO" dirty="0"/>
              <a:t>Papirutgave sendes alle medlemmene</a:t>
            </a:r>
          </a:p>
          <a:p>
            <a:r>
              <a:rPr lang="nb-NO" dirty="0"/>
              <a:t>Kommer ut 2 ganger i året</a:t>
            </a:r>
          </a:p>
          <a:p>
            <a:r>
              <a:rPr lang="nb-NO" dirty="0"/>
              <a:t>Mye nyttig stoff</a:t>
            </a:r>
          </a:p>
          <a:p>
            <a:r>
              <a:rPr lang="nb-NO" dirty="0"/>
              <a:t>Populært hos medlemmene</a:t>
            </a:r>
          </a:p>
          <a:p>
            <a:r>
              <a:rPr lang="nb-NO" dirty="0"/>
              <a:t>Redaksjonen er frivillige seniorer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B90227-8DD4-49E1-BAE8-FEED7E12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6B48F1-7FC8-45D4-9772-323EFEA8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7026F8-A62E-44BF-BA31-83EA52D2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6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9A46D8B-7C5B-4566-96BE-48A97FEECF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387" y="425735"/>
            <a:ext cx="3870413" cy="54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CCE8E8-B176-459A-AA1A-8F3DFA08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Nyhetsbrevet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B39645-1F1B-46FF-B427-D917058749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Hver fredag</a:t>
            </a:r>
          </a:p>
          <a:p>
            <a:r>
              <a:rPr lang="nb-NO" dirty="0"/>
              <a:t>Artikler for nybegynnere</a:t>
            </a:r>
          </a:p>
          <a:p>
            <a:r>
              <a:rPr lang="nb-NO" dirty="0"/>
              <a:t>Aktuelle digitale nyheter</a:t>
            </a:r>
          </a:p>
          <a:p>
            <a:r>
              <a:rPr lang="nb-NO" dirty="0"/>
              <a:t>Temaer</a:t>
            </a:r>
          </a:p>
          <a:p>
            <a:r>
              <a:rPr lang="nb-NO" dirty="0"/>
              <a:t>Tips for smarttelefoner</a:t>
            </a:r>
          </a:p>
          <a:p>
            <a:r>
              <a:rPr lang="nb-NO" dirty="0"/>
              <a:t>Ukens App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4FBF68F-E8E0-4C4D-B6B4-A9F6582CF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461" y="457200"/>
            <a:ext cx="4752653" cy="5719763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C25A5D4-C00E-46E3-BFEC-2BA4143C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1B4A37-E452-41AC-9676-8F561CE1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BDA6603-1DAE-404E-B3CB-0259C46F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79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E66D8F-CBE7-8F0C-528A-D2485844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Veiledere med kompetanse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C34FA6-B7A7-093B-14C1-A1DA3EA950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Veiledersamlinger</a:t>
            </a:r>
          </a:p>
          <a:p>
            <a:r>
              <a:rPr lang="nb-NO" dirty="0"/>
              <a:t>Taushetserklæring og pedagogikk</a:t>
            </a:r>
          </a:p>
          <a:p>
            <a:r>
              <a:rPr lang="nb-NO" dirty="0"/>
              <a:t>Fingrene av tastaturet</a:t>
            </a:r>
          </a:p>
          <a:p>
            <a:r>
              <a:rPr lang="nb-NO" dirty="0"/>
              <a:t>Lære i seniorfart</a:t>
            </a:r>
          </a:p>
          <a:p>
            <a:r>
              <a:rPr lang="nb-NO" dirty="0"/>
              <a:t>Repetisjon – repetisjon - repetisjon</a:t>
            </a:r>
          </a:p>
        </p:txBody>
      </p:sp>
      <p:pic>
        <p:nvPicPr>
          <p:cNvPr id="9" name="Plassholder for innhold 8" descr="Et bilde som inneholder klær, person, Menneskeansikt, vegg">
            <a:extLst>
              <a:ext uri="{FF2B5EF4-FFF2-40B4-BE49-F238E27FC236}">
                <a16:creationId xmlns:a16="http://schemas.microsoft.com/office/drawing/2014/main" id="{8ED0A408-90B8-E625-1F58-A295E465D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85" y="1825625"/>
            <a:ext cx="6515615" cy="3010214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DF2A8C-8C7D-DCFA-C4AB-B13C508C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12.02.2024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D9D57C-E6FD-8E9D-DA1B-F972723A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7C991C-40CB-D189-1900-40F156C4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11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FB81C-2911-F56B-39A7-19A7330B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Kursmanualer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EB03E6-A580-E3B3-8F5D-C720A275B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dirty="0"/>
              <a:t>På nettsiden for lokalforeninger ligger kursmanualer som fritt kan lastes ned og brukes av foreningene</a:t>
            </a:r>
          </a:p>
          <a:p>
            <a:r>
              <a:rPr lang="nb-NO" dirty="0"/>
              <a:t>Kurs i alt fra nybegynner PC, nettbrett, smarttelefon til Arkiv og bildebehandling, slektsforskning til Facebook</a:t>
            </a:r>
          </a:p>
        </p:txBody>
      </p:sp>
      <p:pic>
        <p:nvPicPr>
          <p:cNvPr id="9" name="Plassholder for innhold 8" descr="Et bilde som inneholder person, klær, Menneskeansikt, møbler">
            <a:extLst>
              <a:ext uri="{FF2B5EF4-FFF2-40B4-BE49-F238E27FC236}">
                <a16:creationId xmlns:a16="http://schemas.microsoft.com/office/drawing/2014/main" id="{A9D782E9-FC53-5BE0-8919-A734BFE87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3"/>
          <a:stretch/>
        </p:blipFill>
        <p:spPr>
          <a:xfrm>
            <a:off x="6172200" y="1825625"/>
            <a:ext cx="5181600" cy="4351338"/>
          </a:xfrm>
          <a:noFill/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CEBED6-A9F5-7A60-701F-85D14D8E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C3C64B-4CCA-4583-A29C-D9345729BD18}" type="datetime1">
              <a:rPr lang="nb-NO" smtClean="0"/>
              <a:pPr>
                <a:spcAft>
                  <a:spcPts val="600"/>
                </a:spcAft>
              </a:pPr>
              <a:t>12.02.2024</a:t>
            </a:fld>
            <a:endParaRPr lang="nb-NO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6326E21E-0B16-3674-1BE0-AC90433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F0ED78-1D83-3D59-16EF-2F236476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C70B2A-A2E3-4582-8612-356C8DC4A5C0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256662"/>
      </p:ext>
    </p:extLst>
  </p:cSld>
  <p:clrMapOvr>
    <a:masterClrMapping/>
  </p:clrMapOvr>
</p:sld>
</file>

<file path=ppt/theme/theme1.xml><?xml version="1.0" encoding="utf-8"?>
<a:theme xmlns:a="http://schemas.openxmlformats.org/drawingml/2006/main" name="seniornett 1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iornett 1" id="{499FE909-39FC-4644-9527-22571DF5A30E}" vid="{27A2D4B3-F014-4489-B3AB-95AA6E51695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Props1.xml><?xml version="1.0" encoding="utf-8"?>
<ds:datastoreItem xmlns:ds="http://schemas.openxmlformats.org/officeDocument/2006/customXml" ds:itemID="{11C5543C-E270-4C1D-B33D-37926F2E4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79ACB-8532-45AD-9202-8DF7B31BF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218676-0AE9-4E45-89BD-446B0552D49D}">
  <ds:schemaRefs>
    <ds:schemaRef ds:uri="3ebeacdf-6837-4433-b333-bb8a39cc8a1b"/>
    <ds:schemaRef ds:uri="61716b47-f64e-4c17-8a57-a89f972b5f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seniornett 1</Template>
  <TotalTime>8762</TotalTime>
  <Words>396</Words>
  <Application>Microsoft Macintosh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seniornett 1</vt:lpstr>
      <vt:lpstr>PowerPoint-presentasjon</vt:lpstr>
      <vt:lpstr>Dette er Seniornett</vt:lpstr>
      <vt:lpstr>600 000 har lav digital kompetanse</vt:lpstr>
      <vt:lpstr>Hva skjer med manglende digital kompetanse?</vt:lpstr>
      <vt:lpstr>Hva Seniornett tilbyr</vt:lpstr>
      <vt:lpstr>Magasinet</vt:lpstr>
      <vt:lpstr>Nyhetsbrevet</vt:lpstr>
      <vt:lpstr>Veiledere med kompetanse</vt:lpstr>
      <vt:lpstr>Kursmanualer</vt:lpstr>
      <vt:lpstr>Datahjelp</vt:lpstr>
      <vt:lpstr>Datahjelpen </vt:lpstr>
      <vt:lpstr>Hvorfor er det viktig å være digital? </vt:lpstr>
      <vt:lpstr>Finn dine interesser</vt:lpstr>
      <vt:lpstr>Mange former for svindel</vt:lpstr>
      <vt:lpstr>Besøk nettsiden eller logg inn via appen </vt:lpstr>
      <vt:lpstr>Se til at enheten din er oppdatert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Seniornett</dc:title>
  <dc:creator>Helge Selsto</dc:creator>
  <cp:lastModifiedBy>Arve Conradsen</cp:lastModifiedBy>
  <cp:revision>7</cp:revision>
  <dcterms:created xsi:type="dcterms:W3CDTF">2021-06-10T10:34:02Z</dcterms:created>
  <dcterms:modified xsi:type="dcterms:W3CDTF">2024-02-12T09:06:15Z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  <property fmtid="{D5CDD505-2E9C-101B-9397-08002B2CF9AE}" pid="3" name="MediaServiceImageTags">
    <vt:lpwstr/>
  </property>
</Properties>
</file>